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4" r:id="rId5"/>
    <p:sldMasterId id="2147483686" r:id="rId6"/>
  </p:sldMasterIdLst>
  <p:notesMasterIdLst>
    <p:notesMasterId r:id="rId47"/>
  </p:notesMasterIdLst>
  <p:sldIdLst>
    <p:sldId id="258" r:id="rId7"/>
    <p:sldId id="367" r:id="rId8"/>
    <p:sldId id="353" r:id="rId9"/>
    <p:sldId id="368" r:id="rId10"/>
    <p:sldId id="323" r:id="rId11"/>
    <p:sldId id="312" r:id="rId12"/>
    <p:sldId id="309" r:id="rId13"/>
    <p:sldId id="366" r:id="rId14"/>
    <p:sldId id="354" r:id="rId15"/>
    <p:sldId id="355" r:id="rId16"/>
    <p:sldId id="357" r:id="rId17"/>
    <p:sldId id="365" r:id="rId18"/>
    <p:sldId id="369" r:id="rId19"/>
    <p:sldId id="371" r:id="rId20"/>
    <p:sldId id="370" r:id="rId21"/>
    <p:sldId id="356" r:id="rId22"/>
    <p:sldId id="358" r:id="rId23"/>
    <p:sldId id="359" r:id="rId24"/>
    <p:sldId id="327" r:id="rId25"/>
    <p:sldId id="328" r:id="rId26"/>
    <p:sldId id="320" r:id="rId27"/>
    <p:sldId id="331" r:id="rId28"/>
    <p:sldId id="332" r:id="rId29"/>
    <p:sldId id="333" r:id="rId30"/>
    <p:sldId id="335" r:id="rId31"/>
    <p:sldId id="336" r:id="rId32"/>
    <p:sldId id="337" r:id="rId33"/>
    <p:sldId id="360" r:id="rId34"/>
    <p:sldId id="364" r:id="rId35"/>
    <p:sldId id="321" r:id="rId36"/>
    <p:sldId id="342" r:id="rId37"/>
    <p:sldId id="341" r:id="rId38"/>
    <p:sldId id="361" r:id="rId39"/>
    <p:sldId id="362" r:id="rId40"/>
    <p:sldId id="346" r:id="rId41"/>
    <p:sldId id="322" r:id="rId42"/>
    <p:sldId id="350" r:id="rId43"/>
    <p:sldId id="363" r:id="rId44"/>
    <p:sldId id="343" r:id="rId45"/>
    <p:sldId id="28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633" autoAdjust="0"/>
  </p:normalViewPr>
  <p:slideViewPr>
    <p:cSldViewPr snapToGrid="0">
      <p:cViewPr varScale="1">
        <p:scale>
          <a:sx n="72" d="100"/>
          <a:sy n="72" d="100"/>
        </p:scale>
        <p:origin x="80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310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30</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32</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16</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20</a:t>
            </a:fld>
            <a:endParaRPr lang="en-US"/>
          </a:p>
        </p:txBody>
      </p:sp>
    </p:spTree>
    <p:extLst>
      <p:ext uri="{BB962C8B-B14F-4D97-AF65-F5344CB8AC3E}">
        <p14:creationId xmlns:p14="http://schemas.microsoft.com/office/powerpoint/2010/main" val="412308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8979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71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14783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467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844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05381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1472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42016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7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9519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082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4240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7680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2636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126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4284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85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289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2350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6/17/2026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6/17/2026</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6/17/2026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427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2685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6/17/2026</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373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77DFF4D2-C9A9-DDA2-8070-F5CEDC1B64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92E7803-7E96-C879-E061-B1B45BC4DC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E73755D-0FCB-BED9-DA20-CD45258064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a:extLst>
              <a:ext uri="{FF2B5EF4-FFF2-40B4-BE49-F238E27FC236}">
                <a16:creationId xmlns:a16="http://schemas.microsoft.com/office/drawing/2014/main" id="{A24358C0-D7C0-81F0-9678-C73DB4EEC904}"/>
              </a:ext>
            </a:extLst>
          </p:cNvPr>
          <p:cNvPicPr>
            <a:picLocks noChangeAspect="1"/>
          </p:cNvPicPr>
          <p:nvPr userDrawn="1"/>
        </p:nvPicPr>
        <p:blipFill>
          <a:blip r:embed="rId4"/>
          <a:stretch>
            <a:fillRect/>
          </a:stretch>
        </p:blipFill>
        <p:spPr>
          <a:xfrm>
            <a:off x="0" y="20172"/>
            <a:ext cx="12192000" cy="6817656"/>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110C5A6-D1AD-F44C-0630-2D780E1E66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FB2ED-26E8-863E-14DF-9136F8B3C3AD}"/>
              </a:ext>
            </a:extLst>
          </p:cNvPr>
          <p:cNvPicPr>
            <a:picLocks noChangeAspect="1"/>
          </p:cNvPicPr>
          <p:nvPr userDrawn="1"/>
        </p:nvPicPr>
        <p:blipFill>
          <a:blip r:embed="rId3"/>
          <a:stretch>
            <a:fillRect/>
          </a:stretch>
        </p:blipFill>
        <p:spPr>
          <a:xfrm>
            <a:off x="0" y="20172"/>
            <a:ext cx="12192000" cy="6817656"/>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6/17/2026</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8" name="Picture 7">
            <a:extLst>
              <a:ext uri="{FF2B5EF4-FFF2-40B4-BE49-F238E27FC236}">
                <a16:creationId xmlns:a16="http://schemas.microsoft.com/office/drawing/2014/main" id="{90B42335-9B62-1C66-C66D-A7BC71A9C3DD}"/>
              </a:ext>
            </a:extLst>
          </p:cNvPr>
          <p:cNvPicPr>
            <a:picLocks noChangeAspect="1"/>
          </p:cNvPicPr>
          <p:nvPr userDrawn="1"/>
        </p:nvPicPr>
        <p:blipFill>
          <a:blip r:embed="rId3"/>
          <a:stretch>
            <a:fillRect/>
          </a:stretch>
        </p:blipFill>
        <p:spPr>
          <a:xfrm>
            <a:off x="0" y="20172"/>
            <a:ext cx="12192000" cy="681765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F3CB9EDD-C615-4B8A-2531-80B6B42004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1C2FC7D-005B-E8D4-F5BF-7D7DC3C776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27901351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F80899B-4D09-B2B3-E168-CA022DB121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42609013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1B74E92B-9BBE-A79A-EA53-845D4AF61754}"/>
              </a:ext>
            </a:extLst>
          </p:cNvPr>
          <p:cNvPicPr>
            <a:picLocks noChangeAspect="1"/>
          </p:cNvPicPr>
          <p:nvPr/>
        </p:nvPicPr>
        <p:blipFill>
          <a:blip r:embed="rId6"/>
          <a:stretch>
            <a:fillRect/>
          </a:stretch>
        </p:blipFill>
        <p:spPr>
          <a:xfrm>
            <a:off x="1888551" y="-250069"/>
            <a:ext cx="8239337" cy="7003436"/>
          </a:xfrm>
          <a:prstGeom prst="rect">
            <a:avLst/>
          </a:prstGeom>
        </p:spPr>
      </p:pic>
    </p:spTree>
    <p:extLst>
      <p:ext uri="{BB962C8B-B14F-4D97-AF65-F5344CB8AC3E}">
        <p14:creationId xmlns:p14="http://schemas.microsoft.com/office/powerpoint/2010/main" val="67838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Bao nhiêu điều mới lạ mở oà ra trước mắt.</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Cún đứng một mình trên đường, hết nhìn trước mặt lại ngó sang trái, sang phải.</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latin typeface="Cambria" panose="02040503050406030204" pitchFamily="18" charset="0"/>
                <a:ea typeface="Cambria" panose="02040503050406030204" pitchFamily="18" charset="0"/>
              </a:rPr>
              <a:t>(Theo Trần Đức Tiến)</a:t>
            </a:r>
          </a:p>
        </p:txBody>
      </p:sp>
    </p:spTree>
    <p:extLst>
      <p:ext uri="{BB962C8B-B14F-4D97-AF65-F5344CB8AC3E}">
        <p14:creationId xmlns:p14="http://schemas.microsoft.com/office/powerpoint/2010/main" val="197209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412855"/>
            <a:ext cx="11360728" cy="281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1: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Từ</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đầu</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Cún</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vào</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nhà</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2: </a:t>
            </a:r>
            <a:r>
              <a:rPr lang="en-US" alt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Tiếp</a:t>
            </a:r>
            <a:r>
              <a:rPr lang="en-US" alt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theo</a:t>
            </a:r>
            <a:r>
              <a:rPr lang="en-US" alt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đến </a:t>
            </a:r>
            <a:r>
              <a:rPr lang="en-US" sz="4400" b="1"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ngẩng</a:t>
            </a:r>
            <a:r>
              <a:rPr lang="en-US"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lên</a:t>
            </a:r>
            <a:r>
              <a:rPr lang="en-US"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nhìn</a:t>
            </a:r>
            <a:r>
              <a:rPr lang="en-US"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400" b="1"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3: </a:t>
            </a:r>
            <a:r>
              <a:rPr lang="en-US" altLang="en-US" sz="4400" b="1"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lang="en-US" altLang="en-US" sz="4400" b="1"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lang="en-US" altLang="en-US" sz="4400" b="1"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Cambria" panose="02040503050406030204" pitchFamily="18" charset="0"/>
                <a:ea typeface="Cambria" panose="02040503050406030204" pitchFamily="18" charset="0"/>
                <a:cs typeface="Arial" panose="020B0604020202020204" pitchFamily="34" charset="0"/>
                <a:sym typeface="Arial" panose="020B0604020202020204"/>
              </a:rPr>
              <a:t>Chia đoạn</a:t>
            </a:r>
            <a:endParaRPr lang="zh-CN" altLang="en-US" sz="5400" b="1" dirty="0">
              <a:solidFill>
                <a:prstClr val="white"/>
              </a:solidFill>
              <a:latin typeface="Cambria" panose="02040503050406030204"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云形 3">
            <a:extLst>
              <a:ext uri="{FF2B5EF4-FFF2-40B4-BE49-F238E27FC236}">
                <a16:creationId xmlns:a16="http://schemas.microsoft.com/office/drawing/2014/main" id="{475C6290-42C0-C455-6B4C-DB170866F3A5}"/>
              </a:ext>
            </a:extLst>
          </p:cNvPr>
          <p:cNvSpPr/>
          <p:nvPr/>
        </p:nvSpPr>
        <p:spPr>
          <a:xfrm>
            <a:off x="5485649" y="506093"/>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cũ</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kĩ</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pic>
        <p:nvPicPr>
          <p:cNvPr id="3" name="图片 10">
            <a:extLst>
              <a:ext uri="{FF2B5EF4-FFF2-40B4-BE49-F238E27FC236}">
                <a16:creationId xmlns:a16="http://schemas.microsoft.com/office/drawing/2014/main" id="{B8D49B27-2E82-90AF-32F8-42167CBE7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87186" y="2471937"/>
            <a:ext cx="4056957" cy="3412492"/>
          </a:xfrm>
          <a:prstGeom prst="rect">
            <a:avLst/>
          </a:prstGeom>
        </p:spPr>
      </p:pic>
      <p:sp>
        <p:nvSpPr>
          <p:cNvPr id="7" name="云形 3">
            <a:extLst>
              <a:ext uri="{FF2B5EF4-FFF2-40B4-BE49-F238E27FC236}">
                <a16:creationId xmlns:a16="http://schemas.microsoft.com/office/drawing/2014/main" id="{E86ABAF4-EE17-2C26-D774-D22E9A8CD2A6}"/>
              </a:ext>
            </a:extLst>
          </p:cNvPr>
          <p:cNvSpPr/>
          <p:nvPr/>
        </p:nvSpPr>
        <p:spPr>
          <a:xfrm>
            <a:off x="8087937" y="1414778"/>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lầy</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lội</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93870361-EC30-64B4-32F4-73C8DDEC85B3}"/>
              </a:ext>
            </a:extLst>
          </p:cNvPr>
          <p:cNvSpPr/>
          <p:nvPr/>
        </p:nvSpPr>
        <p:spPr>
          <a:xfrm>
            <a:off x="4420177" y="24914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đến</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nỗi</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501A8DA7-277A-7EB8-B5DB-0AE378DEF4AA}"/>
              </a:ext>
            </a:extLst>
          </p:cNvPr>
          <p:cNvSpPr/>
          <p:nvPr/>
        </p:nvSpPr>
        <p:spPr>
          <a:xfrm>
            <a:off x="8138073" y="320992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ngẩng</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lên</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CB5364C6-8942-2CE4-6729-9F48820C014E}"/>
              </a:ext>
            </a:extLst>
          </p:cNvPr>
          <p:cNvSpPr/>
          <p:nvPr/>
        </p:nvSpPr>
        <p:spPr>
          <a:xfrm>
            <a:off x="5414788" y="4447424"/>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bãi</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bờ</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pic>
        <p:nvPicPr>
          <p:cNvPr id="11" name="Picture 10">
            <a:extLst>
              <a:ext uri="{FF2B5EF4-FFF2-40B4-BE49-F238E27FC236}">
                <a16:creationId xmlns:a16="http://schemas.microsoft.com/office/drawing/2014/main" id="{DA92DED5-032A-D53C-DDDD-22EF4A904A44}"/>
              </a:ext>
            </a:extLst>
          </p:cNvPr>
          <p:cNvPicPr>
            <a:picLocks noChangeAspect="1"/>
          </p:cNvPicPr>
          <p:nvPr/>
        </p:nvPicPr>
        <p:blipFill>
          <a:blip r:embed="rId4"/>
          <a:stretch>
            <a:fillRect/>
          </a:stretch>
        </p:blipFill>
        <p:spPr>
          <a:xfrm>
            <a:off x="446117" y="1488725"/>
            <a:ext cx="4968671" cy="1457070"/>
          </a:xfrm>
          <a:prstGeom prst="rect">
            <a:avLst/>
          </a:prstGeom>
        </p:spPr>
      </p:pic>
    </p:spTree>
    <p:extLst>
      <p:ext uri="{BB962C8B-B14F-4D97-AF65-F5344CB8AC3E}">
        <p14:creationId xmlns:p14="http://schemas.microsoft.com/office/powerpoint/2010/main" val="42134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P spid="9" grpId="0" bldLvl="0" animBg="1"/>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E4A714-7904-AB31-E48C-897A85C59AB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F092E3-E1F2-0F71-1A08-E86C852C25F3}"/>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2">
            <a:extLst>
              <a:ext uri="{FF2B5EF4-FFF2-40B4-BE49-F238E27FC236}">
                <a16:creationId xmlns:a16="http://schemas.microsoft.com/office/drawing/2014/main" id="{D2992DFE-A3B3-5E7C-3B86-70E18562205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750" b="-78525"/>
            </a:stretch>
          </a:blipFill>
        </p:spPr>
        <p:txBody>
          <a:bodyPr/>
          <a:lstStyle/>
          <a:p>
            <a:endParaRPr lang="en-US"/>
          </a:p>
        </p:txBody>
      </p:sp>
      <p:sp>
        <p:nvSpPr>
          <p:cNvPr id="6" name="Freeform 3">
            <a:extLst>
              <a:ext uri="{FF2B5EF4-FFF2-40B4-BE49-F238E27FC236}">
                <a16:creationId xmlns:a16="http://schemas.microsoft.com/office/drawing/2014/main" id="{67D33FD4-70B3-B472-CEC5-CC42B151AD79}"/>
              </a:ext>
            </a:extLst>
          </p:cNvPr>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4"/>
            <a:stretch>
              <a:fillRect t="-80958" b="-31807"/>
            </a:stretch>
          </a:blipFill>
        </p:spPr>
        <p:txBody>
          <a:bodyPr/>
          <a:lstStyle/>
          <a:p>
            <a:endParaRPr lang="en-US"/>
          </a:p>
        </p:txBody>
      </p:sp>
      <p:sp>
        <p:nvSpPr>
          <p:cNvPr id="12" name="Freeform 6">
            <a:extLst>
              <a:ext uri="{FF2B5EF4-FFF2-40B4-BE49-F238E27FC236}">
                <a16:creationId xmlns:a16="http://schemas.microsoft.com/office/drawing/2014/main" id="{AE0EA4D6-0C21-857C-5BA3-849BB1E75EA0}"/>
              </a:ext>
            </a:extLst>
          </p:cNvPr>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5"/>
            <a:stretch>
              <a:fillRect/>
            </a:stretch>
          </a:blipFill>
        </p:spPr>
        <p:txBody>
          <a:bodyPr/>
          <a:lstStyle/>
          <a:p>
            <a:endParaRPr lang="en-US"/>
          </a:p>
        </p:txBody>
      </p:sp>
      <p:sp>
        <p:nvSpPr>
          <p:cNvPr id="13" name="Freeform 7">
            <a:extLst>
              <a:ext uri="{FF2B5EF4-FFF2-40B4-BE49-F238E27FC236}">
                <a16:creationId xmlns:a16="http://schemas.microsoft.com/office/drawing/2014/main" id="{A86113A9-016F-CEC4-3DEB-17A10BF36852}"/>
              </a:ext>
            </a:extLst>
          </p:cNvPr>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249AA750-2B65-8AEF-6711-28BACC0F0B57}"/>
              </a:ext>
            </a:extLst>
          </p:cNvPr>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a:stretch>
              <a:fillRect b="-19537"/>
            </a:stretch>
          </a:blipFill>
        </p:spPr>
        <p:txBody>
          <a:bodyPr/>
          <a:lstStyle/>
          <a:p>
            <a:endParaRPr lang="en-US"/>
          </a:p>
        </p:txBody>
      </p:sp>
      <p:sp>
        <p:nvSpPr>
          <p:cNvPr id="15" name="Freeform 16">
            <a:extLst>
              <a:ext uri="{FF2B5EF4-FFF2-40B4-BE49-F238E27FC236}">
                <a16:creationId xmlns:a16="http://schemas.microsoft.com/office/drawing/2014/main" id="{945C73F6-8B9C-1138-CF5B-B4F0A00DE981}"/>
              </a:ext>
            </a:extLst>
          </p:cNvPr>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5"/>
            <a:stretch>
              <a:fillRect/>
            </a:stretch>
          </a:blipFill>
        </p:spPr>
        <p:txBody>
          <a:bodyPr/>
          <a:lstStyle/>
          <a:p>
            <a:endParaRPr lang="en-US"/>
          </a:p>
        </p:txBody>
      </p:sp>
      <p:sp>
        <p:nvSpPr>
          <p:cNvPr id="16" name="Freeform 18">
            <a:extLst>
              <a:ext uri="{FF2B5EF4-FFF2-40B4-BE49-F238E27FC236}">
                <a16:creationId xmlns:a16="http://schemas.microsoft.com/office/drawing/2014/main" id="{1226D6E7-598F-1C62-2DC3-040753681583}"/>
              </a:ext>
            </a:extLst>
          </p:cNvPr>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4"/>
            <a:stretch>
              <a:fillRect l="-16488" t="-107937" r="-273145" b="-1460"/>
            </a:stretch>
          </a:blipFill>
        </p:spPr>
        <p:txBody>
          <a:bodyPr/>
          <a:lstStyle/>
          <a:p>
            <a:endParaRPr lang="en-US"/>
          </a:p>
        </p:txBody>
      </p:sp>
      <p:sp>
        <p:nvSpPr>
          <p:cNvPr id="17" name="Freeform 19">
            <a:extLst>
              <a:ext uri="{FF2B5EF4-FFF2-40B4-BE49-F238E27FC236}">
                <a16:creationId xmlns:a16="http://schemas.microsoft.com/office/drawing/2014/main" id="{D1F7DC47-F36F-0A31-C3AD-4B12981736DE}"/>
              </a:ext>
            </a:extLst>
          </p:cNvPr>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4"/>
            <a:stretch>
              <a:fillRect l="-16488" t="-107937" r="-273145" b="-1460"/>
            </a:stretch>
          </a:blipFill>
        </p:spPr>
        <p:txBody>
          <a:bodyPr/>
          <a:lstStyle/>
          <a:p>
            <a:endParaRPr lang="en-US"/>
          </a:p>
        </p:txBody>
      </p:sp>
      <p:sp>
        <p:nvSpPr>
          <p:cNvPr id="18" name="TextBox 10">
            <a:extLst>
              <a:ext uri="{FF2B5EF4-FFF2-40B4-BE49-F238E27FC236}">
                <a16:creationId xmlns:a16="http://schemas.microsoft.com/office/drawing/2014/main" id="{E284E8FC-7E07-2011-234D-26F703A68DD4}"/>
              </a:ext>
            </a:extLst>
          </p:cNvPr>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19" name="TextBox 10">
            <a:extLst>
              <a:ext uri="{FF2B5EF4-FFF2-40B4-BE49-F238E27FC236}">
                <a16:creationId xmlns:a16="http://schemas.microsoft.com/office/drawing/2014/main" id="{103C77EE-7B5B-D9A8-C48E-5BE28F66D702}"/>
              </a:ext>
            </a:extLst>
          </p:cNvPr>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0" name="Google Shape;276;p7">
            <a:extLst>
              <a:ext uri="{FF2B5EF4-FFF2-40B4-BE49-F238E27FC236}">
                <a16:creationId xmlns:a16="http://schemas.microsoft.com/office/drawing/2014/main" id="{0D0DD9B2-57CF-B702-10FF-16174D9064A7}"/>
              </a:ext>
            </a:extLst>
          </p:cNvPr>
          <p:cNvSpPr/>
          <p:nvPr/>
        </p:nvSpPr>
        <p:spPr>
          <a:xfrm>
            <a:off x="1211009" y="2033557"/>
            <a:ext cx="10066591" cy="2230099"/>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vi-VN" sz="4400" i="1" dirty="0">
                <a:solidFill>
                  <a:prstClr val="white"/>
                </a:solidFill>
                <a:latin typeface="Cambria" panose="02040503050406030204" pitchFamily="18" charset="0"/>
                <a:ea typeface="Cambria" panose="02040503050406030204" pitchFamily="18" charset="0"/>
              </a:rPr>
              <a:t> Từ cổng nhà,/ còn nhìn thấy dãy phố/ với những mái tôn cũ kĩ/ và con đường lầy lội mùa mưa;</a:t>
            </a:r>
            <a:endParaRPr lang="en-US" sz="4400" dirty="0">
              <a:solidFill>
                <a:prstClr val="white"/>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00BAC1F-AC30-08D6-CCAF-8CCDEEE31AC4}"/>
              </a:ext>
            </a:extLst>
          </p:cNvPr>
          <p:cNvPicPr>
            <a:picLocks noChangeAspect="1"/>
          </p:cNvPicPr>
          <p:nvPr/>
        </p:nvPicPr>
        <p:blipFill>
          <a:blip r:embed="rId8"/>
          <a:stretch>
            <a:fillRect/>
          </a:stretch>
        </p:blipFill>
        <p:spPr>
          <a:xfrm>
            <a:off x="2620193" y="170021"/>
            <a:ext cx="6986622" cy="1847248"/>
          </a:xfrm>
          <a:prstGeom prst="rect">
            <a:avLst/>
          </a:prstGeom>
        </p:spPr>
      </p:pic>
      <p:sp>
        <p:nvSpPr>
          <p:cNvPr id="22" name="Google Shape;276;p7">
            <a:extLst>
              <a:ext uri="{FF2B5EF4-FFF2-40B4-BE49-F238E27FC236}">
                <a16:creationId xmlns:a16="http://schemas.microsoft.com/office/drawing/2014/main" id="{F57B5970-397E-457C-D324-FF99388978D8}"/>
              </a:ext>
            </a:extLst>
          </p:cNvPr>
          <p:cNvSpPr/>
          <p:nvPr/>
        </p:nvSpPr>
        <p:spPr>
          <a:xfrm>
            <a:off x="1031358" y="4457780"/>
            <a:ext cx="10664456" cy="2145039"/>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vi-VN" sz="4400" i="1" dirty="0">
                <a:solidFill>
                  <a:prstClr val="white"/>
                </a:solidFill>
                <a:latin typeface="Cambria" panose="02040503050406030204" pitchFamily="18" charset="0"/>
                <a:ea typeface="Cambria" panose="02040503050406030204" pitchFamily="18" charset="0"/>
              </a:rPr>
              <a:t>Trước mặt,/ dọc bờ sông bên kia/ làng quê với những bài bờ,/ cây cối,/ nhà cửa.</a:t>
            </a:r>
            <a:endParaRPr lang="en-US" sz="44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411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139AB-C457-BFD5-4303-9C5AA0664B8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049D548-D7E1-7DD5-9770-A5C4F96A617F}"/>
              </a:ext>
            </a:extLst>
          </p:cNvPr>
          <p:cNvPicPr>
            <a:picLocks noChangeAspect="1"/>
          </p:cNvPicPr>
          <p:nvPr/>
        </p:nvPicPr>
        <p:blipFill>
          <a:blip r:embed="rId2"/>
          <a:stretch>
            <a:fillRect/>
          </a:stretch>
        </p:blipFill>
        <p:spPr>
          <a:xfrm>
            <a:off x="3561907" y="162551"/>
            <a:ext cx="6684486" cy="1051874"/>
          </a:xfrm>
          <a:prstGeom prst="rect">
            <a:avLst/>
          </a:prstGeom>
        </p:spPr>
      </p:pic>
      <p:sp>
        <p:nvSpPr>
          <p:cNvPr id="2" name="TextBox 9">
            <a:extLst>
              <a:ext uri="{FF2B5EF4-FFF2-40B4-BE49-F238E27FC236}">
                <a16:creationId xmlns:a16="http://schemas.microsoft.com/office/drawing/2014/main" id="{D7419C78-063B-8D5E-F20A-C6A8F399BF6F}"/>
              </a:ext>
            </a:extLst>
          </p:cNvPr>
          <p:cNvSpPr txBox="1">
            <a:spLocks noChangeArrowheads="1"/>
          </p:cNvSpPr>
          <p:nvPr/>
        </p:nvSpPr>
        <p:spPr bwMode="auto">
          <a:xfrm>
            <a:off x="1740122" y="5684136"/>
            <a:ext cx="8959850" cy="9540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vi-VN" altLang="en-US" sz="2800" b="1" dirty="0">
                <a:solidFill>
                  <a:srgbClr val="202122"/>
                </a:solidFill>
                <a:latin typeface="Cambria" panose="02040503050406030204" pitchFamily="18" charset="0"/>
                <a:ea typeface="Cambria" panose="02040503050406030204" pitchFamily="18" charset="0"/>
              </a:rPr>
              <a:t>Chân trời</a:t>
            </a:r>
            <a:r>
              <a:rPr lang="vi-VN" altLang="en-US" sz="2800" dirty="0">
                <a:solidFill>
                  <a:srgbClr val="202122"/>
                </a:solidFill>
                <a:latin typeface="Cambria" panose="02040503050406030204" pitchFamily="18" charset="0"/>
                <a:ea typeface="Cambria" panose="02040503050406030204" pitchFamily="18" charset="0"/>
              </a:rPr>
              <a:t> (hoặc </a:t>
            </a:r>
            <a:r>
              <a:rPr lang="vi-VN" altLang="en-US" sz="2800" b="1" dirty="0">
                <a:solidFill>
                  <a:srgbClr val="202122"/>
                </a:solidFill>
                <a:latin typeface="Cambria" panose="02040503050406030204" pitchFamily="18" charset="0"/>
                <a:ea typeface="Cambria" panose="02040503050406030204" pitchFamily="18" charset="0"/>
              </a:rPr>
              <a:t>đường chân trời</a:t>
            </a:r>
            <a:r>
              <a:rPr lang="vi-VN" altLang="en-US" sz="2800" dirty="0">
                <a:solidFill>
                  <a:srgbClr val="202122"/>
                </a:solidFill>
                <a:latin typeface="Cambria" panose="02040503050406030204" pitchFamily="18" charset="0"/>
                <a:ea typeface="Cambria" panose="02040503050406030204" pitchFamily="18" charset="0"/>
              </a:rPr>
              <a:t>) là một đường có thể nhìn thấy rõ ràng phân cách mặt đất với bầu trời</a:t>
            </a:r>
            <a:endParaRPr lang="en-US" altLang="en-US" sz="2800" dirty="0">
              <a:latin typeface="Cambria" panose="02040503050406030204" pitchFamily="18" charset="0"/>
              <a:ea typeface="Cambria" panose="02040503050406030204" pitchFamily="18" charset="0"/>
            </a:endParaRPr>
          </a:p>
        </p:txBody>
      </p:sp>
      <p:pic>
        <p:nvPicPr>
          <p:cNvPr id="3" name="Picture 11">
            <a:extLst>
              <a:ext uri="{FF2B5EF4-FFF2-40B4-BE49-F238E27FC236}">
                <a16:creationId xmlns:a16="http://schemas.microsoft.com/office/drawing/2014/main" id="{E70AD961-D081-F35D-775F-C62282868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289" y="1151925"/>
            <a:ext cx="7827778" cy="431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7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030469DF-BA39-59CD-3CB2-EE0989C24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732" y="1095154"/>
            <a:ext cx="8024563" cy="474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5DA71DA8-79FC-AD2B-8966-0ED0160A0F44}"/>
              </a:ext>
            </a:extLst>
          </p:cNvPr>
          <p:cNvSpPr txBox="1">
            <a:spLocks noChangeArrowheads="1"/>
          </p:cNvSpPr>
          <p:nvPr/>
        </p:nvSpPr>
        <p:spPr bwMode="auto">
          <a:xfrm>
            <a:off x="3147237" y="5946554"/>
            <a:ext cx="9154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3600" b="1"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Vắng</a:t>
            </a:r>
            <a:r>
              <a:rPr lang="en-US" altLang="en-US" sz="3600" b="1" dirty="0">
                <a:solidFill>
                  <a:srgbClr val="202122"/>
                </a:solidFill>
                <a:latin typeface="Cambria" panose="02040503050406030204" pitchFamily="18" charset="0"/>
                <a:ea typeface="Cambria" panose="02040503050406030204" pitchFamily="18" charset="0"/>
                <a:cs typeface="Times New Roman" panose="02020603050405020304" pitchFamily="18" charset="0"/>
              </a:rPr>
              <a:t> hoe: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vắng</a:t>
            </a:r>
            <a:r>
              <a:rPr lang="en-US" altLang="en-US" sz="36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36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6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người</a:t>
            </a:r>
            <a:endParaRPr lang="en-US" altLang="en-US" sz="3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6EF83C6-8BE2-C390-1A37-6F27CCA28843}"/>
              </a:ext>
            </a:extLst>
          </p:cNvPr>
          <p:cNvPicPr>
            <a:picLocks noChangeAspect="1"/>
          </p:cNvPicPr>
          <p:nvPr/>
        </p:nvPicPr>
        <p:blipFill>
          <a:blip r:embed="rId3"/>
          <a:stretch>
            <a:fillRect/>
          </a:stretch>
        </p:blipFill>
        <p:spPr>
          <a:xfrm>
            <a:off x="3561907" y="162551"/>
            <a:ext cx="6684486" cy="1051874"/>
          </a:xfrm>
          <a:prstGeom prst="rect">
            <a:avLst/>
          </a:prstGeom>
        </p:spPr>
      </p:pic>
    </p:spTree>
    <p:extLst>
      <p:ext uri="{BB962C8B-B14F-4D97-AF65-F5344CB8AC3E}">
        <p14:creationId xmlns:p14="http://schemas.microsoft.com/office/powerpoint/2010/main" val="7634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Rectangle: Diagonal Corners Rounded 8">
            <a:extLst>
              <a:ext uri="{FF2B5EF4-FFF2-40B4-BE49-F238E27FC236}">
                <a16:creationId xmlns:a16="http://schemas.microsoft.com/office/drawing/2014/main" id="{5E7F8069-B37B-BCAB-6CFF-74C8AEBEACDF}"/>
              </a:ext>
            </a:extLst>
          </p:cNvPr>
          <p:cNvSpPr/>
          <p:nvPr/>
        </p:nvSpPr>
        <p:spPr>
          <a:xfrm>
            <a:off x="7288695" y="614037"/>
            <a:ext cx="3260036" cy="1286367"/>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51651 w 3260036"/>
                      <a:gd name="connsiteY0" fmla="*/ 0 h 1286367"/>
                      <a:gd name="connsiteX1" fmla="*/ 680076 w 3260036"/>
                      <a:gd name="connsiteY1" fmla="*/ 0 h 1286367"/>
                      <a:gd name="connsiteX2" fmla="*/ 1270669 w 3260036"/>
                      <a:gd name="connsiteY2" fmla="*/ 0 h 1286367"/>
                      <a:gd name="connsiteX3" fmla="*/ 1923430 w 3260036"/>
                      <a:gd name="connsiteY3" fmla="*/ 0 h 1286367"/>
                      <a:gd name="connsiteX4" fmla="*/ 2607275 w 3260036"/>
                      <a:gd name="connsiteY4" fmla="*/ 0 h 1286367"/>
                      <a:gd name="connsiteX5" fmla="*/ 3260036 w 3260036"/>
                      <a:gd name="connsiteY5" fmla="*/ 0 h 1286367"/>
                      <a:gd name="connsiteX6" fmla="*/ 3260036 w 3260036"/>
                      <a:gd name="connsiteY6" fmla="*/ 0 h 1286367"/>
                      <a:gd name="connsiteX7" fmla="*/ 3260036 w 3260036"/>
                      <a:gd name="connsiteY7" fmla="*/ 1071968 h 1286367"/>
                      <a:gd name="connsiteX8" fmla="*/ 3108384 w 3260036"/>
                      <a:gd name="connsiteY8" fmla="*/ 1286367 h 1286367"/>
                      <a:gd name="connsiteX9" fmla="*/ 2517791 w 3260036"/>
                      <a:gd name="connsiteY9" fmla="*/ 1286367 h 1286367"/>
                      <a:gd name="connsiteX10" fmla="*/ 1833946 w 3260036"/>
                      <a:gd name="connsiteY10" fmla="*/ 1286367 h 1286367"/>
                      <a:gd name="connsiteX11" fmla="*/ 1274437 w 3260036"/>
                      <a:gd name="connsiteY11" fmla="*/ 1286367 h 1286367"/>
                      <a:gd name="connsiteX12" fmla="*/ 746012 w 3260036"/>
                      <a:gd name="connsiteY12" fmla="*/ 1286367 h 1286367"/>
                      <a:gd name="connsiteX13" fmla="*/ 0 w 3260036"/>
                      <a:gd name="connsiteY13" fmla="*/ 1286367 h 1286367"/>
                      <a:gd name="connsiteX14" fmla="*/ 0 w 3260036"/>
                      <a:gd name="connsiteY14" fmla="*/ 1286367 h 1286367"/>
                      <a:gd name="connsiteX15" fmla="*/ 0 w 3260036"/>
                      <a:gd name="connsiteY15" fmla="*/ 214398 h 1286367"/>
                      <a:gd name="connsiteX16" fmla="*/ 151651 w 3260036"/>
                      <a:gd name="connsiteY16" fmla="*/ 0 h 1286367"/>
                      <a:gd name="connsiteX0" fmla="*/ 151651 w 3260036"/>
                      <a:gd name="connsiteY0" fmla="*/ 0 h 1286367"/>
                      <a:gd name="connsiteX1" fmla="*/ 680076 w 3260036"/>
                      <a:gd name="connsiteY1" fmla="*/ 0 h 1286367"/>
                      <a:gd name="connsiteX2" fmla="*/ 1239585 w 3260036"/>
                      <a:gd name="connsiteY2" fmla="*/ 0 h 1286367"/>
                      <a:gd name="connsiteX3" fmla="*/ 1830179 w 3260036"/>
                      <a:gd name="connsiteY3" fmla="*/ 0 h 1286367"/>
                      <a:gd name="connsiteX4" fmla="*/ 2420772 w 3260036"/>
                      <a:gd name="connsiteY4" fmla="*/ 0 h 1286367"/>
                      <a:gd name="connsiteX5" fmla="*/ 3260036 w 3260036"/>
                      <a:gd name="connsiteY5" fmla="*/ 0 h 1286367"/>
                      <a:gd name="connsiteX6" fmla="*/ 3260036 w 3260036"/>
                      <a:gd name="connsiteY6" fmla="*/ 0 h 1286367"/>
                      <a:gd name="connsiteX7" fmla="*/ 3260036 w 3260036"/>
                      <a:gd name="connsiteY7" fmla="*/ 1071968 h 1286367"/>
                      <a:gd name="connsiteX8" fmla="*/ 3108384 w 3260036"/>
                      <a:gd name="connsiteY8" fmla="*/ 1286367 h 1286367"/>
                      <a:gd name="connsiteX9" fmla="*/ 2424539 w 3260036"/>
                      <a:gd name="connsiteY9" fmla="*/ 1286367 h 1286367"/>
                      <a:gd name="connsiteX10" fmla="*/ 1802862 w 3260036"/>
                      <a:gd name="connsiteY10" fmla="*/ 1286367 h 1286367"/>
                      <a:gd name="connsiteX11" fmla="*/ 1243353 w 3260036"/>
                      <a:gd name="connsiteY11" fmla="*/ 1286367 h 1286367"/>
                      <a:gd name="connsiteX12" fmla="*/ 621677 w 3260036"/>
                      <a:gd name="connsiteY12" fmla="*/ 1286367 h 1286367"/>
                      <a:gd name="connsiteX13" fmla="*/ 0 w 3260036"/>
                      <a:gd name="connsiteY13" fmla="*/ 1286367 h 1286367"/>
                      <a:gd name="connsiteX14" fmla="*/ 0 w 3260036"/>
                      <a:gd name="connsiteY14" fmla="*/ 1286367 h 1286367"/>
                      <a:gd name="connsiteX15" fmla="*/ 0 w 3260036"/>
                      <a:gd name="connsiteY15" fmla="*/ 214398 h 1286367"/>
                      <a:gd name="connsiteX16" fmla="*/ 151651 w 3260036"/>
                      <a:gd name="connsiteY16" fmla="*/ 0 h 128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0036" h="1286367" fill="none" extrusionOk="0">
                        <a:moveTo>
                          <a:pt x="151651" y="0"/>
                        </a:moveTo>
                        <a:cubicBezTo>
                          <a:pt x="263134" y="-13204"/>
                          <a:pt x="572346" y="-17957"/>
                          <a:pt x="680076" y="0"/>
                        </a:cubicBezTo>
                        <a:cubicBezTo>
                          <a:pt x="801961" y="-410"/>
                          <a:pt x="985146" y="-14644"/>
                          <a:pt x="1270669" y="0"/>
                        </a:cubicBezTo>
                        <a:cubicBezTo>
                          <a:pt x="1554289" y="-3357"/>
                          <a:pt x="1696295" y="-29440"/>
                          <a:pt x="1923430" y="0"/>
                        </a:cubicBezTo>
                        <a:cubicBezTo>
                          <a:pt x="2125842" y="29661"/>
                          <a:pt x="2362200" y="13921"/>
                          <a:pt x="2607275" y="0"/>
                        </a:cubicBezTo>
                        <a:cubicBezTo>
                          <a:pt x="2875145" y="-37984"/>
                          <a:pt x="3008233" y="21462"/>
                          <a:pt x="3260036" y="0"/>
                        </a:cubicBezTo>
                        <a:lnTo>
                          <a:pt x="3260036" y="0"/>
                        </a:lnTo>
                        <a:cubicBezTo>
                          <a:pt x="3260780" y="342873"/>
                          <a:pt x="3301753" y="849782"/>
                          <a:pt x="3260036" y="1071968"/>
                        </a:cubicBezTo>
                        <a:cubicBezTo>
                          <a:pt x="3248161" y="1205263"/>
                          <a:pt x="3189661" y="1284152"/>
                          <a:pt x="3108384" y="1286367"/>
                        </a:cubicBezTo>
                        <a:cubicBezTo>
                          <a:pt x="2913897" y="1320337"/>
                          <a:pt x="2664024" y="1264049"/>
                          <a:pt x="2517791" y="1286367"/>
                        </a:cubicBezTo>
                        <a:cubicBezTo>
                          <a:pt x="2404215" y="1282681"/>
                          <a:pt x="2109998" y="1192669"/>
                          <a:pt x="1833946" y="1286367"/>
                        </a:cubicBezTo>
                        <a:cubicBezTo>
                          <a:pt x="1578967" y="1338752"/>
                          <a:pt x="1500186" y="1305455"/>
                          <a:pt x="1274437" y="1286367"/>
                        </a:cubicBezTo>
                        <a:cubicBezTo>
                          <a:pt x="1068471" y="1266628"/>
                          <a:pt x="900004" y="1294254"/>
                          <a:pt x="746012" y="1286367"/>
                        </a:cubicBezTo>
                        <a:cubicBezTo>
                          <a:pt x="585810" y="1249959"/>
                          <a:pt x="197924" y="1298037"/>
                          <a:pt x="0" y="1286367"/>
                        </a:cubicBezTo>
                        <a:lnTo>
                          <a:pt x="0" y="1286367"/>
                        </a:lnTo>
                        <a:cubicBezTo>
                          <a:pt x="735" y="875258"/>
                          <a:pt x="641" y="631569"/>
                          <a:pt x="0" y="214398"/>
                        </a:cubicBezTo>
                        <a:cubicBezTo>
                          <a:pt x="-7317" y="77930"/>
                          <a:pt x="72257" y="1410"/>
                          <a:pt x="151651" y="0"/>
                        </a:cubicBezTo>
                        <a:close/>
                      </a:path>
                      <a:path w="3260036" h="1286367" stroke="0" extrusionOk="0">
                        <a:moveTo>
                          <a:pt x="151651" y="0"/>
                        </a:moveTo>
                        <a:cubicBezTo>
                          <a:pt x="337956" y="-18405"/>
                          <a:pt x="504298" y="13643"/>
                          <a:pt x="680076" y="0"/>
                        </a:cubicBezTo>
                        <a:cubicBezTo>
                          <a:pt x="827730" y="-31530"/>
                          <a:pt x="994839" y="9934"/>
                          <a:pt x="1239585" y="0"/>
                        </a:cubicBezTo>
                        <a:cubicBezTo>
                          <a:pt x="1412620" y="-13613"/>
                          <a:pt x="1641816" y="-23990"/>
                          <a:pt x="1830179" y="0"/>
                        </a:cubicBezTo>
                        <a:cubicBezTo>
                          <a:pt x="2057207" y="-28997"/>
                          <a:pt x="2179481" y="24721"/>
                          <a:pt x="2420772" y="0"/>
                        </a:cubicBezTo>
                        <a:cubicBezTo>
                          <a:pt x="2697278" y="-26102"/>
                          <a:pt x="2943094" y="-57469"/>
                          <a:pt x="3260036" y="0"/>
                        </a:cubicBezTo>
                        <a:lnTo>
                          <a:pt x="3260036" y="0"/>
                        </a:lnTo>
                        <a:cubicBezTo>
                          <a:pt x="3239451" y="364308"/>
                          <a:pt x="3299209" y="795233"/>
                          <a:pt x="3260036" y="1071968"/>
                        </a:cubicBezTo>
                        <a:cubicBezTo>
                          <a:pt x="3267766" y="1177626"/>
                          <a:pt x="3183464" y="1271105"/>
                          <a:pt x="3108384" y="1286367"/>
                        </a:cubicBezTo>
                        <a:cubicBezTo>
                          <a:pt x="2780637" y="1247593"/>
                          <a:pt x="2658665" y="1275624"/>
                          <a:pt x="2424539" y="1286367"/>
                        </a:cubicBezTo>
                        <a:cubicBezTo>
                          <a:pt x="2173206" y="1282418"/>
                          <a:pt x="1981672" y="1317768"/>
                          <a:pt x="1802862" y="1286367"/>
                        </a:cubicBezTo>
                        <a:cubicBezTo>
                          <a:pt x="1635505" y="1276902"/>
                          <a:pt x="1381181" y="1302077"/>
                          <a:pt x="1243353" y="1286367"/>
                        </a:cubicBezTo>
                        <a:cubicBezTo>
                          <a:pt x="1143853" y="1307866"/>
                          <a:pt x="885938" y="1283428"/>
                          <a:pt x="621677" y="1286367"/>
                        </a:cubicBezTo>
                        <a:cubicBezTo>
                          <a:pt x="375650" y="1289541"/>
                          <a:pt x="266773" y="1311280"/>
                          <a:pt x="0" y="1286367"/>
                        </a:cubicBezTo>
                        <a:lnTo>
                          <a:pt x="0" y="1286367"/>
                        </a:lnTo>
                        <a:cubicBezTo>
                          <a:pt x="-36104" y="768422"/>
                          <a:pt x="-39406" y="512232"/>
                          <a:pt x="0" y="214398"/>
                        </a:cubicBezTo>
                        <a:cubicBezTo>
                          <a:pt x="-6452" y="91685"/>
                          <a:pt x="76325" y="1432"/>
                          <a:pt x="151651" y="0"/>
                        </a:cubicBezTo>
                        <a:close/>
                      </a:path>
                      <a:path w="3260036" h="1286367" fill="none" stroke="0" extrusionOk="0">
                        <a:moveTo>
                          <a:pt x="151651" y="0"/>
                        </a:moveTo>
                        <a:cubicBezTo>
                          <a:pt x="255093" y="-32113"/>
                          <a:pt x="565882" y="-33054"/>
                          <a:pt x="680076" y="0"/>
                        </a:cubicBezTo>
                        <a:cubicBezTo>
                          <a:pt x="755648" y="28692"/>
                          <a:pt x="970769" y="42793"/>
                          <a:pt x="1270669" y="0"/>
                        </a:cubicBezTo>
                        <a:cubicBezTo>
                          <a:pt x="1570039" y="-5913"/>
                          <a:pt x="1701882" y="-27002"/>
                          <a:pt x="1923430" y="0"/>
                        </a:cubicBezTo>
                        <a:cubicBezTo>
                          <a:pt x="2171527" y="658"/>
                          <a:pt x="2339676" y="79432"/>
                          <a:pt x="2607275" y="0"/>
                        </a:cubicBezTo>
                        <a:cubicBezTo>
                          <a:pt x="2841675" y="-4538"/>
                          <a:pt x="3011331" y="15500"/>
                          <a:pt x="3260036" y="0"/>
                        </a:cubicBezTo>
                        <a:lnTo>
                          <a:pt x="3260036" y="0"/>
                        </a:lnTo>
                        <a:cubicBezTo>
                          <a:pt x="3234373" y="358466"/>
                          <a:pt x="3217269" y="866132"/>
                          <a:pt x="3260036" y="1071968"/>
                        </a:cubicBezTo>
                        <a:cubicBezTo>
                          <a:pt x="3252382" y="1208781"/>
                          <a:pt x="3175837" y="1275248"/>
                          <a:pt x="3108384" y="1286367"/>
                        </a:cubicBezTo>
                        <a:cubicBezTo>
                          <a:pt x="2912036" y="1272121"/>
                          <a:pt x="2624025" y="1266108"/>
                          <a:pt x="2517791" y="1286367"/>
                        </a:cubicBezTo>
                        <a:cubicBezTo>
                          <a:pt x="2394750" y="1296879"/>
                          <a:pt x="2085754" y="1217820"/>
                          <a:pt x="1833946" y="1286367"/>
                        </a:cubicBezTo>
                        <a:cubicBezTo>
                          <a:pt x="1573016" y="1324222"/>
                          <a:pt x="1489797" y="1284982"/>
                          <a:pt x="1274437" y="1286367"/>
                        </a:cubicBezTo>
                        <a:cubicBezTo>
                          <a:pt x="1068301" y="1271849"/>
                          <a:pt x="897434" y="1281642"/>
                          <a:pt x="746012" y="1286367"/>
                        </a:cubicBezTo>
                        <a:cubicBezTo>
                          <a:pt x="583811" y="1251054"/>
                          <a:pt x="225862" y="1279943"/>
                          <a:pt x="0" y="1286367"/>
                        </a:cubicBezTo>
                        <a:lnTo>
                          <a:pt x="0" y="1286367"/>
                        </a:lnTo>
                        <a:cubicBezTo>
                          <a:pt x="-33614" y="823283"/>
                          <a:pt x="-5336" y="625013"/>
                          <a:pt x="0" y="214398"/>
                        </a:cubicBezTo>
                        <a:cubicBezTo>
                          <a:pt x="7655" y="91783"/>
                          <a:pt x="69202" y="9401"/>
                          <a:pt x="151651"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50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138223" y="2364829"/>
            <a:ext cx="11769997" cy="4282078"/>
          </a:xfrm>
          <a:custGeom>
            <a:avLst/>
            <a:gdLst>
              <a:gd name="connsiteX0" fmla="*/ 0 w 11769997"/>
              <a:gd name="connsiteY0" fmla="*/ 440412 h 4282078"/>
              <a:gd name="connsiteX1" fmla="*/ 440412 w 11769997"/>
              <a:gd name="connsiteY1" fmla="*/ 0 h 4282078"/>
              <a:gd name="connsiteX2" fmla="*/ 1012094 w 11769997"/>
              <a:gd name="connsiteY2" fmla="*/ 0 h 4282078"/>
              <a:gd name="connsiteX3" fmla="*/ 1801559 w 11769997"/>
              <a:gd name="connsiteY3" fmla="*/ 0 h 4282078"/>
              <a:gd name="connsiteX4" fmla="*/ 2155457 w 11769997"/>
              <a:gd name="connsiteY4" fmla="*/ 0 h 4282078"/>
              <a:gd name="connsiteX5" fmla="*/ 2509355 w 11769997"/>
              <a:gd name="connsiteY5" fmla="*/ 0 h 4282078"/>
              <a:gd name="connsiteX6" fmla="*/ 3189928 w 11769997"/>
              <a:gd name="connsiteY6" fmla="*/ 0 h 4282078"/>
              <a:gd name="connsiteX7" fmla="*/ 3979393 w 11769997"/>
              <a:gd name="connsiteY7" fmla="*/ 0 h 4282078"/>
              <a:gd name="connsiteX8" fmla="*/ 4333291 w 11769997"/>
              <a:gd name="connsiteY8" fmla="*/ 0 h 4282078"/>
              <a:gd name="connsiteX9" fmla="*/ 5231648 w 11769997"/>
              <a:gd name="connsiteY9" fmla="*/ 0 h 4282078"/>
              <a:gd name="connsiteX10" fmla="*/ 5803330 w 11769997"/>
              <a:gd name="connsiteY10" fmla="*/ 0 h 4282078"/>
              <a:gd name="connsiteX11" fmla="*/ 6375011 w 11769997"/>
              <a:gd name="connsiteY11" fmla="*/ 0 h 4282078"/>
              <a:gd name="connsiteX12" fmla="*/ 6728909 w 11769997"/>
              <a:gd name="connsiteY12" fmla="*/ 0 h 4282078"/>
              <a:gd name="connsiteX13" fmla="*/ 7518374 w 11769997"/>
              <a:gd name="connsiteY13" fmla="*/ 0 h 4282078"/>
              <a:gd name="connsiteX14" fmla="*/ 8416731 w 11769997"/>
              <a:gd name="connsiteY14" fmla="*/ 0 h 4282078"/>
              <a:gd name="connsiteX15" fmla="*/ 9315088 w 11769997"/>
              <a:gd name="connsiteY15" fmla="*/ 0 h 4282078"/>
              <a:gd name="connsiteX16" fmla="*/ 10104553 w 11769997"/>
              <a:gd name="connsiteY16" fmla="*/ 0 h 4282078"/>
              <a:gd name="connsiteX17" fmla="*/ 11329585 w 11769997"/>
              <a:gd name="connsiteY17" fmla="*/ 0 h 4282078"/>
              <a:gd name="connsiteX18" fmla="*/ 11769997 w 11769997"/>
              <a:gd name="connsiteY18" fmla="*/ 440412 h 4282078"/>
              <a:gd name="connsiteX19" fmla="*/ 11769997 w 11769997"/>
              <a:gd name="connsiteY19" fmla="*/ 1188688 h 4282078"/>
              <a:gd name="connsiteX20" fmla="*/ 11769997 w 11769997"/>
              <a:gd name="connsiteY20" fmla="*/ 1766901 h 4282078"/>
              <a:gd name="connsiteX21" fmla="*/ 11769997 w 11769997"/>
              <a:gd name="connsiteY21" fmla="*/ 2481164 h 4282078"/>
              <a:gd name="connsiteX22" fmla="*/ 11769997 w 11769997"/>
              <a:gd name="connsiteY22" fmla="*/ 3093390 h 4282078"/>
              <a:gd name="connsiteX23" fmla="*/ 11769997 w 11769997"/>
              <a:gd name="connsiteY23" fmla="*/ 3841666 h 4282078"/>
              <a:gd name="connsiteX24" fmla="*/ 11329585 w 11769997"/>
              <a:gd name="connsiteY24" fmla="*/ 4282078 h 4282078"/>
              <a:gd name="connsiteX25" fmla="*/ 10649012 w 11769997"/>
              <a:gd name="connsiteY25" fmla="*/ 4282078 h 4282078"/>
              <a:gd name="connsiteX26" fmla="*/ 10295114 w 11769997"/>
              <a:gd name="connsiteY26" fmla="*/ 4282078 h 4282078"/>
              <a:gd name="connsiteX27" fmla="*/ 9723432 w 11769997"/>
              <a:gd name="connsiteY27" fmla="*/ 4282078 h 4282078"/>
              <a:gd name="connsiteX28" fmla="*/ 8933967 w 11769997"/>
              <a:gd name="connsiteY28" fmla="*/ 4282078 h 4282078"/>
              <a:gd name="connsiteX29" fmla="*/ 8253394 w 11769997"/>
              <a:gd name="connsiteY29" fmla="*/ 4282078 h 4282078"/>
              <a:gd name="connsiteX30" fmla="*/ 7790604 w 11769997"/>
              <a:gd name="connsiteY30" fmla="*/ 4282078 h 4282078"/>
              <a:gd name="connsiteX31" fmla="*/ 7436706 w 11769997"/>
              <a:gd name="connsiteY31" fmla="*/ 4282078 h 4282078"/>
              <a:gd name="connsiteX32" fmla="*/ 6538349 w 11769997"/>
              <a:gd name="connsiteY32" fmla="*/ 4282078 h 4282078"/>
              <a:gd name="connsiteX33" fmla="*/ 5966667 w 11769997"/>
              <a:gd name="connsiteY33" fmla="*/ 4282078 h 4282078"/>
              <a:gd name="connsiteX34" fmla="*/ 5177202 w 11769997"/>
              <a:gd name="connsiteY34" fmla="*/ 4282078 h 4282078"/>
              <a:gd name="connsiteX35" fmla="*/ 4823304 w 11769997"/>
              <a:gd name="connsiteY35" fmla="*/ 4282078 h 4282078"/>
              <a:gd name="connsiteX36" fmla="*/ 4360514 w 11769997"/>
              <a:gd name="connsiteY36" fmla="*/ 4282078 h 4282078"/>
              <a:gd name="connsiteX37" fmla="*/ 3571049 w 11769997"/>
              <a:gd name="connsiteY37" fmla="*/ 4282078 h 4282078"/>
              <a:gd name="connsiteX38" fmla="*/ 3108259 w 11769997"/>
              <a:gd name="connsiteY38" fmla="*/ 4282078 h 4282078"/>
              <a:gd name="connsiteX39" fmla="*/ 2645470 w 11769997"/>
              <a:gd name="connsiteY39" fmla="*/ 4282078 h 4282078"/>
              <a:gd name="connsiteX40" fmla="*/ 1856004 w 11769997"/>
              <a:gd name="connsiteY40" fmla="*/ 4282078 h 4282078"/>
              <a:gd name="connsiteX41" fmla="*/ 1284323 w 11769997"/>
              <a:gd name="connsiteY41" fmla="*/ 4282078 h 4282078"/>
              <a:gd name="connsiteX42" fmla="*/ 440412 w 11769997"/>
              <a:gd name="connsiteY42" fmla="*/ 4282078 h 4282078"/>
              <a:gd name="connsiteX43" fmla="*/ 0 w 11769997"/>
              <a:gd name="connsiteY43" fmla="*/ 3841666 h 4282078"/>
              <a:gd name="connsiteX44" fmla="*/ 0 w 11769997"/>
              <a:gd name="connsiteY44" fmla="*/ 3195428 h 4282078"/>
              <a:gd name="connsiteX45" fmla="*/ 0 w 11769997"/>
              <a:gd name="connsiteY45" fmla="*/ 2583202 h 4282078"/>
              <a:gd name="connsiteX46" fmla="*/ 0 w 11769997"/>
              <a:gd name="connsiteY46" fmla="*/ 1902951 h 4282078"/>
              <a:gd name="connsiteX47" fmla="*/ 0 w 11769997"/>
              <a:gd name="connsiteY47" fmla="*/ 1222700 h 4282078"/>
              <a:gd name="connsiteX48" fmla="*/ 0 w 11769997"/>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69997" h="4282078" fill="none" extrusionOk="0">
                <a:moveTo>
                  <a:pt x="0" y="440412"/>
                </a:moveTo>
                <a:cubicBezTo>
                  <a:pt x="-33623" y="224533"/>
                  <a:pt x="202001" y="48336"/>
                  <a:pt x="440412" y="0"/>
                </a:cubicBezTo>
                <a:cubicBezTo>
                  <a:pt x="693496" y="17078"/>
                  <a:pt x="883506" y="-522"/>
                  <a:pt x="1012094" y="0"/>
                </a:cubicBezTo>
                <a:cubicBezTo>
                  <a:pt x="1140682" y="522"/>
                  <a:pt x="1475840" y="-31869"/>
                  <a:pt x="1801559" y="0"/>
                </a:cubicBezTo>
                <a:cubicBezTo>
                  <a:pt x="2127278" y="31869"/>
                  <a:pt x="2052496" y="1399"/>
                  <a:pt x="2155457" y="0"/>
                </a:cubicBezTo>
                <a:cubicBezTo>
                  <a:pt x="2258418" y="-1399"/>
                  <a:pt x="2433258" y="-199"/>
                  <a:pt x="2509355" y="0"/>
                </a:cubicBezTo>
                <a:cubicBezTo>
                  <a:pt x="2585452" y="199"/>
                  <a:pt x="2986633" y="-28670"/>
                  <a:pt x="3189928" y="0"/>
                </a:cubicBezTo>
                <a:cubicBezTo>
                  <a:pt x="3393223" y="28670"/>
                  <a:pt x="3634502" y="3461"/>
                  <a:pt x="3979393" y="0"/>
                </a:cubicBezTo>
                <a:cubicBezTo>
                  <a:pt x="4324284" y="-3461"/>
                  <a:pt x="4246333" y="-10167"/>
                  <a:pt x="4333291" y="0"/>
                </a:cubicBezTo>
                <a:cubicBezTo>
                  <a:pt x="4420249" y="10167"/>
                  <a:pt x="4917975" y="-13972"/>
                  <a:pt x="5231648" y="0"/>
                </a:cubicBezTo>
                <a:cubicBezTo>
                  <a:pt x="5545321" y="13972"/>
                  <a:pt x="5657332" y="-18946"/>
                  <a:pt x="5803330" y="0"/>
                </a:cubicBezTo>
                <a:cubicBezTo>
                  <a:pt x="5949328" y="18946"/>
                  <a:pt x="6256026" y="-21416"/>
                  <a:pt x="6375011" y="0"/>
                </a:cubicBezTo>
                <a:cubicBezTo>
                  <a:pt x="6493996" y="21416"/>
                  <a:pt x="6576252" y="-15705"/>
                  <a:pt x="6728909" y="0"/>
                </a:cubicBezTo>
                <a:cubicBezTo>
                  <a:pt x="6881566" y="15705"/>
                  <a:pt x="7145661" y="-27049"/>
                  <a:pt x="7518374" y="0"/>
                </a:cubicBezTo>
                <a:cubicBezTo>
                  <a:pt x="7891087" y="27049"/>
                  <a:pt x="8121911" y="42262"/>
                  <a:pt x="8416731" y="0"/>
                </a:cubicBezTo>
                <a:cubicBezTo>
                  <a:pt x="8711551" y="-42262"/>
                  <a:pt x="8967850" y="18658"/>
                  <a:pt x="9315088" y="0"/>
                </a:cubicBezTo>
                <a:cubicBezTo>
                  <a:pt x="9662326" y="-18658"/>
                  <a:pt x="9734142" y="-36603"/>
                  <a:pt x="10104553" y="0"/>
                </a:cubicBezTo>
                <a:cubicBezTo>
                  <a:pt x="10474964" y="36603"/>
                  <a:pt x="10726892" y="12048"/>
                  <a:pt x="11329585" y="0"/>
                </a:cubicBezTo>
                <a:cubicBezTo>
                  <a:pt x="11529384" y="-14829"/>
                  <a:pt x="11745614" y="195256"/>
                  <a:pt x="11769997" y="440412"/>
                </a:cubicBezTo>
                <a:cubicBezTo>
                  <a:pt x="11758205" y="758418"/>
                  <a:pt x="11767863" y="940399"/>
                  <a:pt x="11769997" y="1188688"/>
                </a:cubicBezTo>
                <a:cubicBezTo>
                  <a:pt x="11772131" y="1436977"/>
                  <a:pt x="11758979" y="1599837"/>
                  <a:pt x="11769997" y="1766901"/>
                </a:cubicBezTo>
                <a:cubicBezTo>
                  <a:pt x="11781015" y="1933965"/>
                  <a:pt x="11751980" y="2330843"/>
                  <a:pt x="11769997" y="2481164"/>
                </a:cubicBezTo>
                <a:cubicBezTo>
                  <a:pt x="11788014" y="2631485"/>
                  <a:pt x="11760410" y="2818179"/>
                  <a:pt x="11769997" y="3093390"/>
                </a:cubicBezTo>
                <a:cubicBezTo>
                  <a:pt x="11779584" y="3368601"/>
                  <a:pt x="11782774" y="3662629"/>
                  <a:pt x="11769997" y="3841666"/>
                </a:cubicBezTo>
                <a:cubicBezTo>
                  <a:pt x="11717803" y="4082625"/>
                  <a:pt x="11531581" y="4281171"/>
                  <a:pt x="11329585" y="4282078"/>
                </a:cubicBezTo>
                <a:cubicBezTo>
                  <a:pt x="11110826" y="4302279"/>
                  <a:pt x="10905240" y="4313098"/>
                  <a:pt x="10649012" y="4282078"/>
                </a:cubicBezTo>
                <a:cubicBezTo>
                  <a:pt x="10392784" y="4251058"/>
                  <a:pt x="10433352" y="4277015"/>
                  <a:pt x="10295114" y="4282078"/>
                </a:cubicBezTo>
                <a:cubicBezTo>
                  <a:pt x="10156876" y="4287141"/>
                  <a:pt x="9937182" y="4271028"/>
                  <a:pt x="9723432" y="4282078"/>
                </a:cubicBezTo>
                <a:cubicBezTo>
                  <a:pt x="9509682" y="4293128"/>
                  <a:pt x="9141760" y="4298211"/>
                  <a:pt x="8933967" y="4282078"/>
                </a:cubicBezTo>
                <a:cubicBezTo>
                  <a:pt x="8726174" y="4265945"/>
                  <a:pt x="8562759" y="4289068"/>
                  <a:pt x="8253394" y="4282078"/>
                </a:cubicBezTo>
                <a:cubicBezTo>
                  <a:pt x="7944029" y="4275088"/>
                  <a:pt x="7993178" y="4299500"/>
                  <a:pt x="7790604" y="4282078"/>
                </a:cubicBezTo>
                <a:cubicBezTo>
                  <a:pt x="7588030" y="4264657"/>
                  <a:pt x="7572103" y="4291479"/>
                  <a:pt x="7436706" y="4282078"/>
                </a:cubicBezTo>
                <a:cubicBezTo>
                  <a:pt x="7301309" y="4272677"/>
                  <a:pt x="6833282" y="4321394"/>
                  <a:pt x="6538349" y="4282078"/>
                </a:cubicBezTo>
                <a:cubicBezTo>
                  <a:pt x="6243416" y="4242762"/>
                  <a:pt x="6096433" y="4300822"/>
                  <a:pt x="5966667" y="4282078"/>
                </a:cubicBezTo>
                <a:cubicBezTo>
                  <a:pt x="5836901" y="4263334"/>
                  <a:pt x="5530753" y="4311864"/>
                  <a:pt x="5177202" y="4282078"/>
                </a:cubicBezTo>
                <a:cubicBezTo>
                  <a:pt x="4823652" y="4252292"/>
                  <a:pt x="4987258" y="4277979"/>
                  <a:pt x="4823304" y="4282078"/>
                </a:cubicBezTo>
                <a:cubicBezTo>
                  <a:pt x="4659350" y="4286177"/>
                  <a:pt x="4587033" y="4300830"/>
                  <a:pt x="4360514" y="4282078"/>
                </a:cubicBezTo>
                <a:cubicBezTo>
                  <a:pt x="4133995" y="4263327"/>
                  <a:pt x="3773531" y="4261019"/>
                  <a:pt x="3571049" y="4282078"/>
                </a:cubicBezTo>
                <a:cubicBezTo>
                  <a:pt x="3368568" y="4303137"/>
                  <a:pt x="3287589" y="4283962"/>
                  <a:pt x="3108259" y="4282078"/>
                </a:cubicBezTo>
                <a:cubicBezTo>
                  <a:pt x="2928929" y="4280195"/>
                  <a:pt x="2816814" y="4276939"/>
                  <a:pt x="2645470" y="4282078"/>
                </a:cubicBezTo>
                <a:cubicBezTo>
                  <a:pt x="2474126" y="4287217"/>
                  <a:pt x="2102588" y="4263400"/>
                  <a:pt x="1856004" y="4282078"/>
                </a:cubicBezTo>
                <a:cubicBezTo>
                  <a:pt x="1609420" y="4300756"/>
                  <a:pt x="1533501" y="4264976"/>
                  <a:pt x="1284323" y="4282078"/>
                </a:cubicBezTo>
                <a:cubicBezTo>
                  <a:pt x="1035145" y="4299180"/>
                  <a:pt x="795967" y="4248297"/>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769997" h="4282078" stroke="0" extrusionOk="0">
                <a:moveTo>
                  <a:pt x="0" y="440412"/>
                </a:moveTo>
                <a:cubicBezTo>
                  <a:pt x="-13388" y="191375"/>
                  <a:pt x="198284" y="28319"/>
                  <a:pt x="440412" y="0"/>
                </a:cubicBezTo>
                <a:cubicBezTo>
                  <a:pt x="604826" y="26597"/>
                  <a:pt x="798893" y="-9014"/>
                  <a:pt x="1012094" y="0"/>
                </a:cubicBezTo>
                <a:cubicBezTo>
                  <a:pt x="1225295" y="9014"/>
                  <a:pt x="1483767" y="-23689"/>
                  <a:pt x="1801559" y="0"/>
                </a:cubicBezTo>
                <a:cubicBezTo>
                  <a:pt x="2119351" y="23689"/>
                  <a:pt x="1985130" y="5121"/>
                  <a:pt x="2155457" y="0"/>
                </a:cubicBezTo>
                <a:cubicBezTo>
                  <a:pt x="2325784" y="-5121"/>
                  <a:pt x="2694603" y="-594"/>
                  <a:pt x="2944922" y="0"/>
                </a:cubicBezTo>
                <a:cubicBezTo>
                  <a:pt x="3195242" y="594"/>
                  <a:pt x="3176074" y="5393"/>
                  <a:pt x="3298820" y="0"/>
                </a:cubicBezTo>
                <a:cubicBezTo>
                  <a:pt x="3421566" y="-5393"/>
                  <a:pt x="3783526" y="-4495"/>
                  <a:pt x="4088285" y="0"/>
                </a:cubicBezTo>
                <a:cubicBezTo>
                  <a:pt x="4393044" y="4495"/>
                  <a:pt x="4538377" y="-11015"/>
                  <a:pt x="4768858" y="0"/>
                </a:cubicBezTo>
                <a:cubicBezTo>
                  <a:pt x="4999339" y="11015"/>
                  <a:pt x="5166251" y="-22756"/>
                  <a:pt x="5340540" y="0"/>
                </a:cubicBezTo>
                <a:cubicBezTo>
                  <a:pt x="5514829" y="22756"/>
                  <a:pt x="5853953" y="-2629"/>
                  <a:pt x="6021113" y="0"/>
                </a:cubicBezTo>
                <a:cubicBezTo>
                  <a:pt x="6188273" y="2629"/>
                  <a:pt x="6435916" y="-37681"/>
                  <a:pt x="6810578" y="0"/>
                </a:cubicBezTo>
                <a:cubicBezTo>
                  <a:pt x="7185240" y="37681"/>
                  <a:pt x="7331179" y="-22637"/>
                  <a:pt x="7491152" y="0"/>
                </a:cubicBezTo>
                <a:cubicBezTo>
                  <a:pt x="7651125" y="22637"/>
                  <a:pt x="7856444" y="-19272"/>
                  <a:pt x="7953941" y="0"/>
                </a:cubicBezTo>
                <a:cubicBezTo>
                  <a:pt x="8051438" y="19272"/>
                  <a:pt x="8265482" y="18216"/>
                  <a:pt x="8416731" y="0"/>
                </a:cubicBezTo>
                <a:cubicBezTo>
                  <a:pt x="8567980" y="-18216"/>
                  <a:pt x="8765275" y="-1745"/>
                  <a:pt x="8879521" y="0"/>
                </a:cubicBezTo>
                <a:cubicBezTo>
                  <a:pt x="8993767" y="1745"/>
                  <a:pt x="9130648" y="-2097"/>
                  <a:pt x="9342311" y="0"/>
                </a:cubicBezTo>
                <a:cubicBezTo>
                  <a:pt x="9553974" y="2097"/>
                  <a:pt x="9943790" y="36131"/>
                  <a:pt x="10131776" y="0"/>
                </a:cubicBezTo>
                <a:cubicBezTo>
                  <a:pt x="10319762" y="-36131"/>
                  <a:pt x="10460903" y="1659"/>
                  <a:pt x="10594566" y="0"/>
                </a:cubicBezTo>
                <a:cubicBezTo>
                  <a:pt x="10728229" y="-1659"/>
                  <a:pt x="11000337" y="-269"/>
                  <a:pt x="11329585" y="0"/>
                </a:cubicBezTo>
                <a:cubicBezTo>
                  <a:pt x="11570427" y="11625"/>
                  <a:pt x="11790076" y="153270"/>
                  <a:pt x="11769997" y="440412"/>
                </a:cubicBezTo>
                <a:cubicBezTo>
                  <a:pt x="11749824" y="787129"/>
                  <a:pt x="11746880" y="908030"/>
                  <a:pt x="11769997" y="1154675"/>
                </a:cubicBezTo>
                <a:cubicBezTo>
                  <a:pt x="11793114" y="1401320"/>
                  <a:pt x="11787997" y="1512237"/>
                  <a:pt x="11769997" y="1868939"/>
                </a:cubicBezTo>
                <a:cubicBezTo>
                  <a:pt x="11751997" y="2225641"/>
                  <a:pt x="11764417" y="2260173"/>
                  <a:pt x="11769997" y="2583202"/>
                </a:cubicBezTo>
                <a:cubicBezTo>
                  <a:pt x="11775577" y="2906231"/>
                  <a:pt x="11769179" y="2956922"/>
                  <a:pt x="11769997" y="3161415"/>
                </a:cubicBezTo>
                <a:cubicBezTo>
                  <a:pt x="11770815" y="3365908"/>
                  <a:pt x="11795531" y="3666564"/>
                  <a:pt x="11769997" y="3841666"/>
                </a:cubicBezTo>
                <a:cubicBezTo>
                  <a:pt x="11780749" y="4071621"/>
                  <a:pt x="11550668" y="4295488"/>
                  <a:pt x="11329585" y="4282078"/>
                </a:cubicBezTo>
                <a:cubicBezTo>
                  <a:pt x="11186903" y="4304888"/>
                  <a:pt x="10959995" y="4285995"/>
                  <a:pt x="10866795" y="4282078"/>
                </a:cubicBezTo>
                <a:cubicBezTo>
                  <a:pt x="10773595" y="4278162"/>
                  <a:pt x="10682927" y="4278390"/>
                  <a:pt x="10512897" y="4282078"/>
                </a:cubicBezTo>
                <a:cubicBezTo>
                  <a:pt x="10342867" y="4285766"/>
                  <a:pt x="10240718" y="4270347"/>
                  <a:pt x="10158999" y="4282078"/>
                </a:cubicBezTo>
                <a:cubicBezTo>
                  <a:pt x="10077280" y="4293809"/>
                  <a:pt x="9750859" y="4260115"/>
                  <a:pt x="9587317" y="4282078"/>
                </a:cubicBezTo>
                <a:cubicBezTo>
                  <a:pt x="9423775" y="4304041"/>
                  <a:pt x="9156124" y="4292343"/>
                  <a:pt x="8906744" y="4282078"/>
                </a:cubicBezTo>
                <a:cubicBezTo>
                  <a:pt x="8657364" y="4271813"/>
                  <a:pt x="8378846" y="4322365"/>
                  <a:pt x="8008387" y="4282078"/>
                </a:cubicBezTo>
                <a:cubicBezTo>
                  <a:pt x="7637928" y="4241791"/>
                  <a:pt x="7661654" y="4271091"/>
                  <a:pt x="7327814" y="4282078"/>
                </a:cubicBezTo>
                <a:cubicBezTo>
                  <a:pt x="6993974" y="4293065"/>
                  <a:pt x="7046970" y="4275521"/>
                  <a:pt x="6973916" y="4282078"/>
                </a:cubicBezTo>
                <a:cubicBezTo>
                  <a:pt x="6900862" y="4288635"/>
                  <a:pt x="6438234" y="4288918"/>
                  <a:pt x="6184451" y="4282078"/>
                </a:cubicBezTo>
                <a:cubicBezTo>
                  <a:pt x="5930669" y="4275238"/>
                  <a:pt x="5851641" y="4271463"/>
                  <a:pt x="5721661" y="4282078"/>
                </a:cubicBezTo>
                <a:cubicBezTo>
                  <a:pt x="5591681" y="4292694"/>
                  <a:pt x="5106252" y="4264950"/>
                  <a:pt x="4932196" y="4282078"/>
                </a:cubicBezTo>
                <a:cubicBezTo>
                  <a:pt x="4758140" y="4299206"/>
                  <a:pt x="4453719" y="4315802"/>
                  <a:pt x="4251623" y="4282078"/>
                </a:cubicBezTo>
                <a:cubicBezTo>
                  <a:pt x="4049527" y="4248354"/>
                  <a:pt x="3897952" y="4265000"/>
                  <a:pt x="3788833" y="4282078"/>
                </a:cubicBezTo>
                <a:cubicBezTo>
                  <a:pt x="3679714" y="4299157"/>
                  <a:pt x="3214736" y="4307992"/>
                  <a:pt x="2890476" y="4282078"/>
                </a:cubicBezTo>
                <a:cubicBezTo>
                  <a:pt x="2566216" y="4256164"/>
                  <a:pt x="2530490" y="4283384"/>
                  <a:pt x="2318794" y="4282078"/>
                </a:cubicBezTo>
                <a:cubicBezTo>
                  <a:pt x="2107098" y="4280772"/>
                  <a:pt x="1751461" y="4317132"/>
                  <a:pt x="1529329" y="4282078"/>
                </a:cubicBezTo>
                <a:cubicBezTo>
                  <a:pt x="1307197" y="4247024"/>
                  <a:pt x="911994" y="4279255"/>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700" dirty="0">
                <a:solidFill>
                  <a:prstClr val="black"/>
                </a:solidFill>
                <a:latin typeface="Cambria" panose="02040503050406030204" pitchFamily="18" charset="0"/>
                <a:ea typeface="Cambria" panose="02040503050406030204" pitchFamily="18" charset="0"/>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700" dirty="0">
                <a:solidFill>
                  <a:prstClr val="black"/>
                </a:solidFill>
                <a:latin typeface="Cambria" panose="02040503050406030204" pitchFamily="18" charset="0"/>
                <a:ea typeface="Cambria" panose="02040503050406030204" pitchFamily="18" charset="0"/>
              </a:rPr>
              <a:t>  - Ắng! Ắng!...</a:t>
            </a:r>
          </a:p>
          <a:p>
            <a:pPr lvl="0" algn="just" defTabSz="914377"/>
            <a:r>
              <a:rPr lang="vi-VN" sz="2700" dirty="0">
                <a:solidFill>
                  <a:prstClr val="black"/>
                </a:solidFill>
                <a:latin typeface="Cambria" panose="02040503050406030204" pitchFamily="18" charset="0"/>
                <a:ea typeface="Cambria" panose="02040503050406030204" pitchFamily="18" charset="0"/>
              </a:rPr>
              <a:t>   Người lớn tưởng có khách, nhìn ra sân. Sân vắng hoe. Chỉ có chiếc lá mít vừa rụng, quay quay trước mũi cún.</a:t>
            </a:r>
            <a:endParaRPr lang="en-US" sz="2700" dirty="0">
              <a:solidFill>
                <a:prstClr val="black"/>
              </a:solidFill>
              <a:latin typeface="Cambria" panose="02040503050406030204" pitchFamily="18" charset="0"/>
              <a:ea typeface="Cambria" panose="02040503050406030204" pitchFamily="18" charset="0"/>
            </a:endParaRPr>
          </a:p>
          <a:p>
            <a:pPr lvl="0" algn="just" defTabSz="914377"/>
            <a:r>
              <a:rPr lang="en-US" sz="2700" dirty="0">
                <a:solidFill>
                  <a:prstClr val="black"/>
                </a:solidFill>
                <a:latin typeface="Cambria" panose="02040503050406030204" pitchFamily="18" charset="0"/>
                <a:ea typeface="Cambria" panose="02040503050406030204" pitchFamily="18" charset="0"/>
              </a:rPr>
              <a:t>   </a:t>
            </a:r>
            <a:r>
              <a:rPr lang="vi-VN" sz="2700" dirty="0">
                <a:solidFill>
                  <a:prstClr val="black"/>
                </a:solidFill>
                <a:latin typeface="Cambria" panose="02040503050406030204" pitchFamily="18" charset="0"/>
                <a:ea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Rectangle: Diagonal Corners Rounded 8">
            <a:extLst>
              <a:ext uri="{FF2B5EF4-FFF2-40B4-BE49-F238E27FC236}">
                <a16:creationId xmlns:a16="http://schemas.microsoft.com/office/drawing/2014/main" id="{9013D2DC-4C79-CF27-2D96-B563AF330AD9}"/>
              </a:ext>
            </a:extLst>
          </p:cNvPr>
          <p:cNvSpPr/>
          <p:nvPr/>
        </p:nvSpPr>
        <p:spPr>
          <a:xfrm>
            <a:off x="7235687" y="614037"/>
            <a:ext cx="3313044" cy="1286367"/>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54117 w 3313044"/>
                      <a:gd name="connsiteY0" fmla="*/ 0 h 1286367"/>
                      <a:gd name="connsiteX1" fmla="*/ 691134 w 3313044"/>
                      <a:gd name="connsiteY1" fmla="*/ 0 h 1286367"/>
                      <a:gd name="connsiteX2" fmla="*/ 1291330 w 3313044"/>
                      <a:gd name="connsiteY2" fmla="*/ 0 h 1286367"/>
                      <a:gd name="connsiteX3" fmla="*/ 1954705 w 3313044"/>
                      <a:gd name="connsiteY3" fmla="*/ 0 h 1286367"/>
                      <a:gd name="connsiteX4" fmla="*/ 2649669 w 3313044"/>
                      <a:gd name="connsiteY4" fmla="*/ 0 h 1286367"/>
                      <a:gd name="connsiteX5" fmla="*/ 3313044 w 3313044"/>
                      <a:gd name="connsiteY5" fmla="*/ 0 h 1286367"/>
                      <a:gd name="connsiteX6" fmla="*/ 3313044 w 3313044"/>
                      <a:gd name="connsiteY6" fmla="*/ 0 h 1286367"/>
                      <a:gd name="connsiteX7" fmla="*/ 3313044 w 3313044"/>
                      <a:gd name="connsiteY7" fmla="*/ 1071968 h 1286367"/>
                      <a:gd name="connsiteX8" fmla="*/ 3158926 w 3313044"/>
                      <a:gd name="connsiteY8" fmla="*/ 1286367 h 1286367"/>
                      <a:gd name="connsiteX9" fmla="*/ 2558730 w 3313044"/>
                      <a:gd name="connsiteY9" fmla="*/ 1286367 h 1286367"/>
                      <a:gd name="connsiteX10" fmla="*/ 1863766 w 3313044"/>
                      <a:gd name="connsiteY10" fmla="*/ 1286367 h 1286367"/>
                      <a:gd name="connsiteX11" fmla="*/ 1295159 w 3313044"/>
                      <a:gd name="connsiteY11" fmla="*/ 1286367 h 1286367"/>
                      <a:gd name="connsiteX12" fmla="*/ 758142 w 3313044"/>
                      <a:gd name="connsiteY12" fmla="*/ 1286367 h 1286367"/>
                      <a:gd name="connsiteX13" fmla="*/ 0 w 3313044"/>
                      <a:gd name="connsiteY13" fmla="*/ 1286367 h 1286367"/>
                      <a:gd name="connsiteX14" fmla="*/ 0 w 3313044"/>
                      <a:gd name="connsiteY14" fmla="*/ 1286367 h 1286367"/>
                      <a:gd name="connsiteX15" fmla="*/ 0 w 3313044"/>
                      <a:gd name="connsiteY15" fmla="*/ 214398 h 1286367"/>
                      <a:gd name="connsiteX16" fmla="*/ 154117 w 3313044"/>
                      <a:gd name="connsiteY16" fmla="*/ 0 h 1286367"/>
                      <a:gd name="connsiteX0" fmla="*/ 154117 w 3313044"/>
                      <a:gd name="connsiteY0" fmla="*/ 0 h 1286367"/>
                      <a:gd name="connsiteX1" fmla="*/ 691134 w 3313044"/>
                      <a:gd name="connsiteY1" fmla="*/ 0 h 1286367"/>
                      <a:gd name="connsiteX2" fmla="*/ 1259741 w 3313044"/>
                      <a:gd name="connsiteY2" fmla="*/ 0 h 1286367"/>
                      <a:gd name="connsiteX3" fmla="*/ 1859937 w 3313044"/>
                      <a:gd name="connsiteY3" fmla="*/ 0 h 1286367"/>
                      <a:gd name="connsiteX4" fmla="*/ 2460133 w 3313044"/>
                      <a:gd name="connsiteY4" fmla="*/ 0 h 1286367"/>
                      <a:gd name="connsiteX5" fmla="*/ 3313044 w 3313044"/>
                      <a:gd name="connsiteY5" fmla="*/ 0 h 1286367"/>
                      <a:gd name="connsiteX6" fmla="*/ 3313044 w 3313044"/>
                      <a:gd name="connsiteY6" fmla="*/ 0 h 1286367"/>
                      <a:gd name="connsiteX7" fmla="*/ 3313044 w 3313044"/>
                      <a:gd name="connsiteY7" fmla="*/ 1071968 h 1286367"/>
                      <a:gd name="connsiteX8" fmla="*/ 3158926 w 3313044"/>
                      <a:gd name="connsiteY8" fmla="*/ 1286367 h 1286367"/>
                      <a:gd name="connsiteX9" fmla="*/ 2463962 w 3313044"/>
                      <a:gd name="connsiteY9" fmla="*/ 1286367 h 1286367"/>
                      <a:gd name="connsiteX10" fmla="*/ 1832177 w 3313044"/>
                      <a:gd name="connsiteY10" fmla="*/ 1286367 h 1286367"/>
                      <a:gd name="connsiteX11" fmla="*/ 1263570 w 3313044"/>
                      <a:gd name="connsiteY11" fmla="*/ 1286367 h 1286367"/>
                      <a:gd name="connsiteX12" fmla="*/ 631785 w 3313044"/>
                      <a:gd name="connsiteY12" fmla="*/ 1286367 h 1286367"/>
                      <a:gd name="connsiteX13" fmla="*/ 0 w 3313044"/>
                      <a:gd name="connsiteY13" fmla="*/ 1286367 h 1286367"/>
                      <a:gd name="connsiteX14" fmla="*/ 0 w 3313044"/>
                      <a:gd name="connsiteY14" fmla="*/ 1286367 h 1286367"/>
                      <a:gd name="connsiteX15" fmla="*/ 0 w 3313044"/>
                      <a:gd name="connsiteY15" fmla="*/ 214398 h 1286367"/>
                      <a:gd name="connsiteX16" fmla="*/ 154117 w 3313044"/>
                      <a:gd name="connsiteY16" fmla="*/ 0 h 128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3044" h="1286367" fill="none" extrusionOk="0">
                        <a:moveTo>
                          <a:pt x="154117" y="0"/>
                        </a:moveTo>
                        <a:cubicBezTo>
                          <a:pt x="269154" y="-14470"/>
                          <a:pt x="591276" y="-3248"/>
                          <a:pt x="691134" y="0"/>
                        </a:cubicBezTo>
                        <a:cubicBezTo>
                          <a:pt x="812306" y="8213"/>
                          <a:pt x="993375" y="7551"/>
                          <a:pt x="1291330" y="0"/>
                        </a:cubicBezTo>
                        <a:cubicBezTo>
                          <a:pt x="1583180" y="-6175"/>
                          <a:pt x="1723562" y="-15748"/>
                          <a:pt x="1954705" y="0"/>
                        </a:cubicBezTo>
                        <a:cubicBezTo>
                          <a:pt x="2153865" y="28570"/>
                          <a:pt x="2405510" y="-2005"/>
                          <a:pt x="2649669" y="0"/>
                        </a:cubicBezTo>
                        <a:cubicBezTo>
                          <a:pt x="2922296" y="-37832"/>
                          <a:pt x="3052373" y="27049"/>
                          <a:pt x="3313044" y="0"/>
                        </a:cubicBezTo>
                        <a:lnTo>
                          <a:pt x="3313044" y="0"/>
                        </a:lnTo>
                        <a:cubicBezTo>
                          <a:pt x="3304988" y="301863"/>
                          <a:pt x="3316272" y="849249"/>
                          <a:pt x="3313044" y="1071968"/>
                        </a:cubicBezTo>
                        <a:cubicBezTo>
                          <a:pt x="3292897" y="1212206"/>
                          <a:pt x="3231868" y="1298361"/>
                          <a:pt x="3158926" y="1286367"/>
                        </a:cubicBezTo>
                        <a:cubicBezTo>
                          <a:pt x="2963203" y="1311929"/>
                          <a:pt x="2698188" y="1270784"/>
                          <a:pt x="2558730" y="1286367"/>
                        </a:cubicBezTo>
                        <a:cubicBezTo>
                          <a:pt x="2462795" y="1265643"/>
                          <a:pt x="2146010" y="1184183"/>
                          <a:pt x="1863766" y="1286367"/>
                        </a:cubicBezTo>
                        <a:cubicBezTo>
                          <a:pt x="1601682" y="1334724"/>
                          <a:pt x="1527011" y="1306751"/>
                          <a:pt x="1295159" y="1286367"/>
                        </a:cubicBezTo>
                        <a:cubicBezTo>
                          <a:pt x="1089598" y="1259340"/>
                          <a:pt x="926409" y="1303031"/>
                          <a:pt x="758142" y="1286367"/>
                        </a:cubicBezTo>
                        <a:cubicBezTo>
                          <a:pt x="613148" y="1283684"/>
                          <a:pt x="221074" y="1305266"/>
                          <a:pt x="0" y="1286367"/>
                        </a:cubicBezTo>
                        <a:lnTo>
                          <a:pt x="0" y="1286367"/>
                        </a:lnTo>
                        <a:cubicBezTo>
                          <a:pt x="-1457" y="900351"/>
                          <a:pt x="5000" y="623708"/>
                          <a:pt x="0" y="214398"/>
                        </a:cubicBezTo>
                        <a:cubicBezTo>
                          <a:pt x="-6020" y="80830"/>
                          <a:pt x="76116" y="2944"/>
                          <a:pt x="154117" y="0"/>
                        </a:cubicBezTo>
                        <a:close/>
                      </a:path>
                      <a:path w="3313044" h="1286367" stroke="0" extrusionOk="0">
                        <a:moveTo>
                          <a:pt x="154117" y="0"/>
                        </a:moveTo>
                        <a:cubicBezTo>
                          <a:pt x="340282" y="-12567"/>
                          <a:pt x="513102" y="12848"/>
                          <a:pt x="691134" y="0"/>
                        </a:cubicBezTo>
                        <a:cubicBezTo>
                          <a:pt x="854454" y="893"/>
                          <a:pt x="1026036" y="8981"/>
                          <a:pt x="1259741" y="0"/>
                        </a:cubicBezTo>
                        <a:cubicBezTo>
                          <a:pt x="1422830" y="-17468"/>
                          <a:pt x="1668157" y="-23872"/>
                          <a:pt x="1859937" y="0"/>
                        </a:cubicBezTo>
                        <a:cubicBezTo>
                          <a:pt x="2081960" y="-23089"/>
                          <a:pt x="2207205" y="30237"/>
                          <a:pt x="2460133" y="0"/>
                        </a:cubicBezTo>
                        <a:cubicBezTo>
                          <a:pt x="2742382" y="-24937"/>
                          <a:pt x="2994231" y="-74489"/>
                          <a:pt x="3313044" y="0"/>
                        </a:cubicBezTo>
                        <a:lnTo>
                          <a:pt x="3313044" y="0"/>
                        </a:lnTo>
                        <a:cubicBezTo>
                          <a:pt x="3294163" y="374772"/>
                          <a:pt x="3373888" y="819201"/>
                          <a:pt x="3313044" y="1071968"/>
                        </a:cubicBezTo>
                        <a:cubicBezTo>
                          <a:pt x="3311717" y="1189005"/>
                          <a:pt x="3239924" y="1280947"/>
                          <a:pt x="3158926" y="1286367"/>
                        </a:cubicBezTo>
                        <a:cubicBezTo>
                          <a:pt x="2824031" y="1244117"/>
                          <a:pt x="2716400" y="1278973"/>
                          <a:pt x="2463962" y="1286367"/>
                        </a:cubicBezTo>
                        <a:cubicBezTo>
                          <a:pt x="2208270" y="1286039"/>
                          <a:pt x="2012018" y="1289478"/>
                          <a:pt x="1832177" y="1286367"/>
                        </a:cubicBezTo>
                        <a:cubicBezTo>
                          <a:pt x="1657301" y="1265457"/>
                          <a:pt x="1416049" y="1303304"/>
                          <a:pt x="1263570" y="1286367"/>
                        </a:cubicBezTo>
                        <a:cubicBezTo>
                          <a:pt x="1158803" y="1304604"/>
                          <a:pt x="901075" y="1283548"/>
                          <a:pt x="631785" y="1286367"/>
                        </a:cubicBezTo>
                        <a:cubicBezTo>
                          <a:pt x="382035" y="1289251"/>
                          <a:pt x="259970" y="1318022"/>
                          <a:pt x="0" y="1286367"/>
                        </a:cubicBezTo>
                        <a:lnTo>
                          <a:pt x="0" y="1286367"/>
                        </a:lnTo>
                        <a:cubicBezTo>
                          <a:pt x="-36808" y="767356"/>
                          <a:pt x="-36115" y="501339"/>
                          <a:pt x="0" y="214398"/>
                        </a:cubicBezTo>
                        <a:cubicBezTo>
                          <a:pt x="-13854" y="92066"/>
                          <a:pt x="74565" y="-976"/>
                          <a:pt x="154117" y="0"/>
                        </a:cubicBezTo>
                        <a:close/>
                      </a:path>
                      <a:path w="3313044" h="1286367" fill="none" stroke="0" extrusionOk="0">
                        <a:moveTo>
                          <a:pt x="154117" y="0"/>
                        </a:moveTo>
                        <a:cubicBezTo>
                          <a:pt x="254801" y="-36435"/>
                          <a:pt x="573417" y="-54713"/>
                          <a:pt x="691134" y="0"/>
                        </a:cubicBezTo>
                        <a:cubicBezTo>
                          <a:pt x="775375" y="28396"/>
                          <a:pt x="990389" y="20127"/>
                          <a:pt x="1291330" y="0"/>
                        </a:cubicBezTo>
                        <a:cubicBezTo>
                          <a:pt x="1600626" y="1781"/>
                          <a:pt x="1728947" y="-27618"/>
                          <a:pt x="1954705" y="0"/>
                        </a:cubicBezTo>
                        <a:cubicBezTo>
                          <a:pt x="2208194" y="-1996"/>
                          <a:pt x="2384063" y="62596"/>
                          <a:pt x="2649669" y="0"/>
                        </a:cubicBezTo>
                        <a:cubicBezTo>
                          <a:pt x="2889010" y="-6088"/>
                          <a:pt x="3063585" y="12695"/>
                          <a:pt x="3313044" y="0"/>
                        </a:cubicBezTo>
                        <a:lnTo>
                          <a:pt x="3313044" y="0"/>
                        </a:lnTo>
                        <a:cubicBezTo>
                          <a:pt x="3284548" y="359483"/>
                          <a:pt x="3285068" y="858932"/>
                          <a:pt x="3313044" y="1071968"/>
                        </a:cubicBezTo>
                        <a:cubicBezTo>
                          <a:pt x="3305937" y="1203692"/>
                          <a:pt x="3235665" y="1278477"/>
                          <a:pt x="3158926" y="1286367"/>
                        </a:cubicBezTo>
                        <a:cubicBezTo>
                          <a:pt x="2964660" y="1283874"/>
                          <a:pt x="2672844" y="1271662"/>
                          <a:pt x="2558730" y="1286367"/>
                        </a:cubicBezTo>
                        <a:cubicBezTo>
                          <a:pt x="2433088" y="1344036"/>
                          <a:pt x="2123713" y="1227013"/>
                          <a:pt x="1863766" y="1286367"/>
                        </a:cubicBezTo>
                        <a:cubicBezTo>
                          <a:pt x="1615000" y="1314872"/>
                          <a:pt x="1511565" y="1290996"/>
                          <a:pt x="1295159" y="1286367"/>
                        </a:cubicBezTo>
                        <a:cubicBezTo>
                          <a:pt x="1109416" y="1254900"/>
                          <a:pt x="904151" y="1283350"/>
                          <a:pt x="758142" y="1286367"/>
                        </a:cubicBezTo>
                        <a:cubicBezTo>
                          <a:pt x="603466" y="1267758"/>
                          <a:pt x="231938" y="1278832"/>
                          <a:pt x="0" y="1286367"/>
                        </a:cubicBezTo>
                        <a:lnTo>
                          <a:pt x="0" y="1286367"/>
                        </a:lnTo>
                        <a:cubicBezTo>
                          <a:pt x="-12282" y="840095"/>
                          <a:pt x="-6184" y="634582"/>
                          <a:pt x="0" y="214398"/>
                        </a:cubicBezTo>
                        <a:cubicBezTo>
                          <a:pt x="3356" y="89209"/>
                          <a:pt x="75591" y="8151"/>
                          <a:pt x="15411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8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Bao nhiêu điều mới lạ mở oà ra trước mắt.</a:t>
            </a:r>
          </a:p>
          <a:p>
            <a:pPr lvl="0" algn="just" defTabSz="914377"/>
            <a:r>
              <a:rPr lang="vi-VN" sz="2800" dirty="0">
                <a:solidFill>
                  <a:prstClr val="black"/>
                </a:solidFill>
                <a:latin typeface="Cambria" panose="02040503050406030204" pitchFamily="18" charset="0"/>
                <a:ea typeface="Cambria" panose="02040503050406030204" pitchFamily="18" charset="0"/>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latin typeface="Cambria" panose="02040503050406030204" pitchFamily="18" charset="0"/>
                <a:ea typeface="Cambria" panose="02040503050406030204" pitchFamily="18" charset="0"/>
              </a:rPr>
              <a:t>Cún đứng một mình trên đường, hết nhìn trước mặt lại ngó sang trái, sang phải.</a:t>
            </a:r>
          </a:p>
          <a:p>
            <a:pPr lvl="0" algn="just" defTabSz="914377"/>
            <a:r>
              <a:rPr lang="vi-VN" sz="2800" dirty="0">
                <a:solidFill>
                  <a:prstClr val="black"/>
                </a:solidFill>
                <a:latin typeface="Cambria" panose="02040503050406030204" pitchFamily="18" charset="0"/>
                <a:ea typeface="Cambria" panose="02040503050406030204" pitchFamily="18" charset="0"/>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Rectangle: Diagonal Corners Rounded 8">
            <a:extLst>
              <a:ext uri="{FF2B5EF4-FFF2-40B4-BE49-F238E27FC236}">
                <a16:creationId xmlns:a16="http://schemas.microsoft.com/office/drawing/2014/main" id="{2F6C5AC7-87BB-0152-F395-43DC4DA4C896}"/>
              </a:ext>
            </a:extLst>
          </p:cNvPr>
          <p:cNvSpPr/>
          <p:nvPr/>
        </p:nvSpPr>
        <p:spPr>
          <a:xfrm>
            <a:off x="7288695" y="614037"/>
            <a:ext cx="3260036" cy="1286367"/>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51651 w 3260036"/>
                      <a:gd name="connsiteY0" fmla="*/ 0 h 1286367"/>
                      <a:gd name="connsiteX1" fmla="*/ 680076 w 3260036"/>
                      <a:gd name="connsiteY1" fmla="*/ 0 h 1286367"/>
                      <a:gd name="connsiteX2" fmla="*/ 1270669 w 3260036"/>
                      <a:gd name="connsiteY2" fmla="*/ 0 h 1286367"/>
                      <a:gd name="connsiteX3" fmla="*/ 1923430 w 3260036"/>
                      <a:gd name="connsiteY3" fmla="*/ 0 h 1286367"/>
                      <a:gd name="connsiteX4" fmla="*/ 2607275 w 3260036"/>
                      <a:gd name="connsiteY4" fmla="*/ 0 h 1286367"/>
                      <a:gd name="connsiteX5" fmla="*/ 3260036 w 3260036"/>
                      <a:gd name="connsiteY5" fmla="*/ 0 h 1286367"/>
                      <a:gd name="connsiteX6" fmla="*/ 3260036 w 3260036"/>
                      <a:gd name="connsiteY6" fmla="*/ 0 h 1286367"/>
                      <a:gd name="connsiteX7" fmla="*/ 3260036 w 3260036"/>
                      <a:gd name="connsiteY7" fmla="*/ 1071968 h 1286367"/>
                      <a:gd name="connsiteX8" fmla="*/ 3108384 w 3260036"/>
                      <a:gd name="connsiteY8" fmla="*/ 1286367 h 1286367"/>
                      <a:gd name="connsiteX9" fmla="*/ 2517791 w 3260036"/>
                      <a:gd name="connsiteY9" fmla="*/ 1286367 h 1286367"/>
                      <a:gd name="connsiteX10" fmla="*/ 1833946 w 3260036"/>
                      <a:gd name="connsiteY10" fmla="*/ 1286367 h 1286367"/>
                      <a:gd name="connsiteX11" fmla="*/ 1274437 w 3260036"/>
                      <a:gd name="connsiteY11" fmla="*/ 1286367 h 1286367"/>
                      <a:gd name="connsiteX12" fmla="*/ 746012 w 3260036"/>
                      <a:gd name="connsiteY12" fmla="*/ 1286367 h 1286367"/>
                      <a:gd name="connsiteX13" fmla="*/ 0 w 3260036"/>
                      <a:gd name="connsiteY13" fmla="*/ 1286367 h 1286367"/>
                      <a:gd name="connsiteX14" fmla="*/ 0 w 3260036"/>
                      <a:gd name="connsiteY14" fmla="*/ 1286367 h 1286367"/>
                      <a:gd name="connsiteX15" fmla="*/ 0 w 3260036"/>
                      <a:gd name="connsiteY15" fmla="*/ 214398 h 1286367"/>
                      <a:gd name="connsiteX16" fmla="*/ 151651 w 3260036"/>
                      <a:gd name="connsiteY16" fmla="*/ 0 h 1286367"/>
                      <a:gd name="connsiteX0" fmla="*/ 151651 w 3260036"/>
                      <a:gd name="connsiteY0" fmla="*/ 0 h 1286367"/>
                      <a:gd name="connsiteX1" fmla="*/ 680076 w 3260036"/>
                      <a:gd name="connsiteY1" fmla="*/ 0 h 1286367"/>
                      <a:gd name="connsiteX2" fmla="*/ 1239585 w 3260036"/>
                      <a:gd name="connsiteY2" fmla="*/ 0 h 1286367"/>
                      <a:gd name="connsiteX3" fmla="*/ 1830179 w 3260036"/>
                      <a:gd name="connsiteY3" fmla="*/ 0 h 1286367"/>
                      <a:gd name="connsiteX4" fmla="*/ 2420772 w 3260036"/>
                      <a:gd name="connsiteY4" fmla="*/ 0 h 1286367"/>
                      <a:gd name="connsiteX5" fmla="*/ 3260036 w 3260036"/>
                      <a:gd name="connsiteY5" fmla="*/ 0 h 1286367"/>
                      <a:gd name="connsiteX6" fmla="*/ 3260036 w 3260036"/>
                      <a:gd name="connsiteY6" fmla="*/ 0 h 1286367"/>
                      <a:gd name="connsiteX7" fmla="*/ 3260036 w 3260036"/>
                      <a:gd name="connsiteY7" fmla="*/ 1071968 h 1286367"/>
                      <a:gd name="connsiteX8" fmla="*/ 3108384 w 3260036"/>
                      <a:gd name="connsiteY8" fmla="*/ 1286367 h 1286367"/>
                      <a:gd name="connsiteX9" fmla="*/ 2424539 w 3260036"/>
                      <a:gd name="connsiteY9" fmla="*/ 1286367 h 1286367"/>
                      <a:gd name="connsiteX10" fmla="*/ 1802862 w 3260036"/>
                      <a:gd name="connsiteY10" fmla="*/ 1286367 h 1286367"/>
                      <a:gd name="connsiteX11" fmla="*/ 1243353 w 3260036"/>
                      <a:gd name="connsiteY11" fmla="*/ 1286367 h 1286367"/>
                      <a:gd name="connsiteX12" fmla="*/ 621677 w 3260036"/>
                      <a:gd name="connsiteY12" fmla="*/ 1286367 h 1286367"/>
                      <a:gd name="connsiteX13" fmla="*/ 0 w 3260036"/>
                      <a:gd name="connsiteY13" fmla="*/ 1286367 h 1286367"/>
                      <a:gd name="connsiteX14" fmla="*/ 0 w 3260036"/>
                      <a:gd name="connsiteY14" fmla="*/ 1286367 h 1286367"/>
                      <a:gd name="connsiteX15" fmla="*/ 0 w 3260036"/>
                      <a:gd name="connsiteY15" fmla="*/ 214398 h 1286367"/>
                      <a:gd name="connsiteX16" fmla="*/ 151651 w 3260036"/>
                      <a:gd name="connsiteY16" fmla="*/ 0 h 128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0036" h="1286367" fill="none" extrusionOk="0">
                        <a:moveTo>
                          <a:pt x="151651" y="0"/>
                        </a:moveTo>
                        <a:cubicBezTo>
                          <a:pt x="263134" y="-13204"/>
                          <a:pt x="572346" y="-17957"/>
                          <a:pt x="680076" y="0"/>
                        </a:cubicBezTo>
                        <a:cubicBezTo>
                          <a:pt x="801961" y="-410"/>
                          <a:pt x="985146" y="-14644"/>
                          <a:pt x="1270669" y="0"/>
                        </a:cubicBezTo>
                        <a:cubicBezTo>
                          <a:pt x="1554289" y="-3357"/>
                          <a:pt x="1696295" y="-29440"/>
                          <a:pt x="1923430" y="0"/>
                        </a:cubicBezTo>
                        <a:cubicBezTo>
                          <a:pt x="2125842" y="29661"/>
                          <a:pt x="2362200" y="13921"/>
                          <a:pt x="2607275" y="0"/>
                        </a:cubicBezTo>
                        <a:cubicBezTo>
                          <a:pt x="2875145" y="-37984"/>
                          <a:pt x="3008233" y="21462"/>
                          <a:pt x="3260036" y="0"/>
                        </a:cubicBezTo>
                        <a:lnTo>
                          <a:pt x="3260036" y="0"/>
                        </a:lnTo>
                        <a:cubicBezTo>
                          <a:pt x="3260780" y="342873"/>
                          <a:pt x="3301753" y="849782"/>
                          <a:pt x="3260036" y="1071968"/>
                        </a:cubicBezTo>
                        <a:cubicBezTo>
                          <a:pt x="3248161" y="1205263"/>
                          <a:pt x="3189661" y="1284152"/>
                          <a:pt x="3108384" y="1286367"/>
                        </a:cubicBezTo>
                        <a:cubicBezTo>
                          <a:pt x="2913897" y="1320337"/>
                          <a:pt x="2664024" y="1264049"/>
                          <a:pt x="2517791" y="1286367"/>
                        </a:cubicBezTo>
                        <a:cubicBezTo>
                          <a:pt x="2404215" y="1282681"/>
                          <a:pt x="2109998" y="1192669"/>
                          <a:pt x="1833946" y="1286367"/>
                        </a:cubicBezTo>
                        <a:cubicBezTo>
                          <a:pt x="1578967" y="1338752"/>
                          <a:pt x="1500186" y="1305455"/>
                          <a:pt x="1274437" y="1286367"/>
                        </a:cubicBezTo>
                        <a:cubicBezTo>
                          <a:pt x="1068471" y="1266628"/>
                          <a:pt x="900004" y="1294254"/>
                          <a:pt x="746012" y="1286367"/>
                        </a:cubicBezTo>
                        <a:cubicBezTo>
                          <a:pt x="585810" y="1249959"/>
                          <a:pt x="197924" y="1298037"/>
                          <a:pt x="0" y="1286367"/>
                        </a:cubicBezTo>
                        <a:lnTo>
                          <a:pt x="0" y="1286367"/>
                        </a:lnTo>
                        <a:cubicBezTo>
                          <a:pt x="735" y="875258"/>
                          <a:pt x="641" y="631569"/>
                          <a:pt x="0" y="214398"/>
                        </a:cubicBezTo>
                        <a:cubicBezTo>
                          <a:pt x="-7317" y="77930"/>
                          <a:pt x="72257" y="1410"/>
                          <a:pt x="151651" y="0"/>
                        </a:cubicBezTo>
                        <a:close/>
                      </a:path>
                      <a:path w="3260036" h="1286367" stroke="0" extrusionOk="0">
                        <a:moveTo>
                          <a:pt x="151651" y="0"/>
                        </a:moveTo>
                        <a:cubicBezTo>
                          <a:pt x="337956" y="-18405"/>
                          <a:pt x="504298" y="13643"/>
                          <a:pt x="680076" y="0"/>
                        </a:cubicBezTo>
                        <a:cubicBezTo>
                          <a:pt x="827730" y="-31530"/>
                          <a:pt x="994839" y="9934"/>
                          <a:pt x="1239585" y="0"/>
                        </a:cubicBezTo>
                        <a:cubicBezTo>
                          <a:pt x="1412620" y="-13613"/>
                          <a:pt x="1641816" y="-23990"/>
                          <a:pt x="1830179" y="0"/>
                        </a:cubicBezTo>
                        <a:cubicBezTo>
                          <a:pt x="2057207" y="-28997"/>
                          <a:pt x="2179481" y="24721"/>
                          <a:pt x="2420772" y="0"/>
                        </a:cubicBezTo>
                        <a:cubicBezTo>
                          <a:pt x="2697278" y="-26102"/>
                          <a:pt x="2943094" y="-57469"/>
                          <a:pt x="3260036" y="0"/>
                        </a:cubicBezTo>
                        <a:lnTo>
                          <a:pt x="3260036" y="0"/>
                        </a:lnTo>
                        <a:cubicBezTo>
                          <a:pt x="3239451" y="364308"/>
                          <a:pt x="3299209" y="795233"/>
                          <a:pt x="3260036" y="1071968"/>
                        </a:cubicBezTo>
                        <a:cubicBezTo>
                          <a:pt x="3267766" y="1177626"/>
                          <a:pt x="3183464" y="1271105"/>
                          <a:pt x="3108384" y="1286367"/>
                        </a:cubicBezTo>
                        <a:cubicBezTo>
                          <a:pt x="2780637" y="1247593"/>
                          <a:pt x="2658665" y="1275624"/>
                          <a:pt x="2424539" y="1286367"/>
                        </a:cubicBezTo>
                        <a:cubicBezTo>
                          <a:pt x="2173206" y="1282418"/>
                          <a:pt x="1981672" y="1317768"/>
                          <a:pt x="1802862" y="1286367"/>
                        </a:cubicBezTo>
                        <a:cubicBezTo>
                          <a:pt x="1635505" y="1276902"/>
                          <a:pt x="1381181" y="1302077"/>
                          <a:pt x="1243353" y="1286367"/>
                        </a:cubicBezTo>
                        <a:cubicBezTo>
                          <a:pt x="1143853" y="1307866"/>
                          <a:pt x="885938" y="1283428"/>
                          <a:pt x="621677" y="1286367"/>
                        </a:cubicBezTo>
                        <a:cubicBezTo>
                          <a:pt x="375650" y="1289541"/>
                          <a:pt x="266773" y="1311280"/>
                          <a:pt x="0" y="1286367"/>
                        </a:cubicBezTo>
                        <a:lnTo>
                          <a:pt x="0" y="1286367"/>
                        </a:lnTo>
                        <a:cubicBezTo>
                          <a:pt x="-36104" y="768422"/>
                          <a:pt x="-39406" y="512232"/>
                          <a:pt x="0" y="214398"/>
                        </a:cubicBezTo>
                        <a:cubicBezTo>
                          <a:pt x="-6452" y="91685"/>
                          <a:pt x="76325" y="1432"/>
                          <a:pt x="151651" y="0"/>
                        </a:cubicBezTo>
                        <a:close/>
                      </a:path>
                      <a:path w="3260036" h="1286367" fill="none" stroke="0" extrusionOk="0">
                        <a:moveTo>
                          <a:pt x="151651" y="0"/>
                        </a:moveTo>
                        <a:cubicBezTo>
                          <a:pt x="255093" y="-32113"/>
                          <a:pt x="565882" y="-33054"/>
                          <a:pt x="680076" y="0"/>
                        </a:cubicBezTo>
                        <a:cubicBezTo>
                          <a:pt x="755648" y="28692"/>
                          <a:pt x="970769" y="42793"/>
                          <a:pt x="1270669" y="0"/>
                        </a:cubicBezTo>
                        <a:cubicBezTo>
                          <a:pt x="1570039" y="-5913"/>
                          <a:pt x="1701882" y="-27002"/>
                          <a:pt x="1923430" y="0"/>
                        </a:cubicBezTo>
                        <a:cubicBezTo>
                          <a:pt x="2171527" y="658"/>
                          <a:pt x="2339676" y="79432"/>
                          <a:pt x="2607275" y="0"/>
                        </a:cubicBezTo>
                        <a:cubicBezTo>
                          <a:pt x="2841675" y="-4538"/>
                          <a:pt x="3011331" y="15500"/>
                          <a:pt x="3260036" y="0"/>
                        </a:cubicBezTo>
                        <a:lnTo>
                          <a:pt x="3260036" y="0"/>
                        </a:lnTo>
                        <a:cubicBezTo>
                          <a:pt x="3234373" y="358466"/>
                          <a:pt x="3217269" y="866132"/>
                          <a:pt x="3260036" y="1071968"/>
                        </a:cubicBezTo>
                        <a:cubicBezTo>
                          <a:pt x="3252382" y="1208781"/>
                          <a:pt x="3175837" y="1275248"/>
                          <a:pt x="3108384" y="1286367"/>
                        </a:cubicBezTo>
                        <a:cubicBezTo>
                          <a:pt x="2912036" y="1272121"/>
                          <a:pt x="2624025" y="1266108"/>
                          <a:pt x="2517791" y="1286367"/>
                        </a:cubicBezTo>
                        <a:cubicBezTo>
                          <a:pt x="2394750" y="1296879"/>
                          <a:pt x="2085754" y="1217820"/>
                          <a:pt x="1833946" y="1286367"/>
                        </a:cubicBezTo>
                        <a:cubicBezTo>
                          <a:pt x="1573016" y="1324222"/>
                          <a:pt x="1489797" y="1284982"/>
                          <a:pt x="1274437" y="1286367"/>
                        </a:cubicBezTo>
                        <a:cubicBezTo>
                          <a:pt x="1068301" y="1271849"/>
                          <a:pt x="897434" y="1281642"/>
                          <a:pt x="746012" y="1286367"/>
                        </a:cubicBezTo>
                        <a:cubicBezTo>
                          <a:pt x="583811" y="1251054"/>
                          <a:pt x="225862" y="1279943"/>
                          <a:pt x="0" y="1286367"/>
                        </a:cubicBezTo>
                        <a:lnTo>
                          <a:pt x="0" y="1286367"/>
                        </a:lnTo>
                        <a:cubicBezTo>
                          <a:pt x="-33614" y="823283"/>
                          <a:pt x="-5336" y="625013"/>
                          <a:pt x="0" y="214398"/>
                        </a:cubicBezTo>
                        <a:cubicBezTo>
                          <a:pt x="7655" y="91783"/>
                          <a:pt x="69202" y="9401"/>
                          <a:pt x="151651"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70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393323"/>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365159" y="210363"/>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2)">
            <a:hlinkClick r:id="" action="ppaction://media"/>
            <a:extLst>
              <a:ext uri="{FF2B5EF4-FFF2-40B4-BE49-F238E27FC236}">
                <a16:creationId xmlns:a16="http://schemas.microsoft.com/office/drawing/2014/main" id="{682FC757-61B3-F9F5-EC3D-782BA66016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627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92377" y="1723244"/>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33599" y="42407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latin typeface="Cambria" panose="02040503050406030204" pitchFamily="18" charset="0"/>
                  <a:ea typeface="Cambria" panose="02040503050406030204" pitchFamily="18" charset="0"/>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thông tin về nhân vật cún trong câu chuyện theo gợi ý.</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latin typeface="Cambria" panose="02040503050406030204" pitchFamily="18" charset="0"/>
                    <a:ea typeface="Cambria" panose="02040503050406030204" pitchFamily="18" charset="0"/>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latin typeface="Cambria" panose="02040503050406030204" pitchFamily="18" charset="0"/>
                    <a:ea typeface="Cambria" panose="02040503050406030204" pitchFamily="18" charset="0"/>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latin typeface="Cambria" panose="02040503050406030204" pitchFamily="18" charset="0"/>
                  <a:ea typeface="Cambria" panose="02040503050406030204" pitchFamily="18" charset="0"/>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latin typeface="Cambria" panose="02040503050406030204" pitchFamily="18" charset="0"/>
                    <a:ea typeface="Cambria" panose="02040503050406030204" pitchFamily="18" charset="0"/>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1260656" y="103024"/>
            <a:ext cx="9931245" cy="1316850"/>
          </a:xfrm>
          <a:prstGeom prst="rect">
            <a:avLst/>
          </a:prstGeom>
        </p:spPr>
      </p:pic>
    </p:spTree>
    <p:extLst>
      <p:ext uri="{BB962C8B-B14F-4D97-AF65-F5344CB8AC3E}">
        <p14:creationId xmlns:p14="http://schemas.microsoft.com/office/powerpoint/2010/main" val="29130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mbria" panose="02040503050406030204" pitchFamily="18" charset="0"/>
                <a:ea typeface="Cambria" panose="02040503050406030204" pitchFamily="18" charset="0"/>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mbria" panose="02040503050406030204" pitchFamily="18" charset="0"/>
                  <a:ea typeface="Cambria" panose="02040503050406030204" pitchFamily="18" charset="0"/>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3604929"/>
            <a:chOff x="1511884" y="2513305"/>
            <a:chExt cx="4067024" cy="1884575"/>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1884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785974"/>
            </a:xfrm>
            <a:prstGeom prst="rect">
              <a:avLst/>
            </a:prstGeom>
            <a:noFill/>
          </p:spPr>
          <p:txBody>
            <a:bodyPr wrap="square" rtlCol="0">
              <a:spAutoFit/>
            </a:bodyPr>
            <a:lstStyle/>
            <a:p>
              <a:pPr algn="just" defTabSz="1219170">
                <a:buClr>
                  <a:srgbClr val="000000"/>
                </a:buClr>
              </a:pPr>
              <a:r>
                <a:rPr lang="vi-VN" sz="3600" b="1" kern="0" dirty="0">
                  <a:solidFill>
                    <a:srgbClr val="FF0000"/>
                  </a:solidFill>
                  <a:latin typeface="Cambria" panose="02040503050406030204" pitchFamily="18" charset="0"/>
                  <a:ea typeface="Cambria" panose="02040503050406030204" pitchFamily="18" charset="0"/>
                  <a:cs typeface="Arial"/>
                  <a:sym typeface="Arial"/>
                </a:rPr>
                <a:t>+  Cún đã vài lần định ra cổng khám phá dãy phố bên ngoài. Cún nghĩ </a:t>
              </a:r>
              <a:r>
                <a:rPr lang="vi-VN" sz="3600" b="1" i="1" kern="0" dirty="0">
                  <a:solidFill>
                    <a:srgbClr val="FF0000"/>
                  </a:solidFill>
                  <a:latin typeface="Cambria" panose="02040503050406030204" pitchFamily="18" charset="0"/>
                  <a:ea typeface="Cambria" panose="02040503050406030204" pitchFamily="18" charset="0"/>
                  <a:cs typeface="Arial"/>
                  <a:sym typeface="Arial"/>
                </a:rPr>
                <a:t>“Ở cuối dãy phố có gì nhỉ?”</a:t>
              </a:r>
            </a:p>
            <a:p>
              <a:pPr algn="just" defTabSz="1219170">
                <a:buClr>
                  <a:srgbClr val="000000"/>
                </a:buClr>
              </a:pPr>
              <a:r>
                <a:rPr lang="vi-VN" sz="3600" b="1" kern="0" dirty="0">
                  <a:solidFill>
                    <a:srgbClr val="FF0000"/>
                  </a:solidFill>
                  <a:latin typeface="Cambria" panose="02040503050406030204" pitchFamily="18" charset="0"/>
                  <a:ea typeface="Cambria" panose="02040503050406030204" pitchFamily="18" charset="0"/>
                  <a:cs typeface="Arial"/>
                  <a:sym typeface="Arial"/>
                </a:rPr>
                <a:t>+ Cún tò mò, rồi từ tò mò chuyển thành bực mình, bực đến nỗi đang nằm yên cún bổng ngẩng cổ lên sủa “Ắng!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vi-VN" sz="3600" b="1" kern="0" dirty="0">
                  <a:solidFill>
                    <a:srgbClr val="FF0000"/>
                  </a:solidFill>
                  <a:latin typeface="Cambria" panose="02040503050406030204" pitchFamily="18" charset="0"/>
                  <a:ea typeface="Cambria" panose="02040503050406030204" pitchFamily="18" charset="0"/>
                  <a:cs typeface="Arial"/>
                  <a:sym typeface="Arial"/>
                </a:rPr>
                <a:t>Ắng!...”</a:t>
              </a:r>
            </a:p>
          </p:txBody>
        </p:sp>
      </p:grpSp>
    </p:spTree>
    <p:extLst>
      <p:ext uri="{BB962C8B-B14F-4D97-AF65-F5344CB8AC3E}">
        <p14:creationId xmlns:p14="http://schemas.microsoft.com/office/powerpoint/2010/main" val="374378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mbria" panose="02040503050406030204" pitchFamily="18" charset="0"/>
                  <a:ea typeface="Cambria" panose="02040503050406030204" pitchFamily="18" charset="0"/>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464177"/>
            </a:xfrm>
            <a:prstGeom prst="rect">
              <a:avLst/>
            </a:prstGeom>
            <a:noFill/>
          </p:spPr>
          <p:txBody>
            <a:bodyPr wrap="square" rtlCol="0">
              <a:spAutoFit/>
            </a:bodyPr>
            <a:lstStyle/>
            <a:p>
              <a:pPr algn="just" defTabSz="1219170">
                <a:buClr>
                  <a:srgbClr val="000000"/>
                </a:buClr>
              </a:pPr>
              <a:r>
                <a:rPr lang="en-US" sz="4400" b="1" kern="0" dirty="0" err="1">
                  <a:solidFill>
                    <a:srgbClr val="FF0000"/>
                  </a:solidFill>
                  <a:latin typeface="Cambria" panose="02040503050406030204" pitchFamily="18" charset="0"/>
                  <a:ea typeface="Cambria" panose="02040503050406030204" pitchFamily="18" charset="0"/>
                  <a:cs typeface="Arial"/>
                  <a:sym typeface="Arial"/>
                </a:rPr>
                <a:t>Cún</a:t>
              </a:r>
              <a:r>
                <a:rPr 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latin typeface="Cambria" panose="02040503050406030204" pitchFamily="18" charset="0"/>
                  <a:ea typeface="Cambria" panose="02040503050406030204" pitchFamily="18" charset="0"/>
                  <a:cs typeface="Arial"/>
                  <a:sym typeface="Arial"/>
                </a:rPr>
                <a:t>ra</a:t>
              </a:r>
              <a:r>
                <a:rPr 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Phố</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tiếp</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phố</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Làng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tiếp</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làng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Bến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sông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này</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nối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dài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tới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bến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sông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khác</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Cuối</a:t>
              </a:r>
              <a:r>
                <a:rPr lang="en-US" sz="4400" b="1" i="1" kern="0" dirty="0">
                  <a:solidFill>
                    <a:srgbClr val="FF0000"/>
                  </a:solidFill>
                  <a:latin typeface="Cambria" panose="02040503050406030204" pitchFamily="18" charset="0"/>
                  <a:ea typeface="Cambria" panose="02040503050406030204" pitchFamily="18" charset="0"/>
                  <a:cs typeface="Arial"/>
                  <a:sym typeface="Arial"/>
                </a:rPr>
                <a:t> con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phố</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của</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cún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là</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những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chân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trời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mở</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ra</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vô</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tận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p>
          </p:txBody>
        </p:sp>
      </p:grpSp>
    </p:spTree>
    <p:extLst>
      <p:ext uri="{BB962C8B-B14F-4D97-AF65-F5344CB8AC3E}">
        <p14:creationId xmlns:p14="http://schemas.microsoft.com/office/powerpoint/2010/main" val="39618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mbria" panose="02040503050406030204" pitchFamily="18" charset="0"/>
                  <a:ea typeface="Cambria" panose="02040503050406030204" pitchFamily="18" charset="0"/>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201478" y="2413100"/>
            <a:ext cx="10313581" cy="3620749"/>
            <a:chOff x="1511884" y="2513305"/>
            <a:chExt cx="4067024" cy="1863605"/>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171910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758385"/>
            </a:xfrm>
            <a:prstGeom prst="rect">
              <a:avLst/>
            </a:prstGeom>
            <a:noFill/>
          </p:spPr>
          <p:txBody>
            <a:bodyPr wrap="square" rtlCol="0">
              <a:spAutoFit/>
            </a:bodyPr>
            <a:lstStyle/>
            <a:p>
              <a:pPr algn="just"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cs typeface="Arial"/>
                  <a:sym typeface="Arial"/>
                </a:rPr>
                <a:t>Những từ ngữ chỉ cảm xúc của cún</a:t>
              </a:r>
              <a:r>
                <a:rPr lang="en-US" sz="3600" b="1" kern="0" dirty="0">
                  <a:solidFill>
                    <a:srgbClr val="002060"/>
                  </a:solidFill>
                  <a:latin typeface="Cambria" panose="02040503050406030204" pitchFamily="18" charset="0"/>
                  <a:ea typeface="Cambria" panose="02040503050406030204" pitchFamily="18" charset="0"/>
                  <a:cs typeface="Arial"/>
                  <a:sym typeface="Arial"/>
                </a:rPr>
                <a:t>:</a:t>
              </a:r>
            </a:p>
            <a:p>
              <a:pPr marL="571500" indent="-571500" algn="just" defTabSz="1219170">
                <a:buClr>
                  <a:srgbClr val="000000"/>
                </a:buClr>
                <a:buFont typeface="Arial" panose="020B0604020202020204" pitchFamily="34" charset="0"/>
                <a:buChar char="•"/>
              </a:pPr>
              <a:r>
                <a:rPr lang="vi-VN" sz="3600" b="1" i="1" kern="0" dirty="0">
                  <a:solidFill>
                    <a:srgbClr val="FF0000"/>
                  </a:solidFill>
                  <a:latin typeface="Cambria" panose="02040503050406030204" pitchFamily="18" charset="0"/>
                  <a:ea typeface="Cambria" panose="02040503050406030204" pitchFamily="18" charset="0"/>
                  <a:cs typeface="Arial"/>
                  <a:sym typeface="Arial"/>
                </a:rPr>
                <a:t>bực mình</a:t>
              </a:r>
              <a:r>
                <a:rPr lang="vi-VN" sz="3600" b="1" kern="0" dirty="0">
                  <a:solidFill>
                    <a:srgbClr val="002060"/>
                  </a:solidFill>
                  <a:latin typeface="Cambria" panose="02040503050406030204" pitchFamily="18" charset="0"/>
                  <a:ea typeface="Cambria" panose="02040503050406030204" pitchFamily="18" charset="0"/>
                  <a:cs typeface="Arial"/>
                  <a:sym typeface="Arial"/>
                </a:rPr>
                <a:t> (vì tò mò muốn biết về cuối dãy ph</a:t>
              </a:r>
              <a:r>
                <a:rPr lang="en-US" sz="3600" b="1" kern="0" dirty="0">
                  <a:solidFill>
                    <a:srgbClr val="002060"/>
                  </a:solidFill>
                  <a:latin typeface="Cambria" panose="02040503050406030204" pitchFamily="18" charset="0"/>
                  <a:ea typeface="Cambria" panose="02040503050406030204" pitchFamily="18" charset="0"/>
                  <a:cs typeface="Arial"/>
                  <a:sym typeface="Arial"/>
                </a:rPr>
                <a:t>ố</a:t>
              </a:r>
              <a:r>
                <a:rPr lang="vi-VN" sz="3600" b="1" kern="0" dirty="0">
                  <a:solidFill>
                    <a:srgbClr val="002060"/>
                  </a:solidFill>
                  <a:latin typeface="Cambria" panose="02040503050406030204" pitchFamily="18" charset="0"/>
                  <a:ea typeface="Cambria" panose="02040503050406030204" pitchFamily="18" charset="0"/>
                  <a:cs typeface="Arial"/>
                  <a:sym typeface="Arial"/>
                </a:rPr>
                <a:t> mà lại không được ra ngoài)</a:t>
              </a:r>
              <a:endParaRPr lang="en-US" sz="3600" b="1" kern="0" dirty="0">
                <a:solidFill>
                  <a:srgbClr val="002060"/>
                </a:solidFill>
                <a:latin typeface="Cambria" panose="02040503050406030204" pitchFamily="18" charset="0"/>
                <a:ea typeface="Cambria" panose="02040503050406030204" pitchFamily="18" charset="0"/>
                <a:cs typeface="Arial"/>
                <a:sym typeface="Arial"/>
              </a:endParaRPr>
            </a:p>
            <a:p>
              <a:pPr marL="571500" indent="-571500" algn="just" defTabSz="1219170">
                <a:buClr>
                  <a:srgbClr val="000000"/>
                </a:buClr>
                <a:buFont typeface="Arial" panose="020B0604020202020204" pitchFamily="34" charset="0"/>
                <a:buChar char="•"/>
              </a:pPr>
              <a:r>
                <a:rPr lang="en-US" sz="3600" b="1" i="1" kern="0" dirty="0">
                  <a:solidFill>
                    <a:srgbClr val="FF0000"/>
                  </a:solidFill>
                  <a:latin typeface="Cambria" panose="02040503050406030204" pitchFamily="18" charset="0"/>
                  <a:ea typeface="Cambria" panose="02040503050406030204" pitchFamily="18" charset="0"/>
                  <a:cs typeface="Arial"/>
                  <a:sym typeface="Arial"/>
                </a:rPr>
                <a:t>M</a:t>
              </a:r>
              <a:r>
                <a:rPr lang="vi-VN" sz="3600" b="1" i="1" kern="0" dirty="0">
                  <a:solidFill>
                    <a:srgbClr val="FF0000"/>
                  </a:solidFill>
                  <a:latin typeface="Cambria" panose="02040503050406030204" pitchFamily="18" charset="0"/>
                  <a:ea typeface="Cambria" panose="02040503050406030204" pitchFamily="18" charset="0"/>
                  <a:cs typeface="Arial"/>
                  <a:sym typeface="Arial"/>
                </a:rPr>
                <a:t>ừng rỡ </a:t>
              </a:r>
              <a:r>
                <a:rPr lang="vi-VN" sz="3600" b="1" kern="0" dirty="0">
                  <a:solidFill>
                    <a:srgbClr val="002060"/>
                  </a:solidFill>
                  <a:latin typeface="Cambria" panose="02040503050406030204" pitchFamily="18" charset="0"/>
                  <a:ea typeface="Cambria" panose="02040503050406030204" pitchFamily="18" charset="0"/>
                  <a:cs typeface="Arial"/>
                  <a:sym typeface="Arial"/>
                </a:rPr>
                <a:t>(vì được người nhà mở cổng cho ra ngoài, chạy đi khám phá dãy phố).</a:t>
              </a:r>
              <a:endParaRPr lang="en-US" sz="2800" kern="0" dirty="0">
                <a:solidFill>
                  <a:srgbClr val="002060"/>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06815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57661" y="613971"/>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1725520"/>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mbria" panose="02040503050406030204" pitchFamily="18" charset="0"/>
                  <a:ea typeface="Cambria" panose="02040503050406030204" pitchFamily="18" charset="0"/>
                  <a:cs typeface="Arial"/>
                  <a:sym typeface="Arial"/>
                </a:rPr>
                <a:t>Gợi</a:t>
              </a:r>
              <a:r>
                <a:rPr lang="en-US" sz="3200" b="1" kern="0" dirty="0">
                  <a:solidFill>
                    <a:srgbClr val="FF0000"/>
                  </a:solidFill>
                  <a:latin typeface="Cambria" panose="02040503050406030204" pitchFamily="18" charset="0"/>
                  <a:ea typeface="Cambria" panose="02040503050406030204" pitchFamily="18" charset="0"/>
                  <a:cs typeface="Arial"/>
                  <a:sym typeface="Arial"/>
                </a:rPr>
                <a:t> ý: </a:t>
              </a:r>
              <a:r>
                <a:rPr lang="vi-VN" sz="3200" b="1" kern="0" dirty="0">
                  <a:solidFill>
                    <a:srgbClr val="FF0000"/>
                  </a:solidFill>
                  <a:latin typeface="Cambria" panose="02040503050406030204" pitchFamily="18" charset="0"/>
                  <a:ea typeface="Cambria" panose="02040503050406030204" pitchFamily="18" charset="0"/>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9471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9161" y="550482"/>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2057138714"/>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Nhìn</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b="0" kern="100" dirty="0">
                          <a:solidFill>
                            <a:srgbClr val="002060"/>
                          </a:solidFill>
                          <a:effectLst/>
                          <a:latin typeface="Cambria" panose="02040503050406030204" pitchFamily="18" charset="0"/>
                          <a:ea typeface="Cambria" panose="02040503050406030204" pitchFamily="18" charset="0"/>
                        </a:rPr>
                        <a:t>con đường, nhà, mái tôn, con đò, bãi bồi, cây cối, nhà cửa,...</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Nghe</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b="0" kern="100" dirty="0">
                          <a:solidFill>
                            <a:srgbClr val="002060"/>
                          </a:solidFill>
                          <a:effectLst/>
                          <a:latin typeface="Cambria" panose="02040503050406030204" pitchFamily="18" charset="0"/>
                          <a:ea typeface="Cambria" panose="02040503050406030204" pitchFamily="18" charset="0"/>
                        </a:rPr>
                        <a:t>tiếng gió thổi, tiếng nước chảy êm đềm, tiếng cây cối xào xạc,...</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Ngửi</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b="0" kern="100" dirty="0">
                          <a:solidFill>
                            <a:srgbClr val="002060"/>
                          </a:solidFill>
                          <a:effectLst/>
                          <a:latin typeface="Cambria" panose="02040503050406030204" pitchFamily="18" charset="0"/>
                          <a:ea typeface="Cambria" panose="02040503050406030204" pitchFamily="18" charset="0"/>
                        </a:rPr>
                        <a:t>mùi nước từ sông, mùi bùn đất khô trên đường,...</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latin typeface="Cambria" panose="02040503050406030204" pitchFamily="18" charset="0"/>
                          <a:ea typeface="Cambria" panose="02040503050406030204" pitchFamily="18" charset="0"/>
                        </a:rPr>
                        <a:t>Cảm xúc</a:t>
                      </a:r>
                      <a:endParaRPr lang="en-US" sz="2000" b="1"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vui vẻ, khoan khoái, thích thú, hài lòng,...hoặc khó chịu, chật chội, buồn tẻ,...</a:t>
                      </a:r>
                      <a:endParaRPr lang="en-US" sz="2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Hình chữ nhật: Góc Tròn 42">
            <a:extLst>
              <a:ext uri="{FF2B5EF4-FFF2-40B4-BE49-F238E27FC236}">
                <a16:creationId xmlns:a16="http://schemas.microsoft.com/office/drawing/2014/main" id="{93B6848A-1787-D815-602D-14EA5C0AD41E}"/>
              </a:ext>
            </a:extLst>
          </p:cNvPr>
          <p:cNvSpPr/>
          <p:nvPr/>
        </p:nvSpPr>
        <p:spPr>
          <a:xfrm>
            <a:off x="2280982" y="926006"/>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9E9E9E"/>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Hộp Văn bản 16">
            <a:extLst>
              <a:ext uri="{FF2B5EF4-FFF2-40B4-BE49-F238E27FC236}">
                <a16:creationId xmlns:a16="http://schemas.microsoft.com/office/drawing/2014/main" id="{9647CB66-144E-D5CC-D479-1DE5229EF5BA}"/>
              </a:ext>
            </a:extLst>
          </p:cNvPr>
          <p:cNvSpPr txBox="1"/>
          <p:nvPr/>
        </p:nvSpPr>
        <p:spPr>
          <a:xfrm>
            <a:off x="1980832" y="943011"/>
            <a:ext cx="83155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Nội</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dung </a:t>
            </a: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chính</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của</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bài</a:t>
            </a:r>
            <a:endPar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nvGrpSpPr>
          <p:cNvPr id="16" name="Nhóm 38">
            <a:extLst>
              <a:ext uri="{FF2B5EF4-FFF2-40B4-BE49-F238E27FC236}">
                <a16:creationId xmlns:a16="http://schemas.microsoft.com/office/drawing/2014/main" id="{855CFFA9-AA9D-8F13-D6BE-1440841A52A3}"/>
              </a:ext>
            </a:extLst>
          </p:cNvPr>
          <p:cNvGrpSpPr/>
          <p:nvPr/>
        </p:nvGrpSpPr>
        <p:grpSpPr>
          <a:xfrm>
            <a:off x="457200" y="2416066"/>
            <a:ext cx="7784942" cy="3746610"/>
            <a:chOff x="391099" y="1979086"/>
            <a:chExt cx="8361802" cy="3379581"/>
          </a:xfrm>
          <a:solidFill>
            <a:schemeClr val="tx2">
              <a:lumMod val="20000"/>
              <a:lumOff val="80000"/>
            </a:schemeClr>
          </a:solidFill>
        </p:grpSpPr>
        <p:sp>
          <p:nvSpPr>
            <p:cNvPr id="17" name="Rectangle: Rounded Corners 11">
              <a:extLst>
                <a:ext uri="{FF2B5EF4-FFF2-40B4-BE49-F238E27FC236}">
                  <a16:creationId xmlns:a16="http://schemas.microsoft.com/office/drawing/2014/main" id="{D5BDC404-8313-33B3-689B-4A55EFE19E86}"/>
                </a:ext>
              </a:extLst>
            </p:cNvPr>
            <p:cNvSpPr/>
            <p:nvPr/>
          </p:nvSpPr>
          <p:spPr>
            <a:xfrm>
              <a:off x="391099" y="1979086"/>
              <a:ext cx="8361802" cy="3379581"/>
            </a:xfrm>
            <a:custGeom>
              <a:avLst/>
              <a:gdLst>
                <a:gd name="connsiteX0" fmla="*/ 0 w 8361802"/>
                <a:gd name="connsiteY0" fmla="*/ 337012 h 3379581"/>
                <a:gd name="connsiteX1" fmla="*/ 337012 w 8361802"/>
                <a:gd name="connsiteY1" fmla="*/ 0 h 3379581"/>
                <a:gd name="connsiteX2" fmla="*/ 8024790 w 8361802"/>
                <a:gd name="connsiteY2" fmla="*/ 0 h 3379581"/>
                <a:gd name="connsiteX3" fmla="*/ 8361802 w 8361802"/>
                <a:gd name="connsiteY3" fmla="*/ 337012 h 3379581"/>
                <a:gd name="connsiteX4" fmla="*/ 8361802 w 8361802"/>
                <a:gd name="connsiteY4" fmla="*/ 3042569 h 3379581"/>
                <a:gd name="connsiteX5" fmla="*/ 8024790 w 8361802"/>
                <a:gd name="connsiteY5" fmla="*/ 3379581 h 3379581"/>
                <a:gd name="connsiteX6" fmla="*/ 337012 w 8361802"/>
                <a:gd name="connsiteY6" fmla="*/ 3379581 h 3379581"/>
                <a:gd name="connsiteX7" fmla="*/ 0 w 8361802"/>
                <a:gd name="connsiteY7" fmla="*/ 3042569 h 3379581"/>
                <a:gd name="connsiteX8" fmla="*/ 0 w 8361802"/>
                <a:gd name="connsiteY8" fmla="*/ 337012 h 33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3379581" fill="none" extrusionOk="0">
                  <a:moveTo>
                    <a:pt x="0" y="337012"/>
                  </a:moveTo>
                  <a:cubicBezTo>
                    <a:pt x="820" y="173077"/>
                    <a:pt x="169227" y="30783"/>
                    <a:pt x="337012" y="0"/>
                  </a:cubicBezTo>
                  <a:cubicBezTo>
                    <a:pt x="2787964" y="72427"/>
                    <a:pt x="4648140" y="61419"/>
                    <a:pt x="8024790" y="0"/>
                  </a:cubicBezTo>
                  <a:cubicBezTo>
                    <a:pt x="8208541" y="-16356"/>
                    <a:pt x="8342179" y="144950"/>
                    <a:pt x="8361802" y="337012"/>
                  </a:cubicBezTo>
                  <a:cubicBezTo>
                    <a:pt x="8462678" y="1171946"/>
                    <a:pt x="8254489" y="2504140"/>
                    <a:pt x="8361802" y="3042569"/>
                  </a:cubicBezTo>
                  <a:cubicBezTo>
                    <a:pt x="8368981" y="3192263"/>
                    <a:pt x="8201632" y="3369172"/>
                    <a:pt x="8024790" y="3379581"/>
                  </a:cubicBezTo>
                  <a:cubicBezTo>
                    <a:pt x="5629780" y="3409408"/>
                    <a:pt x="4168430" y="3300275"/>
                    <a:pt x="337012" y="3379581"/>
                  </a:cubicBezTo>
                  <a:cubicBezTo>
                    <a:pt x="157097" y="3378879"/>
                    <a:pt x="-5038" y="3229692"/>
                    <a:pt x="0" y="3042569"/>
                  </a:cubicBezTo>
                  <a:cubicBezTo>
                    <a:pt x="50037" y="2473831"/>
                    <a:pt x="770" y="1136231"/>
                    <a:pt x="0" y="337012"/>
                  </a:cubicBezTo>
                  <a:close/>
                </a:path>
                <a:path w="8361802" h="3379581" stroke="0" extrusionOk="0">
                  <a:moveTo>
                    <a:pt x="0" y="337012"/>
                  </a:moveTo>
                  <a:cubicBezTo>
                    <a:pt x="13676" y="154613"/>
                    <a:pt x="152961" y="4326"/>
                    <a:pt x="337012" y="0"/>
                  </a:cubicBezTo>
                  <a:cubicBezTo>
                    <a:pt x="3011271" y="123000"/>
                    <a:pt x="5809460" y="-96860"/>
                    <a:pt x="8024790" y="0"/>
                  </a:cubicBezTo>
                  <a:cubicBezTo>
                    <a:pt x="8199862" y="-8426"/>
                    <a:pt x="8375888" y="122488"/>
                    <a:pt x="8361802" y="337012"/>
                  </a:cubicBezTo>
                  <a:cubicBezTo>
                    <a:pt x="8364975" y="1505938"/>
                    <a:pt x="8456069" y="2267600"/>
                    <a:pt x="8361802" y="3042569"/>
                  </a:cubicBezTo>
                  <a:cubicBezTo>
                    <a:pt x="8335495" y="3238227"/>
                    <a:pt x="8192928" y="3376637"/>
                    <a:pt x="8024790" y="3379581"/>
                  </a:cubicBezTo>
                  <a:cubicBezTo>
                    <a:pt x="6395817" y="3218874"/>
                    <a:pt x="2516850" y="3419248"/>
                    <a:pt x="337012" y="3379581"/>
                  </a:cubicBezTo>
                  <a:cubicBezTo>
                    <a:pt x="134930" y="3376359"/>
                    <a:pt x="-33126" y="3213689"/>
                    <a:pt x="0" y="3042569"/>
                  </a:cubicBezTo>
                  <a:cubicBezTo>
                    <a:pt x="32216" y="1828467"/>
                    <a:pt x="57206" y="1652424"/>
                    <a:pt x="0" y="337012"/>
                  </a:cubicBezTo>
                  <a:close/>
                </a:path>
              </a:pathLst>
            </a:custGeom>
            <a:solidFill>
              <a:schemeClr val="accent3">
                <a:lumMod val="20000"/>
                <a:lumOff val="80000"/>
              </a:schemeClr>
            </a:solidFill>
            <a:ln>
              <a:solidFill>
                <a:schemeClr val="accent1"/>
              </a:solidFill>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18" name="Hộp Văn bản 37">
              <a:extLst>
                <a:ext uri="{FF2B5EF4-FFF2-40B4-BE49-F238E27FC236}">
                  <a16:creationId xmlns:a16="http://schemas.microsoft.com/office/drawing/2014/main" id="{AC662B63-0462-BCB8-626B-E6962B36AA4C}"/>
                </a:ext>
              </a:extLst>
            </p:cNvPr>
            <p:cNvSpPr txBox="1"/>
            <p:nvPr/>
          </p:nvSpPr>
          <p:spPr>
            <a:xfrm>
              <a:off x="619507" y="2153358"/>
              <a:ext cx="7772455" cy="319269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đề cập đến một chú cún sống trong một ngôi nhà nhỏ, chưa một lần đi hết dãy phố của mình.</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Với</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sự</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tò</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mò</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khao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khát</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khám</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phá</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cuộc</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sống</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bên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ngoài</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Cún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đã</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tận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mắt</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nhìn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thấy</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khung</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cảnh</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đẹp</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đẽ</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với</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bao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điều</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b="1" i="0" dirty="0">
                  <a:solidFill>
                    <a:srgbClr val="000000"/>
                  </a:solidFill>
                  <a:effectLst/>
                  <a:latin typeface="Cambria" panose="02040503050406030204" pitchFamily="18" charset="0"/>
                  <a:ea typeface="Cambria" panose="02040503050406030204" pitchFamily="18" charset="0"/>
                </a:rPr>
                <a:t>mới lạ </a:t>
              </a:r>
              <a:r>
                <a:rPr lang="en-US" sz="3200" b="1" i="0" dirty="0" err="1">
                  <a:solidFill>
                    <a:srgbClr val="000000"/>
                  </a:solidFill>
                  <a:effectLst/>
                  <a:latin typeface="Cambria" panose="02040503050406030204" pitchFamily="18" charset="0"/>
                  <a:ea typeface="Cambria" panose="02040503050406030204" pitchFamily="18" charset="0"/>
                </a:rPr>
                <a:t>hiện</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ra trước mắt.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20" name="Picture 19">
            <a:extLst>
              <a:ext uri="{FF2B5EF4-FFF2-40B4-BE49-F238E27FC236}">
                <a16:creationId xmlns:a16="http://schemas.microsoft.com/office/drawing/2014/main" id="{7F4E8BD3-74DF-12AA-E229-5D0DB16835E0}"/>
              </a:ext>
            </a:extLst>
          </p:cNvPr>
          <p:cNvPicPr>
            <a:picLocks noChangeAspect="1"/>
          </p:cNvPicPr>
          <p:nvPr/>
        </p:nvPicPr>
        <p:blipFill>
          <a:blip r:embed="rId4"/>
          <a:stretch>
            <a:fillRect/>
          </a:stretch>
        </p:blipFill>
        <p:spPr>
          <a:xfrm>
            <a:off x="8290363" y="2533971"/>
            <a:ext cx="3144891" cy="3203537"/>
          </a:xfrm>
          <a:prstGeom prst="rect">
            <a:avLst/>
          </a:prstGeom>
        </p:spPr>
      </p:pic>
    </p:spTree>
    <p:extLst>
      <p:ext uri="{BB962C8B-B14F-4D97-AF65-F5344CB8AC3E}">
        <p14:creationId xmlns:p14="http://schemas.microsoft.com/office/powerpoint/2010/main" val="352691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3"/>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mbria" panose="02040503050406030204" pitchFamily="18" charset="0"/>
                  <a:ea typeface="Cambria" panose="02040503050406030204" pitchFamily="18" charset="0"/>
                  <a:cs typeface="Arial"/>
                  <a:sym typeface="Arial"/>
                </a:rPr>
                <a:t>Toàn</a:t>
              </a:r>
              <a:r>
                <a:rPr lang="vi-VN" sz="4800" kern="0" dirty="0">
                  <a:solidFill>
                    <a:prstClr val="black"/>
                  </a:solidFill>
                  <a:latin typeface="Cambria" panose="02040503050406030204" pitchFamily="18" charset="0"/>
                  <a:ea typeface="Cambria" panose="02040503050406030204" pitchFamily="18" charset="0"/>
                  <a:cs typeface="Arial"/>
                  <a:sym typeface="Arial"/>
                </a:rPr>
                <a:t> bài đọc giọng </a:t>
              </a:r>
              <a:r>
                <a:rPr lang="en-US" sz="4800" kern="0" dirty="0">
                  <a:solidFill>
                    <a:prstClr val="black"/>
                  </a:solidFill>
                  <a:latin typeface="Cambria" panose="02040503050406030204" pitchFamily="18" charset="0"/>
                  <a:ea typeface="Cambria" panose="02040503050406030204" pitchFamily="18" charset="0"/>
                  <a:cs typeface="Arial"/>
                  <a:sym typeface="Arial"/>
                </a:rPr>
                <a:t>thong </a:t>
              </a:r>
              <a:r>
                <a:rPr lang="en-US" sz="4800" kern="0" dirty="0" err="1">
                  <a:solidFill>
                    <a:prstClr val="black"/>
                  </a:solidFill>
                  <a:latin typeface="Cambria" panose="02040503050406030204" pitchFamily="18" charset="0"/>
                  <a:ea typeface="Cambria" panose="02040503050406030204" pitchFamily="18" charset="0"/>
                  <a:cs typeface="Arial"/>
                  <a:sym typeface="Arial"/>
                </a:rPr>
                <a:t>thả</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tươi</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vui</a:t>
              </a:r>
              <a:endParaRPr lang="en-US" sz="4800" kern="0" dirty="0">
                <a:solidFill>
                  <a:prstClr val="black"/>
                </a:solidFill>
                <a:latin typeface="Cambria" panose="02040503050406030204" pitchFamily="18" charset="0"/>
                <a:ea typeface="Cambria" panose="02040503050406030204" pitchFamily="18" charset="0"/>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mbria" panose="02040503050406030204" pitchFamily="18" charset="0"/>
                  <a:ea typeface="Cambria" panose="02040503050406030204" pitchFamily="18" charset="0"/>
                  <a:cs typeface="Arial"/>
                  <a:sym typeface="Arial"/>
                </a:rPr>
                <a:t>Nhấn giọng ở các từ ngữ </a:t>
              </a:r>
              <a:r>
                <a:rPr lang="en-US" sz="4800" kern="0" dirty="0" err="1">
                  <a:solidFill>
                    <a:prstClr val="black"/>
                  </a:solidFill>
                  <a:latin typeface="Cambria" panose="02040503050406030204" pitchFamily="18" charset="0"/>
                  <a:ea typeface="Cambria" panose="02040503050406030204" pitchFamily="18" charset="0"/>
                  <a:cs typeface="Arial"/>
                  <a:sym typeface="Arial"/>
                </a:rPr>
                <a:t>giàu</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sắc</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gợi</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tả</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gợi</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cảm</a:t>
              </a:r>
              <a:r>
                <a:rPr lang="en-US" sz="4800" kern="0" dirty="0">
                  <a:solidFill>
                    <a:prstClr val="black"/>
                  </a:solidFill>
                  <a:latin typeface="Cambria" panose="02040503050406030204" pitchFamily="18" charset="0"/>
                  <a:ea typeface="Cambria" panose="02040503050406030204" pitchFamily="18" charset="0"/>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1388369" y="220933"/>
            <a:ext cx="9931245" cy="1609483"/>
          </a:xfrm>
          <a:prstGeom prst="rect">
            <a:avLst/>
          </a:prstGeom>
        </p:spPr>
      </p:pic>
    </p:spTree>
    <p:extLst>
      <p:ext uri="{BB962C8B-B14F-4D97-AF65-F5344CB8AC3E}">
        <p14:creationId xmlns:p14="http://schemas.microsoft.com/office/powerpoint/2010/main" val="31866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996253"/>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697983"/>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921795" y="5530174"/>
            <a:ext cx="2365080" cy="1511458"/>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292190"/>
            <a:ext cx="3731075" cy="640135"/>
          </a:xfrm>
          <a:prstGeom prst="rect">
            <a:avLst/>
          </a:prstGeom>
        </p:spPr>
      </p:pic>
    </p:spTree>
    <p:extLst>
      <p:ext uri="{BB962C8B-B14F-4D97-AF65-F5344CB8AC3E}">
        <p14:creationId xmlns:p14="http://schemas.microsoft.com/office/powerpoint/2010/main" val="4022691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(Theo Trần Đức Tiến)</a:t>
            </a:r>
          </a:p>
        </p:txBody>
      </p:sp>
    </p:spTree>
    <p:extLst>
      <p:ext uri="{BB962C8B-B14F-4D97-AF65-F5344CB8AC3E}">
        <p14:creationId xmlns:p14="http://schemas.microsoft.com/office/powerpoint/2010/main" val="3785391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229081" y="14054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106161" y="10101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FF0000"/>
                </a:solidFill>
              </a:rPr>
              <a:t>Đánh dấu lời nói của nhân vật</a:t>
            </a:r>
            <a:endParaRPr lang="en-US" sz="2400" b="1" dirty="0">
              <a:solidFill>
                <a:srgbClr val="FF000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FF0000"/>
                </a:solidFill>
              </a:rPr>
              <a:t>Đánh dấu lời nói của nhân vật</a:t>
            </a:r>
            <a:endParaRPr lang="en-US" sz="2400" b="1" dirty="0">
              <a:solidFill>
                <a:srgbClr val="FF000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FF000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FF0000"/>
                </a:solidFill>
              </a:rPr>
              <a:t>Đánh dấu phần giải thích, thuyết minh cho phần trước đó.</a:t>
            </a:r>
            <a:endParaRPr lang="vi-VN" sz="2400" b="1" dirty="0">
              <a:solidFill>
                <a:srgbClr val="FF000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Upscale Image">
            <a:extLst>
              <a:ext uri="{FF2B5EF4-FFF2-40B4-BE49-F238E27FC236}">
                <a16:creationId xmlns:a16="http://schemas.microsoft.com/office/drawing/2014/main" id="{472C65FE-6889-1539-D495-A56EC54F5A5D}"/>
              </a:ext>
            </a:extLst>
          </p:cNvPr>
          <p:cNvSpPr/>
          <p:nvPr/>
        </p:nvSpPr>
        <p:spPr>
          <a:xfrm>
            <a:off x="0" y="202018"/>
            <a:ext cx="12192000" cy="6655981"/>
          </a:xfrm>
          <a:custGeom>
            <a:avLst/>
            <a:gdLst/>
            <a:ahLst/>
            <a:cxnLst/>
            <a:rect l="l" t="t" r="r" b="b"/>
            <a:pathLst>
              <a:path w="12026246" h="8573711">
                <a:moveTo>
                  <a:pt x="0" y="0"/>
                </a:moveTo>
                <a:lnTo>
                  <a:pt x="12026246" y="0"/>
                </a:lnTo>
                <a:lnTo>
                  <a:pt x="12026246" y="8573711"/>
                </a:lnTo>
                <a:lnTo>
                  <a:pt x="0" y="8573711"/>
                </a:lnTo>
                <a:lnTo>
                  <a:pt x="0" y="0"/>
                </a:lnTo>
                <a:close/>
              </a:path>
            </a:pathLst>
          </a:custGeom>
          <a:blipFill>
            <a:blip r:embed="rId2"/>
            <a:stretch>
              <a:fillRect/>
            </a:stretch>
          </a:blipFill>
        </p:spPr>
        <p:txBody>
          <a:bodyPr/>
          <a:lstStyle/>
          <a:p>
            <a:endParaRPr lang="en-US"/>
          </a:p>
        </p:txBody>
      </p:sp>
      <p:pic>
        <p:nvPicPr>
          <p:cNvPr id="5" name="Picture 4">
            <a:extLst>
              <a:ext uri="{FF2B5EF4-FFF2-40B4-BE49-F238E27FC236}">
                <a16:creationId xmlns:a16="http://schemas.microsoft.com/office/drawing/2014/main" id="{DF3AA22C-2812-D6C4-8C14-18F008F0248B}"/>
              </a:ext>
            </a:extLst>
          </p:cNvPr>
          <p:cNvPicPr>
            <a:picLocks noChangeAspect="1"/>
          </p:cNvPicPr>
          <p:nvPr/>
        </p:nvPicPr>
        <p:blipFill>
          <a:blip r:embed="rId3"/>
          <a:stretch>
            <a:fillRect/>
          </a:stretch>
        </p:blipFill>
        <p:spPr>
          <a:xfrm rot="20604985">
            <a:off x="270677" y="362278"/>
            <a:ext cx="2066723" cy="829128"/>
          </a:xfrm>
          <a:prstGeom prst="rect">
            <a:avLst/>
          </a:prstGeom>
        </p:spPr>
      </p:pic>
      <p:pic>
        <p:nvPicPr>
          <p:cNvPr id="6" name="Picture 5">
            <a:extLst>
              <a:ext uri="{FF2B5EF4-FFF2-40B4-BE49-F238E27FC236}">
                <a16:creationId xmlns:a16="http://schemas.microsoft.com/office/drawing/2014/main" id="{AF788B1D-88C4-5956-71DE-4C896354C664}"/>
              </a:ext>
            </a:extLst>
          </p:cNvPr>
          <p:cNvPicPr>
            <a:picLocks noChangeAspect="1"/>
          </p:cNvPicPr>
          <p:nvPr/>
        </p:nvPicPr>
        <p:blipFill>
          <a:blip r:embed="rId4"/>
          <a:stretch>
            <a:fillRect/>
          </a:stretch>
        </p:blipFill>
        <p:spPr>
          <a:xfrm>
            <a:off x="-1078193" y="1800618"/>
            <a:ext cx="8541236" cy="2572735"/>
          </a:xfrm>
          <a:prstGeom prst="rect">
            <a:avLst/>
          </a:prstGeom>
        </p:spPr>
      </p:pic>
      <p:grpSp>
        <p:nvGrpSpPr>
          <p:cNvPr id="7" name="Nhóm 4">
            <a:extLst>
              <a:ext uri="{FF2B5EF4-FFF2-40B4-BE49-F238E27FC236}">
                <a16:creationId xmlns:a16="http://schemas.microsoft.com/office/drawing/2014/main" id="{B0C4C109-DD1D-5259-5B4F-4FBE8BE6F34E}"/>
              </a:ext>
            </a:extLst>
          </p:cNvPr>
          <p:cNvGrpSpPr/>
          <p:nvPr/>
        </p:nvGrpSpPr>
        <p:grpSpPr>
          <a:xfrm>
            <a:off x="2556300" y="126692"/>
            <a:ext cx="8056184" cy="1326023"/>
            <a:chOff x="1689806" y="909378"/>
            <a:chExt cx="6042138" cy="994517"/>
          </a:xfrm>
        </p:grpSpPr>
        <p:sp>
          <p:nvSpPr>
            <p:cNvPr id="8" name="TextBox 12">
              <a:extLst>
                <a:ext uri="{FF2B5EF4-FFF2-40B4-BE49-F238E27FC236}">
                  <a16:creationId xmlns:a16="http://schemas.microsoft.com/office/drawing/2014/main" id="{DAC2469B-AF97-BEEE-9C29-3BF2B7ADEC8A}"/>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9" name="Hình ảnh 7" descr="Ảnh có chứa văn bản, màn hình&#10;&#10;Mô tả được tạo tự động">
              <a:extLst>
                <a:ext uri="{FF2B5EF4-FFF2-40B4-BE49-F238E27FC236}">
                  <a16:creationId xmlns:a16="http://schemas.microsoft.com/office/drawing/2014/main" id="{8422306C-CBD2-A9F5-5857-8C92EE499ACD}"/>
                </a:ext>
              </a:extLst>
            </p:cNvPr>
            <p:cNvPicPr>
              <a:picLocks noChangeAspect="1"/>
            </p:cNvPicPr>
            <p:nvPr/>
          </p:nvPicPr>
          <p:blipFill>
            <a:blip r:embed="rId5"/>
            <a:stretch>
              <a:fillRect/>
            </a:stretch>
          </p:blipFill>
          <p:spPr>
            <a:xfrm>
              <a:off x="3476190" y="1382315"/>
              <a:ext cx="2469371" cy="521580"/>
            </a:xfrm>
            <a:prstGeom prst="rect">
              <a:avLst/>
            </a:prstGeom>
          </p:spPr>
        </p:pic>
      </p:grpSp>
    </p:spTree>
    <p:extLst>
      <p:ext uri="{BB962C8B-B14F-4D97-AF65-F5344CB8AC3E}">
        <p14:creationId xmlns:p14="http://schemas.microsoft.com/office/powerpoint/2010/main" val="101319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11289" y="3971376"/>
            <a:ext cx="12080711" cy="2807731"/>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txBody>
          <a:bodyPr/>
          <a:lstStyle/>
          <a:p>
            <a:pPr marL="1066785" indent="-457200" algn="just" defTabSz="1219170">
              <a:spcBef>
                <a:spcPts val="1600"/>
              </a:spcBef>
              <a:buClr>
                <a:srgbClr val="000000"/>
              </a:buClr>
              <a:buFont typeface="Wingdings" panose="05000000000000000000" pitchFamily="2" charset="2"/>
              <a:buChar char="v"/>
            </a:pPr>
            <a:r>
              <a:rPr lang="vi-VN" sz="2800" i="1" kern="0" dirty="0">
                <a:solidFill>
                  <a:srgbClr val="FF0000"/>
                </a:solidFill>
                <a:latin typeface="+mj-lt"/>
                <a:ea typeface="Cambria" panose="02040503050406030204" pitchFamily="18" charset="0"/>
                <a:sym typeface="Arial"/>
              </a:rPr>
              <a:t>https://docs.google.com/presentation/d/1G7Mvd9gJU8eJ7-kHI4BlNQMEtTgOa0CX/edit?slide=id.p1#slide=id.p1</a:t>
            </a:r>
          </a:p>
        </p:txBody>
      </p:sp>
      <p:sp>
        <p:nvSpPr>
          <p:cNvPr id="5" name="Freeform 5"/>
          <p:cNvSpPr/>
          <p:nvPr/>
        </p:nvSpPr>
        <p:spPr>
          <a:xfrm rot="-1926401" flipH="1" flipV="1">
            <a:off x="-1302056" y="349838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56380" flipH="1">
            <a:off x="207114" y="-155157"/>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oup of blue and pink letters&#10;&#10;AI-generated content may be incorrect.">
            <a:extLst>
              <a:ext uri="{FF2B5EF4-FFF2-40B4-BE49-F238E27FC236}">
                <a16:creationId xmlns:a16="http://schemas.microsoft.com/office/drawing/2014/main" id="{699B5684-F4FD-F9E4-20C6-1CE8F8136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1705" y="223492"/>
            <a:ext cx="9510584" cy="2889754"/>
          </a:xfrm>
          <a:prstGeom prst="rect">
            <a:avLst/>
          </a:prstGeom>
        </p:spPr>
      </p:pic>
    </p:spTree>
    <p:extLst>
      <p:ext uri="{BB962C8B-B14F-4D97-AF65-F5344CB8AC3E}">
        <p14:creationId xmlns:p14="http://schemas.microsoft.com/office/powerpoint/2010/main" val="328246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 y="788213"/>
            <a:ext cx="11993216" cy="553970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sX0" fmla="*/ 0 w 11993216"/>
                      <a:gd name="csY0" fmla="*/ 750795 h 5539701"/>
                      <a:gd name="csX1" fmla="*/ 688442 w 11993216"/>
                      <a:gd name="csY1" fmla="*/ 0 h 5539701"/>
                      <a:gd name="csX2" fmla="*/ 11304773 w 11993216"/>
                      <a:gd name="csY2" fmla="*/ 0 h 5539701"/>
                      <a:gd name="csX3" fmla="*/ 11993215 w 11993216"/>
                      <a:gd name="csY3" fmla="*/ 750795 h 5539701"/>
                      <a:gd name="csX4" fmla="*/ 11993215 w 11993216"/>
                      <a:gd name="csY4" fmla="*/ 4788905 h 5539701"/>
                      <a:gd name="csX5" fmla="*/ 11304773 w 11993216"/>
                      <a:gd name="csY5" fmla="*/ 5539701 h 5539701"/>
                      <a:gd name="csX6" fmla="*/ 688442 w 11993216"/>
                      <a:gd name="csY6" fmla="*/ 5539701 h 5539701"/>
                      <a:gd name="csX7" fmla="*/ 0 w 11993216"/>
                      <a:gd name="csY7" fmla="*/ 4788905 h 5539701"/>
                      <a:gd name="csX8" fmla="*/ 0 w 11993216"/>
                      <a:gd name="csY8" fmla="*/ 750795 h 5539701"/>
                      <a:gd name="csX0" fmla="*/ 0 w 11993216"/>
                      <a:gd name="csY0" fmla="*/ 750795 h 5539701"/>
                      <a:gd name="csX1" fmla="*/ 688442 w 11993216"/>
                      <a:gd name="csY1" fmla="*/ 0 h 5539701"/>
                      <a:gd name="csX2" fmla="*/ 11304773 w 11993216"/>
                      <a:gd name="csY2" fmla="*/ 0 h 5539701"/>
                      <a:gd name="csX3" fmla="*/ 11993215 w 11993216"/>
                      <a:gd name="csY3" fmla="*/ 750795 h 5539701"/>
                      <a:gd name="csX4" fmla="*/ 11993215 w 11993216"/>
                      <a:gd name="csY4" fmla="*/ 4788905 h 5539701"/>
                      <a:gd name="csX5" fmla="*/ 11304773 w 11993216"/>
                      <a:gd name="csY5" fmla="*/ 5539701 h 5539701"/>
                      <a:gd name="csX6" fmla="*/ 688442 w 11993216"/>
                      <a:gd name="csY6" fmla="*/ 5539701 h 5539701"/>
                      <a:gd name="csX7" fmla="*/ 0 w 11993216"/>
                      <a:gd name="csY7" fmla="*/ 4788905 h 5539701"/>
                      <a:gd name="csX8" fmla="*/ 0 w 11993216"/>
                      <a:gd name="csY8" fmla="*/ 750795 h 55397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993216" h="5539701" fill="none" extrusionOk="0">
                        <a:moveTo>
                          <a:pt x="0" y="750795"/>
                        </a:moveTo>
                        <a:cubicBezTo>
                          <a:pt x="4954" y="476388"/>
                          <a:pt x="344031" y="64587"/>
                          <a:pt x="688442" y="0"/>
                        </a:cubicBezTo>
                        <a:cubicBezTo>
                          <a:pt x="3296506" y="90311"/>
                          <a:pt x="9225961" y="189995"/>
                          <a:pt x="11304773" y="0"/>
                        </a:cubicBezTo>
                        <a:cubicBezTo>
                          <a:pt x="11673788" y="-78584"/>
                          <a:pt x="11921235" y="314005"/>
                          <a:pt x="11993215" y="750795"/>
                        </a:cubicBezTo>
                        <a:cubicBezTo>
                          <a:pt x="12124580" y="1219940"/>
                          <a:pt x="11867568" y="3295933"/>
                          <a:pt x="11993215" y="4788905"/>
                        </a:cubicBezTo>
                        <a:cubicBezTo>
                          <a:pt x="11996904" y="5183634"/>
                          <a:pt x="11622920" y="5466627"/>
                          <a:pt x="11304773" y="5539701"/>
                        </a:cubicBezTo>
                        <a:cubicBezTo>
                          <a:pt x="8012618" y="5627173"/>
                          <a:pt x="5079692" y="5840784"/>
                          <a:pt x="688442" y="5539701"/>
                        </a:cubicBezTo>
                        <a:cubicBezTo>
                          <a:pt x="363787" y="5533236"/>
                          <a:pt x="-72926" y="5218293"/>
                          <a:pt x="0" y="4788905"/>
                        </a:cubicBezTo>
                        <a:cubicBezTo>
                          <a:pt x="119752" y="3122059"/>
                          <a:pt x="-10883" y="2395072"/>
                          <a:pt x="0" y="750795"/>
                        </a:cubicBezTo>
                        <a:close/>
                      </a:path>
                      <a:path w="11993216" h="5539701" stroke="0" extrusionOk="0">
                        <a:moveTo>
                          <a:pt x="0" y="750795"/>
                        </a:moveTo>
                        <a:cubicBezTo>
                          <a:pt x="-5597" y="382407"/>
                          <a:pt x="326715" y="33672"/>
                          <a:pt x="688442" y="0"/>
                        </a:cubicBezTo>
                        <a:cubicBezTo>
                          <a:pt x="4922081" y="-438193"/>
                          <a:pt x="8654958" y="303403"/>
                          <a:pt x="11304773" y="0"/>
                        </a:cubicBezTo>
                        <a:cubicBezTo>
                          <a:pt x="11621511" y="-35694"/>
                          <a:pt x="12023660" y="310122"/>
                          <a:pt x="11993215" y="750795"/>
                        </a:cubicBezTo>
                        <a:cubicBezTo>
                          <a:pt x="12148778" y="1177218"/>
                          <a:pt x="12314462" y="3537523"/>
                          <a:pt x="11993215" y="4788905"/>
                        </a:cubicBezTo>
                        <a:cubicBezTo>
                          <a:pt x="11988345" y="5181649"/>
                          <a:pt x="11602083" y="5506896"/>
                          <a:pt x="11304773" y="5539701"/>
                        </a:cubicBezTo>
                        <a:cubicBezTo>
                          <a:pt x="9753801" y="5164285"/>
                          <a:pt x="1968693" y="5696921"/>
                          <a:pt x="688442" y="5539701"/>
                        </a:cubicBezTo>
                        <a:cubicBezTo>
                          <a:pt x="302165" y="5550377"/>
                          <a:pt x="-37823" y="5156601"/>
                          <a:pt x="0" y="4788905"/>
                        </a:cubicBezTo>
                        <a:cubicBezTo>
                          <a:pt x="40256" y="3451936"/>
                          <a:pt x="60758" y="1763094"/>
                          <a:pt x="0" y="750795"/>
                        </a:cubicBezTo>
                        <a:close/>
                      </a:path>
                      <a:path w="11993216" h="5539701" fill="none" stroke="0" extrusionOk="0">
                        <a:moveTo>
                          <a:pt x="0" y="750795"/>
                        </a:moveTo>
                        <a:cubicBezTo>
                          <a:pt x="63593" y="427028"/>
                          <a:pt x="355749" y="91529"/>
                          <a:pt x="688442" y="0"/>
                        </a:cubicBezTo>
                        <a:cubicBezTo>
                          <a:pt x="3479076" y="110496"/>
                          <a:pt x="9124499" y="125292"/>
                          <a:pt x="11304773" y="0"/>
                        </a:cubicBezTo>
                        <a:cubicBezTo>
                          <a:pt x="11652172" y="-40946"/>
                          <a:pt x="12005505" y="280086"/>
                          <a:pt x="11993215" y="750795"/>
                        </a:cubicBezTo>
                        <a:cubicBezTo>
                          <a:pt x="12253648" y="1069717"/>
                          <a:pt x="12025674" y="3164186"/>
                          <a:pt x="11993215" y="4788905"/>
                        </a:cubicBezTo>
                        <a:cubicBezTo>
                          <a:pt x="11958580" y="5202590"/>
                          <a:pt x="11585550" y="5486996"/>
                          <a:pt x="11304773" y="5539701"/>
                        </a:cubicBezTo>
                        <a:cubicBezTo>
                          <a:pt x="7805601" y="5343982"/>
                          <a:pt x="4584099" y="5690842"/>
                          <a:pt x="688442" y="5539701"/>
                        </a:cubicBezTo>
                        <a:cubicBezTo>
                          <a:pt x="299138" y="5532052"/>
                          <a:pt x="-38479" y="5197901"/>
                          <a:pt x="0" y="4788905"/>
                        </a:cubicBezTo>
                        <a:cubicBezTo>
                          <a:pt x="38713" y="3296076"/>
                          <a:pt x="-34297" y="2438226"/>
                          <a:pt x="0" y="75079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200" kern="0" dirty="0">
                <a:solidFill>
                  <a:prstClr val="black"/>
                </a:solidFill>
                <a:latin typeface="Cambria" panose="02040503050406030204" pitchFamily="18" charset="0"/>
                <a:ea typeface="Cambria" panose="02040503050406030204" pitchFamily="18" charset="0"/>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200" kern="0" dirty="0">
                <a:solidFill>
                  <a:prstClr val="black"/>
                </a:solidFill>
                <a:latin typeface="Cambria" panose="02040503050406030204" pitchFamily="18" charset="0"/>
                <a:ea typeface="Cambria" panose="02040503050406030204" pitchFamily="18" charset="0"/>
                <a:sym typeface="Arial"/>
              </a:rPr>
              <a:t>Hiểu được điều tác giả muốn nói qua câu chuyện: </a:t>
            </a:r>
            <a:r>
              <a:rPr lang="vi-VN" sz="3200" i="1" kern="0" dirty="0">
                <a:solidFill>
                  <a:prstClr val="black"/>
                </a:solidFill>
                <a:latin typeface="Cambria" panose="02040503050406030204" pitchFamily="18" charset="0"/>
                <a:ea typeface="Cambria" panose="02040503050406030204" pitchFamily="18" charset="0"/>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endParaRPr lang="en-US" sz="3200" i="1" kern="0" dirty="0">
              <a:solidFill>
                <a:prstClr val="black"/>
              </a:solidFill>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634563" y="202019"/>
            <a:ext cx="6907367" cy="1603387"/>
          </a:xfrm>
          <a:prstGeom prst="rect">
            <a:avLst/>
          </a:prstGeom>
        </p:spPr>
      </p:pic>
    </p:spTree>
    <p:extLst>
      <p:ext uri="{BB962C8B-B14F-4D97-AF65-F5344CB8AC3E}">
        <p14:creationId xmlns:p14="http://schemas.microsoft.com/office/powerpoint/2010/main" val="42058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331287" y="244125"/>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745A-4002-F54D-47B9-428CABAD2517}"/>
              </a:ext>
            </a:extLst>
          </p:cNvPr>
          <p:cNvSpPr>
            <a:spLocks noGrp="1"/>
          </p:cNvSpPr>
          <p:nvPr>
            <p:ph type="title"/>
          </p:nvPr>
        </p:nvSpPr>
        <p:spPr/>
        <p:txBody>
          <a:bodyPr/>
          <a:lstStyle/>
          <a:p>
            <a:endParaRPr lang="en-US"/>
          </a:p>
        </p:txBody>
      </p:sp>
      <p:pic>
        <p:nvPicPr>
          <p:cNvPr id="4" name="Thiết kế chưa có tên (1)">
            <a:hlinkClick r:id="" action="ppaction://media"/>
            <a:extLst>
              <a:ext uri="{FF2B5EF4-FFF2-40B4-BE49-F238E27FC236}">
                <a16:creationId xmlns:a16="http://schemas.microsoft.com/office/drawing/2014/main" id="{68779761-1420-4D18-7EC1-2491AEB7D0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7936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1065613" cy="4832092"/>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Ắng! Ắng!...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2558</Words>
  <Application>Microsoft Office PowerPoint</Application>
  <PresentationFormat>Widescreen</PresentationFormat>
  <Paragraphs>146</Paragraphs>
  <Slides>40</Slides>
  <Notes>19</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40</vt:i4>
      </vt:variant>
    </vt:vector>
  </HeadingPairs>
  <TitlesOfParts>
    <vt:vector size="58" baseType="lpstr">
      <vt:lpstr>等线</vt:lpstr>
      <vt:lpstr>#9Slide02 Noi dung dai</vt:lpstr>
      <vt:lpstr>Arial</vt:lpstr>
      <vt:lpstr>Calibri</vt:lpstr>
      <vt:lpstr>Calibri Light</vt:lpstr>
      <vt:lpstr>Cambria</vt:lpstr>
      <vt:lpstr>Chango</vt:lpstr>
      <vt:lpstr>Montserrat</vt:lpstr>
      <vt:lpstr>Segoe UI Historic</vt:lpstr>
      <vt:lpstr>Times New Roman</vt:lpstr>
      <vt:lpstr>TT Knickerbockers Script</vt:lpstr>
      <vt:lpstr>Wingdings</vt:lpstr>
      <vt:lpstr>Funny Air Travel MK Plan by Slidesgo</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114</cp:revision>
  <dcterms:created xsi:type="dcterms:W3CDTF">2023-08-06T03:04:44Z</dcterms:created>
  <dcterms:modified xsi:type="dcterms:W3CDTF">2026-06-17T13:44:13Z</dcterms:modified>
</cp:coreProperties>
</file>