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1" r:id="rId5"/>
  </p:sldMasterIdLst>
  <p:notesMasterIdLst>
    <p:notesMasterId r:id="rId28"/>
  </p:notesMasterIdLst>
  <p:sldIdLst>
    <p:sldId id="257" r:id="rId6"/>
    <p:sldId id="258" r:id="rId7"/>
    <p:sldId id="2007577096" r:id="rId8"/>
    <p:sldId id="2007577097" r:id="rId9"/>
    <p:sldId id="261" r:id="rId10"/>
    <p:sldId id="262" r:id="rId11"/>
    <p:sldId id="263" r:id="rId12"/>
    <p:sldId id="264" r:id="rId13"/>
    <p:sldId id="2007577095" r:id="rId14"/>
    <p:sldId id="292" r:id="rId15"/>
    <p:sldId id="260" r:id="rId16"/>
    <p:sldId id="302" r:id="rId17"/>
    <p:sldId id="303" r:id="rId18"/>
    <p:sldId id="304" r:id="rId19"/>
    <p:sldId id="305" r:id="rId20"/>
    <p:sldId id="306" r:id="rId21"/>
    <p:sldId id="259" r:id="rId22"/>
    <p:sldId id="307" r:id="rId23"/>
    <p:sldId id="308" r:id="rId24"/>
    <p:sldId id="309" r:id="rId25"/>
    <p:sldId id="314" r:id="rId26"/>
    <p:sldId id="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3286-5F34-4B6E-8B96-AE3B2E099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4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0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9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5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07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71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22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83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6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2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25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5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0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74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19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2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1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55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04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63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07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57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27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2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323850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9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7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78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microsoft.com/office/2007/relationships/hdphoto" Target="../media/hdphoto11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3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14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png"/><Relationship Id="rId7" Type="http://schemas.openxmlformats.org/officeDocument/2006/relationships/image" Target="../media/image3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microsoft.com/office/2007/relationships/hdphoto" Target="../media/hdphoto15.wdp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7.wdp"/><Relationship Id="rId9" Type="http://schemas.openxmlformats.org/officeDocument/2006/relationships/image" Target="../media/image5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05394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74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86" y="1202402"/>
            <a:ext cx="2916482" cy="165041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1132377"/>
            <a:ext cx="2916482" cy="179046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6" y="3045047"/>
            <a:ext cx="2916482" cy="177621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3108185"/>
            <a:ext cx="2915144" cy="1649655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5" y="4943190"/>
            <a:ext cx="2917992" cy="177664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2" y="4943190"/>
            <a:ext cx="2917992" cy="179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" y="2457614"/>
            <a:ext cx="4600453" cy="230022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19165" y="634103"/>
            <a:ext cx="694007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endParaRPr lang="en-GB" sz="2666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8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19075"/>
            <a:ext cx="3009862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952178" y="1109376"/>
            <a:ext cx="523982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đáp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án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94591" y="1902034"/>
            <a:ext cx="591087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  <a:endParaRPr lang="en-GB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2"/>
            <a:ext cx="2268072" cy="1303599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1242562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" y="162376"/>
            <a:ext cx="2047977" cy="102399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4459" y="2002529"/>
            <a:ext cx="297705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42E-6 4.98303E-6 L -4.38042E-6 0.0003 C 0.00174 0.00215 0.00382 0.00401 0.00556 0.00678 C 0.00608 0.00802 0.00591 0.00987 0.00625 0.0111 C 0.00677 0.01295 0.00729 0.01481 0.00799 0.01697 C 0.00729 0.01789 0.00712 0.01943 0.00625 0.01974 C 0.00243 0.02067 0.00348 0.01789 0.00226 0.01388 C 0.00191 0.01234 0.00122 0.0111 0.0007 0.00987 C -0.00034 0.00401 -4.38042E-6 0.00154 -4.38042E-6 4.98303E-6 Z " pathEditMode="relative" rAng="0" ptsTypes="AAAAAAAAA">
                                      <p:cBhvr>
                                        <p:cTn id="6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4.72077E-7 L -4.29712E-6 0.00031 C -0.00815 -0.00339 -0.01024 -0.00525 -0.01978 -0.00154 C -0.02082 -0.00123 -0.02082 0.00123 -0.02134 0.00278 C -0.02117 0.00401 -0.02117 0.00586 -0.02065 0.00679 C -0.02013 0.00771 -0.01909 0.00833 -0.01822 0.00833 C -0.01475 0.00833 -0.01145 0.0074 -0.00798 0.00679 C -0.00711 0.00648 -0.00642 0.00617 -0.00555 0.00555 C -0.00503 0.00463 -0.00451 0.0037 -0.00399 0.00278 L -4.29712E-6 4.72077E-7 Z " pathEditMode="relative" rAng="0" ptsTypes="AAAAAAAAAA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234E-6 -1.2743E-6 L -3.67234E-6 0.00031 C -0.00659 0.00031 -0.01336 -0.00062 -0.01978 0.00124 C -0.02065 0.00154 -0.021 0.00432 -0.02065 0.00556 C -0.02013 0.00679 -0.01909 0.00648 -0.01822 0.0071 C -0.01475 0.00648 -0.01128 0.00679 -0.00798 0.00556 C -0.00711 0.00525 -0.00642 0.0037 -0.00555 0.00278 C -0.00503 0.00185 -0.00451 0.00093 -0.00399 -1.2743E-6 L -3.67234E-6 -1.2743E-6 Z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" y="3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"/>
            <a:ext cx="1208292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843" y="1882973"/>
            <a:ext cx="46670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402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443" y="2625904"/>
            <a:ext cx="46670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466" indent="-571466" defTabSz="609402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6" y="1664030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796158" y="5040973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942184" y="228600"/>
            <a:ext cx="4343400" cy="2039256"/>
          </a:xfrm>
          <a:prstGeom prst="wedgeRoundRectCallout">
            <a:avLst>
              <a:gd name="adj1" fmla="val 13782"/>
              <a:gd name="adj2" fmla="val 10622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06644" y="2074624"/>
            <a:ext cx="2025426" cy="2970402"/>
            <a:chOff x="-3886200" y="-76200"/>
            <a:chExt cx="3127022" cy="48245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8335" y="3182146"/>
            <a:ext cx="2453701" cy="338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38" y="3487419"/>
            <a:ext cx="1941747" cy="267993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248400" y="41782"/>
            <a:ext cx="4343400" cy="2267856"/>
          </a:xfrm>
          <a:prstGeom prst="wedgeRoundRectCallout">
            <a:avLst>
              <a:gd name="adj1" fmla="val -12009"/>
              <a:gd name="adj2" fmla="val 961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676400" y="3464841"/>
            <a:ext cx="2618955" cy="1916569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E4280-4451-7DF0-44F2-C13B763A2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5" y="104775"/>
            <a:ext cx="4191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0023 C 0.00382 0.01435 0.0191 -0.00185 0.01007 0.01621 C 0.0066 0.02338 0.00139 0.02708 -0.00382 0.03148 C -0.00468 0.03472 -0.00434 0.03866 -0.00607 0.04097 C -0.00781 0.04329 -0.01076 0.04259 -0.01284 0.04398 C -0.01788 0.04769 -0.02204 0.05232 -0.02673 0.05648 C -0.0342 0.06343 -0.04322 0.06736 -0.05 0.07523 C -0.06753 0.09468 -0.04739 0.07593 -0.06388 0.09074 C -0.06701 0.10324 -0.07083 0.10949 -0.07795 0.11875 C -0.08402 0.14607 -0.08611 0.18333 -0.07552 0.20903 C -0.07413 0.21273 -0.06475 0.23079 -0.06145 0.23727 C -0.05833 0.24352 -0.04757 0.24977 -0.04757 0.25 C -0.04427 0.25648 -0.03941 0.26158 -0.03611 0.26852 C -0.0276 0.28588 -0.04184 0.27107 -0.02673 0.2838 C -0.02361 0.29815 -0.01632 0.31181 -0.01059 0.32454 C -0.00781 0.33102 -0.00312 0.33611 -0.00138 0.34329 C -4.16667E-6 0.34954 0.00174 0.35556 0.0033 0.36181 C 0.00504 0.36898 0.00938 0.37431 0.0125 0.38056 C 0.01389 0.3838 0.01632 0.38634 0.01719 0.39005 C 0.02066 0.40417 0.02709 0.41528 0.03334 0.42732 C 0.03837 0.43727 0.03941 0.44514 0.04723 0.45232 C 0.05139 0.46921 0.04775 0.45787 0.05886 0.48033 C 0.06667 0.4963 0.07778 0.52431 0.09132 0.53033 C 0.10452 0.55602 0.08681 0.52384 0.10278 0.5456 C 0.10469 0.54838 0.10556 0.55232 0.10747 0.55509 C 0.11337 0.56458 0.12014 0.57361 0.12605 0.58333 C 0.1349 0.59908 0.14115 0.61574 0.15139 0.63009 C 0.15452 0.64236 0.15834 0.64861 0.16546 0.65787 C 0.16806 0.66991 0.17414 0.6757 0.17917 0.68588 C 0.18264 0.7 0.1915 0.71111 0.19775 0.72338 C 0.19931 0.72662 0.20243 0.73264 0.20243 0.73287 C 0.20521 0.74537 0.20816 0.75023 0.21632 0.75764 C 0.21962 0.77107 0.225 0.78195 0.23247 0.79213 L 0.2349 0.77338 " pathEditMode="relative" rAng="0" ptsTypes="ffffffffffffffffffffffffffffffffAA">
                                      <p:cBhvr>
                                        <p:cTn id="7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0" r="99222">
                        <a14:foregroundMark x1="52667" y1="7442" x2="53333" y2="64302"/>
                        <a14:foregroundMark x1="38667" y1="15465" x2="37667" y2="36395"/>
                        <a14:foregroundMark x1="63000" y1="12326" x2="66667" y2="39186"/>
                        <a14:foregroundMark x1="51000" y1="8488" x2="36333" y2="24186"/>
                        <a14:foregroundMark x1="42000" y1="11279" x2="60000" y2="7442"/>
                        <a14:foregroundMark x1="64333" y1="11279" x2="76000" y2="29767"/>
                        <a14:foregroundMark x1="54667" y1="54186" x2="58000" y2="76860"/>
                        <a14:foregroundMark x1="34000" y1="77558" x2="62000" y2="81395"/>
                        <a14:foregroundMark x1="21000" y1="83488" x2="27000" y2="91512"/>
                        <a14:foregroundMark x1="93333" y1="79651" x2="86667" y2="93953"/>
                        <a14:foregroundMark x1="80000" y1="70233" x2="83667" y2="75465"/>
                        <a14:foregroundMark x1="80667" y1="61512" x2="83000" y2="69186"/>
                        <a14:foregroundMark x1="15667" y1="26279" x2="18333" y2="29419"/>
                        <a14:foregroundMark x1="23667" y1="23837" x2="21667" y2="28721"/>
                        <a14:foregroundMark x1="24000" y1="33953" x2="29667" y2="34302"/>
                        <a14:foregroundMark x1="13333" y1="47209" x2="8667" y2="48256"/>
                        <a14:foregroundMark x1="11000" y1="42674" x2="6667" y2="42326"/>
                        <a14:foregroundMark x1="61333" y1="22442" x2="61333" y2="27326"/>
                        <a14:foregroundMark x1="45333" y1="22442" x2="47333" y2="2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40585"/>
            <a:ext cx="2286000" cy="240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84138" y="2381146"/>
            <a:ext cx="2568962" cy="4095854"/>
            <a:chOff x="-4057020" y="116382"/>
            <a:chExt cx="3127022" cy="48245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ounded Rectangular Callout 9"/>
          <p:cNvSpPr/>
          <p:nvPr/>
        </p:nvSpPr>
        <p:spPr>
          <a:xfrm>
            <a:off x="1709726" y="5040973"/>
            <a:ext cx="2555189" cy="1692797"/>
          </a:xfrm>
          <a:prstGeom prst="wedgeRoundRectCallout">
            <a:avLst>
              <a:gd name="adj1" fmla="val 30630"/>
              <a:gd name="adj2" fmla="val -9648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810000" y="5040972"/>
            <a:ext cx="2895601" cy="1692797"/>
          </a:xfrm>
          <a:prstGeom prst="wedgeRoundRectCallout">
            <a:avLst>
              <a:gd name="adj1" fmla="val 7883"/>
              <a:gd name="adj2" fmla="val -890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191000" y="11329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3100" y="228600"/>
            <a:ext cx="4343400" cy="2286000"/>
          </a:xfrm>
          <a:prstGeom prst="wedgeRoundRectCallout">
            <a:avLst>
              <a:gd name="adj1" fmla="val 15434"/>
              <a:gd name="adj2" fmla="val 866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4DE416-8513-EFFE-C22B-14FAA39A3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7675"/>
            <a:ext cx="3724275" cy="23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2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08969E-6 L 0.8908 -0.0037 " pathEditMode="relative" rAng="0" ptsTypes="AA">
                                      <p:cBhvr>
                                        <p:cTn id="6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5943600" y="253232"/>
            <a:ext cx="3429000" cy="2032768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335708" y="4902483"/>
            <a:ext cx="2133601" cy="1276081"/>
          </a:xfrm>
          <a:prstGeom prst="wedgeRoundRectCallout">
            <a:avLst>
              <a:gd name="adj1" fmla="val 57727"/>
              <a:gd name="adj2" fmla="val -11952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9" b="99549" l="2840" r="98519">
                        <a14:foregroundMark x1="37037" y1="55636" x2="39506" y2="6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93" y="2423014"/>
            <a:ext cx="2313214" cy="316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486400" y="155157"/>
            <a:ext cx="4343400" cy="2267856"/>
          </a:xfrm>
          <a:prstGeom prst="wedgeRoundRectCallout">
            <a:avLst>
              <a:gd name="adj1" fmla="val 27088"/>
              <a:gd name="adj2" fmla="val 104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697954" y="4217524"/>
            <a:ext cx="2771355" cy="1564360"/>
          </a:xfrm>
          <a:prstGeom prst="wedgeRoundRectCallout">
            <a:avLst>
              <a:gd name="adj1" fmla="val 36695"/>
              <a:gd name="adj2" fmla="val -76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10000" y="1600200"/>
            <a:ext cx="1782665" cy="2406365"/>
            <a:chOff x="-3886200" y="-76200"/>
            <a:chExt cx="3127022" cy="48245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3889" l="7000" r="90143">
                          <a14:foregroundMark x1="35714" y1="29444" x2="39714" y2="27315"/>
                          <a14:foregroundMark x1="60429" y1="27685" x2="62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3CF575-FB47-BBDE-AD70-8E4642366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75" y="-90487"/>
            <a:ext cx="4448175" cy="17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3317E-6 C 0.03125 0.00138 0.06285 0.00069 0.09427 0.00462 C 0.10156 0.00577 0.11528 0.01432 0.11528 0.01478 C 0.13073 0.03696 0.1125 0.01363 0.13281 0.02934 C 0.15052 0.0432 0.16198 0.06468 0.1816 0.07346 C 0.19514 0.09286 0.21198 0.10903 0.23038 0.11781 C 0.23507 0.13814 0.24549 0.15477 0.25816 0.16678 C 0.26389 0.18965 0.27448 0.21252 0.28629 0.23054 C 0.29288 0.24093 0.30035 0.25017 0.30729 0.25987 C 0.30972 0.26334 0.31424 0.27004 0.31424 0.27027 C 0.32344 0.30908 0.31077 0.26241 0.32448 0.29452 C 0.33559 0.32063 0.31806 0.29984 0.33872 0.31901 C 0.34688 0.35412 0.33941 0.3428 0.35608 0.35828 C 0.36997 0.41718 0.35764 0.35943 0.36997 0.4516 C 0.37413 0.48279 0.38386 0.51351 0.3875 0.54493 C 0.39219 0.58558 0.39931 0.62855 0.40833 0.66782 C 0.41042 0.74243 0.39913 0.77524 0.4224 0.8249 C 0.42448 0.83322 0.4316 0.8741 0.43629 0.88381 C 0.44653 0.90552 0.45747 0.92492 0.45747 0.95264 " pathEditMode="relative" rAng="0" ptsTypes="ffffffffffffffffffA">
                                      <p:cBhvr>
                                        <p:cTn id="76" dur="7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476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7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2985876" y="77939"/>
            <a:ext cx="4343400" cy="2267856"/>
          </a:xfrm>
          <a:prstGeom prst="wedgeRoundRectCallout">
            <a:avLst>
              <a:gd name="adj1" fmla="val 65597"/>
              <a:gd name="adj2" fmla="val 217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238247" y="4731698"/>
            <a:ext cx="2618955" cy="1916569"/>
          </a:xfrm>
          <a:prstGeom prst="wedgeRoundRectCallout">
            <a:avLst>
              <a:gd name="adj1" fmla="val -118278"/>
              <a:gd name="adj2" fmla="val -850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13415-EA55-DE5B-5C2D-A70E5E523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025" y="2728912"/>
            <a:ext cx="4097158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70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635374" y="3048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1796159" y="5029250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0503C-124D-4028-D8E5-63E611B57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87" y="2809874"/>
            <a:ext cx="429696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-336167" y="2077616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0,1,2,3,4,5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404</Words>
  <Application>Microsoft Office PowerPoint</Application>
  <PresentationFormat>Widescreen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DengXian</vt:lpstr>
      <vt:lpstr>Lato Heavy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Office Theme</vt:lpstr>
      <vt:lpstr>1_Office Theme</vt:lpstr>
      <vt:lpstr>Office 主题</vt:lpstr>
      <vt:lpstr>2_Office Theme</vt:lpstr>
      <vt:lpstr>3_Office Theme</vt:lpstr>
      <vt:lpstr>TRÒ CHƠI: CÔ BÉ QUÀNG KHĂN ĐỎ (Phiên bản ngoại truyện)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2021-08-27T05:39:16Z</dcterms:created>
  <dcterms:modified xsi:type="dcterms:W3CDTF">2023-10-03T12:34:30Z</dcterms:modified>
</cp:coreProperties>
</file>