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9" r:id="rId2"/>
    <p:sldMasterId id="2147483692" r:id="rId3"/>
    <p:sldMasterId id="2147483745" r:id="rId4"/>
    <p:sldMasterId id="2147483757" r:id="rId5"/>
    <p:sldMasterId id="2147483769" r:id="rId6"/>
  </p:sldMasterIdLst>
  <p:notesMasterIdLst>
    <p:notesMasterId r:id="rId39"/>
  </p:notesMasterIdLst>
  <p:handoutMasterIdLst>
    <p:handoutMasterId r:id="rId40"/>
  </p:handoutMasterIdLst>
  <p:sldIdLst>
    <p:sldId id="2007577118" r:id="rId7"/>
    <p:sldId id="395" r:id="rId8"/>
    <p:sldId id="2007577113" r:id="rId9"/>
    <p:sldId id="2007577114" r:id="rId10"/>
    <p:sldId id="293" r:id="rId11"/>
    <p:sldId id="294" r:id="rId12"/>
    <p:sldId id="295" r:id="rId13"/>
    <p:sldId id="296" r:id="rId14"/>
    <p:sldId id="2007577115" r:id="rId15"/>
    <p:sldId id="2007577116" r:id="rId16"/>
    <p:sldId id="2007577117" r:id="rId17"/>
    <p:sldId id="257" r:id="rId18"/>
    <p:sldId id="2007577112" r:id="rId19"/>
    <p:sldId id="292" r:id="rId20"/>
    <p:sldId id="298" r:id="rId21"/>
    <p:sldId id="260" r:id="rId22"/>
    <p:sldId id="297" r:id="rId23"/>
    <p:sldId id="299" r:id="rId24"/>
    <p:sldId id="300" r:id="rId25"/>
    <p:sldId id="301" r:id="rId26"/>
    <p:sldId id="284" r:id="rId27"/>
    <p:sldId id="302" r:id="rId28"/>
    <p:sldId id="304" r:id="rId29"/>
    <p:sldId id="305" r:id="rId30"/>
    <p:sldId id="306" r:id="rId31"/>
    <p:sldId id="307" r:id="rId32"/>
    <p:sldId id="311" r:id="rId33"/>
    <p:sldId id="310" r:id="rId34"/>
    <p:sldId id="303" r:id="rId35"/>
    <p:sldId id="267" r:id="rId36"/>
    <p:sldId id="638" r:id="rId37"/>
    <p:sldId id="1168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ABFF"/>
    <a:srgbClr val="FF66FF"/>
    <a:srgbClr val="CC66FF"/>
    <a:srgbClr val="DB93FF"/>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7" d="100"/>
          <a:sy n="77" d="100"/>
        </p:scale>
        <p:origin x="268" y="36"/>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18/06/2026</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066AF-5B26-4EDD-8FAD-595EFBF60D7E}" type="datetimeFigureOut">
              <a:rPr lang="en-US" smtClean="0"/>
              <a:t>18/06/2026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5F507-1483-497D-B293-80E7E228D0D4}" type="slidenum">
              <a:rPr lang="en-US" smtClean="0"/>
              <a:t>‹#›</a:t>
            </a:fld>
            <a:endParaRPr lang="en-US"/>
          </a:p>
        </p:txBody>
      </p:sp>
    </p:spTree>
    <p:extLst>
      <p:ext uri="{BB962C8B-B14F-4D97-AF65-F5344CB8AC3E}">
        <p14:creationId xmlns:p14="http://schemas.microsoft.com/office/powerpoint/2010/main" val="2429289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7"/>
        <p:cNvGrpSpPr/>
        <p:nvPr/>
      </p:nvGrpSpPr>
      <p:grpSpPr>
        <a:xfrm>
          <a:off x="0" y="0"/>
          <a:ext cx="0" cy="0"/>
          <a:chOff x="0" y="0"/>
          <a:chExt cx="0" cy="0"/>
        </a:xfrm>
      </p:grpSpPr>
      <p:sp>
        <p:nvSpPr>
          <p:cNvPr id="2878" name="Google Shape;2878;ga25f5ddd5d_0_1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9" name="Google Shape;2879;ga25f5ddd5d_0_1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cho HS lấy bộ đồ </a:t>
            </a:r>
          </a:p>
          <a:p>
            <a:pPr marL="0" lvl="0" indent="0" algn="l" rtl="0">
              <a:spcBef>
                <a:spcPts val="0"/>
              </a:spcBef>
              <a:spcAft>
                <a:spcPts val="0"/>
              </a:spcAft>
              <a:buNone/>
            </a:pPr>
            <a:endParaRPr lang="en-US"/>
          </a:p>
          <a:p>
            <a:r>
              <a:rPr lang="vi-VN" b="0"/>
              <a:t>Tác</a:t>
            </a:r>
            <a:r>
              <a:rPr lang="vi-VN" b="0" baseline="0"/>
              <a:t> giả bộ ppt Toán + TV</a:t>
            </a:r>
            <a:r>
              <a:rPr lang="en-US" b="0" baseline="0"/>
              <a:t> SGK mới</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srgbClr val="0070C0"/>
                </a:solidFill>
                <a:latin typeface="Arial" pitchFamily="34" charset="0"/>
                <a:ea typeface="Aachen" pitchFamily="18" charset="0"/>
                <a:cs typeface="Arial" pitchFamily="34" charset="0"/>
              </a:rPr>
              <a:t>Trong buổi đi học đầu tiên, vì chăm ngoan và học giỏi nên ba bạn đã được cô giáo thưởng sticker đấy các em ạ. Chúng mình cùng cố gắng để được thưởng như ba bạn nhé!</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1864"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n-US" sz="1864"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371648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3.xml"/><Relationship Id="rId4" Type="http://schemas.openxmlformats.org/officeDocument/2006/relationships/image" Target="../media/image3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31.png"/><Relationship Id="rId5" Type="http://schemas.openxmlformats.org/officeDocument/2006/relationships/image" Target="../media/image33.png"/><Relationship Id="rId4" Type="http://schemas.openxmlformats.org/officeDocument/2006/relationships/image" Target="../media/image30.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32.pn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38.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31.png"/><Relationship Id="rId2" Type="http://schemas.openxmlformats.org/officeDocument/2006/relationships/image" Target="../media/image40.png"/><Relationship Id="rId1" Type="http://schemas.openxmlformats.org/officeDocument/2006/relationships/slideMaster" Target="../slideMasters/slideMaster3.xml"/><Relationship Id="rId6" Type="http://schemas.openxmlformats.org/officeDocument/2006/relationships/image" Target="../media/image38.png"/><Relationship Id="rId5" Type="http://schemas.openxmlformats.org/officeDocument/2006/relationships/image" Target="../media/image35.pn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32.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6.png"/><Relationship Id="rId7" Type="http://schemas.openxmlformats.org/officeDocument/2006/relationships/image" Target="../media/image42.png"/><Relationship Id="rId12" Type="http://schemas.openxmlformats.org/officeDocument/2006/relationships/image" Target="../media/image34.png"/><Relationship Id="rId2" Type="http://schemas.openxmlformats.org/officeDocument/2006/relationships/image" Target="../media/image40.png"/><Relationship Id="rId1" Type="http://schemas.openxmlformats.org/officeDocument/2006/relationships/slideMaster" Target="../slideMasters/slideMaster3.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0.png"/><Relationship Id="rId10" Type="http://schemas.openxmlformats.org/officeDocument/2006/relationships/image" Target="../media/image45.png"/><Relationship Id="rId4" Type="http://schemas.openxmlformats.org/officeDocument/2006/relationships/image" Target="../media/image32.png"/><Relationship Id="rId9" Type="http://schemas.openxmlformats.org/officeDocument/2006/relationships/image" Target="../media/image4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34.png"/><Relationship Id="rId5" Type="http://schemas.openxmlformats.org/officeDocument/2006/relationships/image" Target="../media/image46.png"/><Relationship Id="rId4" Type="http://schemas.openxmlformats.org/officeDocument/2006/relationships/image" Target="../media/image3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38.png"/><Relationship Id="rId5" Type="http://schemas.openxmlformats.org/officeDocument/2006/relationships/image" Target="../media/image33.png"/><Relationship Id="rId4" Type="http://schemas.openxmlformats.org/officeDocument/2006/relationships/image" Target="../media/image3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0.png"/><Relationship Id="rId1" Type="http://schemas.openxmlformats.org/officeDocument/2006/relationships/slideMaster" Target="../slideMasters/slideMaster3.xml"/><Relationship Id="rId5" Type="http://schemas.openxmlformats.org/officeDocument/2006/relationships/image" Target="../media/image34.png"/><Relationship Id="rId4" Type="http://schemas.openxmlformats.org/officeDocument/2006/relationships/image" Target="../media/image3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0.png"/><Relationship Id="rId1" Type="http://schemas.openxmlformats.org/officeDocument/2006/relationships/slideMaster" Target="../slideMasters/slideMaster3.xml"/><Relationship Id="rId5" Type="http://schemas.openxmlformats.org/officeDocument/2006/relationships/image" Target="../media/image34.png"/><Relationship Id="rId4" Type="http://schemas.openxmlformats.org/officeDocument/2006/relationships/image" Target="../media/image3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42.png"/><Relationship Id="rId5" Type="http://schemas.openxmlformats.org/officeDocument/2006/relationships/image" Target="../media/image37.png"/><Relationship Id="rId4" Type="http://schemas.openxmlformats.org/officeDocument/2006/relationships/image" Target="../media/image3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0.png"/><Relationship Id="rId1" Type="http://schemas.openxmlformats.org/officeDocument/2006/relationships/slideMaster" Target="../slideMasters/slideMaster3.xml"/><Relationship Id="rId6" Type="http://schemas.openxmlformats.org/officeDocument/2006/relationships/image" Target="../media/image34.png"/><Relationship Id="rId5" Type="http://schemas.openxmlformats.org/officeDocument/2006/relationships/image" Target="../media/image39.png"/><Relationship Id="rId4" Type="http://schemas.openxmlformats.org/officeDocument/2006/relationships/image" Target="../media/image3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34.png"/><Relationship Id="rId5" Type="http://schemas.openxmlformats.org/officeDocument/2006/relationships/image" Target="../media/image43.png"/><Relationship Id="rId4" Type="http://schemas.openxmlformats.org/officeDocument/2006/relationships/image" Target="../media/image3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0.png"/><Relationship Id="rId1" Type="http://schemas.openxmlformats.org/officeDocument/2006/relationships/slideMaster" Target="../slideMasters/slideMaster3.xml"/><Relationship Id="rId5" Type="http://schemas.openxmlformats.org/officeDocument/2006/relationships/image" Target="../media/image34.png"/><Relationship Id="rId4" Type="http://schemas.openxmlformats.org/officeDocument/2006/relationships/image" Target="../media/image4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34.png"/><Relationship Id="rId5" Type="http://schemas.openxmlformats.org/officeDocument/2006/relationships/image" Target="../media/image45.png"/><Relationship Id="rId4" Type="http://schemas.openxmlformats.org/officeDocument/2006/relationships/image" Target="../media/image3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4.png"/><Relationship Id="rId2" Type="http://schemas.openxmlformats.org/officeDocument/2006/relationships/image" Target="../media/image40.png"/><Relationship Id="rId1" Type="http://schemas.openxmlformats.org/officeDocument/2006/relationships/slideMaster" Target="../slideMasters/slideMaster3.xml"/><Relationship Id="rId6" Type="http://schemas.openxmlformats.org/officeDocument/2006/relationships/image" Target="../media/image31.png"/><Relationship Id="rId5" Type="http://schemas.openxmlformats.org/officeDocument/2006/relationships/image" Target="../media/image35.png"/><Relationship Id="rId4" Type="http://schemas.openxmlformats.org/officeDocument/2006/relationships/image" Target="../media/image3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37.png"/><Relationship Id="rId5" Type="http://schemas.openxmlformats.org/officeDocument/2006/relationships/image" Target="../media/image33.png"/><Relationship Id="rId4" Type="http://schemas.openxmlformats.org/officeDocument/2006/relationships/image" Target="../media/image3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4.png"/><Relationship Id="rId2" Type="http://schemas.openxmlformats.org/officeDocument/2006/relationships/image" Target="../media/image40.png"/><Relationship Id="rId1" Type="http://schemas.openxmlformats.org/officeDocument/2006/relationships/slideMaster" Target="../slideMasters/slideMaster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0.png"/><Relationship Id="rId1" Type="http://schemas.openxmlformats.org/officeDocument/2006/relationships/slideMaster" Target="../slideMasters/slideMaster3.xml"/><Relationship Id="rId5" Type="http://schemas.openxmlformats.org/officeDocument/2006/relationships/image" Target="../media/image34.png"/><Relationship Id="rId4" Type="http://schemas.openxmlformats.org/officeDocument/2006/relationships/image" Target="../media/image3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34.png"/><Relationship Id="rId5" Type="http://schemas.openxmlformats.org/officeDocument/2006/relationships/image" Target="../media/image44.png"/><Relationship Id="rId4" Type="http://schemas.openxmlformats.org/officeDocument/2006/relationships/image" Target="../media/image3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34.png"/><Relationship Id="rId5" Type="http://schemas.openxmlformats.org/officeDocument/2006/relationships/image" Target="../media/image45.png"/><Relationship Id="rId4" Type="http://schemas.openxmlformats.org/officeDocument/2006/relationships/image" Target="../media/image35.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5.gif"/></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28.svg"/><Relationship Id="rId4" Type="http://schemas.openxmlformats.org/officeDocument/2006/relationships/image" Target="../media/image2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7"/>
            <a:ext cx="12209444"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2" y="-215471"/>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80"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39"/>
            <a:ext cx="4465329" cy="2328677"/>
          </a:xfrm>
          <a:prstGeom prst="rect">
            <a:avLst/>
          </a:prstGeom>
        </p:spPr>
      </p:pic>
      <p:sp>
        <p:nvSpPr>
          <p:cNvPr id="23" name="Rectangle 22">
            <a:extLst>
              <a:ext uri="{FF2B5EF4-FFF2-40B4-BE49-F238E27FC236}">
                <a16:creationId xmlns:a16="http://schemas.microsoft.com/office/drawing/2014/main" id="{72515E06-B7CD-449A-99F5-8556C5050E5F}"/>
              </a:ext>
            </a:extLst>
          </p:cNvPr>
          <p:cNvSpPr/>
          <p:nvPr userDrawn="1"/>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295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1" y="1179055"/>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5"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2"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0"/>
            <a:ext cx="2842230" cy="2927642"/>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09266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1" y="202019"/>
            <a:ext cx="11738344" cy="6507125"/>
          </a:xfrm>
          <a:custGeom>
            <a:avLst/>
            <a:gdLst>
              <a:gd name="connsiteX0" fmla="*/ 0 w 11738344"/>
              <a:gd name="connsiteY0" fmla="*/ 0 h 6507125"/>
              <a:gd name="connsiteX1" fmla="*/ 586917 w 11738344"/>
              <a:gd name="connsiteY1" fmla="*/ 0 h 6507125"/>
              <a:gd name="connsiteX2" fmla="*/ 939068 w 11738344"/>
              <a:gd name="connsiteY2" fmla="*/ 0 h 6507125"/>
              <a:gd name="connsiteX3" fmla="*/ 1525985 w 11738344"/>
              <a:gd name="connsiteY3" fmla="*/ 0 h 6507125"/>
              <a:gd name="connsiteX4" fmla="*/ 1760752 w 11738344"/>
              <a:gd name="connsiteY4" fmla="*/ 0 h 6507125"/>
              <a:gd name="connsiteX5" fmla="*/ 2347669 w 11738344"/>
              <a:gd name="connsiteY5" fmla="*/ 0 h 6507125"/>
              <a:gd name="connsiteX6" fmla="*/ 3051969 w 11738344"/>
              <a:gd name="connsiteY6" fmla="*/ 0 h 6507125"/>
              <a:gd name="connsiteX7" fmla="*/ 3521503 w 11738344"/>
              <a:gd name="connsiteY7" fmla="*/ 0 h 6507125"/>
              <a:gd name="connsiteX8" fmla="*/ 3756270 w 11738344"/>
              <a:gd name="connsiteY8" fmla="*/ 0 h 6507125"/>
              <a:gd name="connsiteX9" fmla="*/ 4577954 w 11738344"/>
              <a:gd name="connsiteY9" fmla="*/ 0 h 6507125"/>
              <a:gd name="connsiteX10" fmla="*/ 5164871 w 11738344"/>
              <a:gd name="connsiteY10" fmla="*/ 0 h 6507125"/>
              <a:gd name="connsiteX11" fmla="*/ 5751789 w 11738344"/>
              <a:gd name="connsiteY11" fmla="*/ 0 h 6507125"/>
              <a:gd name="connsiteX12" fmla="*/ 6221322 w 11738344"/>
              <a:gd name="connsiteY12" fmla="*/ 0 h 6507125"/>
              <a:gd name="connsiteX13" fmla="*/ 7043006 w 11738344"/>
              <a:gd name="connsiteY13" fmla="*/ 0 h 6507125"/>
              <a:gd name="connsiteX14" fmla="*/ 7277773 w 11738344"/>
              <a:gd name="connsiteY14" fmla="*/ 0 h 6507125"/>
              <a:gd name="connsiteX15" fmla="*/ 7629924 w 11738344"/>
              <a:gd name="connsiteY15" fmla="*/ 0 h 6507125"/>
              <a:gd name="connsiteX16" fmla="*/ 8216841 w 11738344"/>
              <a:gd name="connsiteY16" fmla="*/ 0 h 6507125"/>
              <a:gd name="connsiteX17" fmla="*/ 9038525 w 11738344"/>
              <a:gd name="connsiteY17" fmla="*/ 0 h 6507125"/>
              <a:gd name="connsiteX18" fmla="*/ 9273292 w 11738344"/>
              <a:gd name="connsiteY18" fmla="*/ 0 h 6507125"/>
              <a:gd name="connsiteX19" fmla="*/ 9742826 w 11738344"/>
              <a:gd name="connsiteY19" fmla="*/ 0 h 6507125"/>
              <a:gd name="connsiteX20" fmla="*/ 10564510 w 11738344"/>
              <a:gd name="connsiteY20" fmla="*/ 0 h 6507125"/>
              <a:gd name="connsiteX21" fmla="*/ 11151427 w 11738344"/>
              <a:gd name="connsiteY21" fmla="*/ 0 h 6507125"/>
              <a:gd name="connsiteX22" fmla="*/ 11738344 w 11738344"/>
              <a:gd name="connsiteY22" fmla="*/ 0 h 6507125"/>
              <a:gd name="connsiteX23" fmla="*/ 11738344 w 11738344"/>
              <a:gd name="connsiteY23" fmla="*/ 721699 h 6507125"/>
              <a:gd name="connsiteX24" fmla="*/ 11738344 w 11738344"/>
              <a:gd name="connsiteY24" fmla="*/ 1183114 h 6507125"/>
              <a:gd name="connsiteX25" fmla="*/ 11738344 w 11738344"/>
              <a:gd name="connsiteY25" fmla="*/ 1644528 h 6507125"/>
              <a:gd name="connsiteX26" fmla="*/ 11738344 w 11738344"/>
              <a:gd name="connsiteY26" fmla="*/ 2236085 h 6507125"/>
              <a:gd name="connsiteX27" fmla="*/ 11738344 w 11738344"/>
              <a:gd name="connsiteY27" fmla="*/ 2827642 h 6507125"/>
              <a:gd name="connsiteX28" fmla="*/ 11738344 w 11738344"/>
              <a:gd name="connsiteY28" fmla="*/ 3223985 h 6507125"/>
              <a:gd name="connsiteX29" fmla="*/ 11738344 w 11738344"/>
              <a:gd name="connsiteY29" fmla="*/ 3815541 h 6507125"/>
              <a:gd name="connsiteX30" fmla="*/ 11738344 w 11738344"/>
              <a:gd name="connsiteY30" fmla="*/ 4537241 h 6507125"/>
              <a:gd name="connsiteX31" fmla="*/ 11738344 w 11738344"/>
              <a:gd name="connsiteY31" fmla="*/ 4998655 h 6507125"/>
              <a:gd name="connsiteX32" fmla="*/ 11738344 w 11738344"/>
              <a:gd name="connsiteY32" fmla="*/ 5394998 h 6507125"/>
              <a:gd name="connsiteX33" fmla="*/ 11738344 w 11738344"/>
              <a:gd name="connsiteY33" fmla="*/ 5986555 h 6507125"/>
              <a:gd name="connsiteX34" fmla="*/ 11738344 w 11738344"/>
              <a:gd name="connsiteY34" fmla="*/ 6507125 h 6507125"/>
              <a:gd name="connsiteX35" fmla="*/ 11034043 w 11738344"/>
              <a:gd name="connsiteY35" fmla="*/ 6507125 h 6507125"/>
              <a:gd name="connsiteX36" fmla="*/ 10799276 w 11738344"/>
              <a:gd name="connsiteY36" fmla="*/ 6507125 h 6507125"/>
              <a:gd name="connsiteX37" fmla="*/ 10094976 w 11738344"/>
              <a:gd name="connsiteY37" fmla="*/ 6507125 h 6507125"/>
              <a:gd name="connsiteX38" fmla="*/ 9860209 w 11738344"/>
              <a:gd name="connsiteY38" fmla="*/ 6507125 h 6507125"/>
              <a:gd name="connsiteX39" fmla="*/ 9155908 w 11738344"/>
              <a:gd name="connsiteY39" fmla="*/ 6507125 h 6507125"/>
              <a:gd name="connsiteX40" fmla="*/ 8803758 w 11738344"/>
              <a:gd name="connsiteY40" fmla="*/ 6507125 h 6507125"/>
              <a:gd name="connsiteX41" fmla="*/ 8334224 w 11738344"/>
              <a:gd name="connsiteY41" fmla="*/ 6507125 h 6507125"/>
              <a:gd name="connsiteX42" fmla="*/ 8099457 w 11738344"/>
              <a:gd name="connsiteY42" fmla="*/ 6507125 h 6507125"/>
              <a:gd name="connsiteX43" fmla="*/ 7629924 w 11738344"/>
              <a:gd name="connsiteY43" fmla="*/ 6507125 h 6507125"/>
              <a:gd name="connsiteX44" fmla="*/ 6808240 w 11738344"/>
              <a:gd name="connsiteY44" fmla="*/ 6507125 h 6507125"/>
              <a:gd name="connsiteX45" fmla="*/ 6573473 w 11738344"/>
              <a:gd name="connsiteY45" fmla="*/ 6507125 h 6507125"/>
              <a:gd name="connsiteX46" fmla="*/ 5869172 w 11738344"/>
              <a:gd name="connsiteY46" fmla="*/ 6507125 h 6507125"/>
              <a:gd name="connsiteX47" fmla="*/ 5282255 w 11738344"/>
              <a:gd name="connsiteY47" fmla="*/ 6507125 h 6507125"/>
              <a:gd name="connsiteX48" fmla="*/ 4930104 w 11738344"/>
              <a:gd name="connsiteY48" fmla="*/ 6507125 h 6507125"/>
              <a:gd name="connsiteX49" fmla="*/ 4577954 w 11738344"/>
              <a:gd name="connsiteY49" fmla="*/ 6507125 h 6507125"/>
              <a:gd name="connsiteX50" fmla="*/ 4108420 w 11738344"/>
              <a:gd name="connsiteY50" fmla="*/ 6507125 h 6507125"/>
              <a:gd name="connsiteX51" fmla="*/ 3521503 w 11738344"/>
              <a:gd name="connsiteY51" fmla="*/ 6507125 h 6507125"/>
              <a:gd name="connsiteX52" fmla="*/ 2699819 w 11738344"/>
              <a:gd name="connsiteY52" fmla="*/ 6507125 h 6507125"/>
              <a:gd name="connsiteX53" fmla="*/ 1995518 w 11738344"/>
              <a:gd name="connsiteY53" fmla="*/ 6507125 h 6507125"/>
              <a:gd name="connsiteX54" fmla="*/ 1760752 w 11738344"/>
              <a:gd name="connsiteY54" fmla="*/ 6507125 h 6507125"/>
              <a:gd name="connsiteX55" fmla="*/ 939068 w 11738344"/>
              <a:gd name="connsiteY55" fmla="*/ 6507125 h 6507125"/>
              <a:gd name="connsiteX56" fmla="*/ 0 w 11738344"/>
              <a:gd name="connsiteY56" fmla="*/ 6507125 h 6507125"/>
              <a:gd name="connsiteX57" fmla="*/ 0 w 11738344"/>
              <a:gd name="connsiteY57" fmla="*/ 5785426 h 6507125"/>
              <a:gd name="connsiteX58" fmla="*/ 0 w 11738344"/>
              <a:gd name="connsiteY58" fmla="*/ 5128798 h 6507125"/>
              <a:gd name="connsiteX59" fmla="*/ 0 w 11738344"/>
              <a:gd name="connsiteY59" fmla="*/ 4537241 h 6507125"/>
              <a:gd name="connsiteX60" fmla="*/ 0 w 11738344"/>
              <a:gd name="connsiteY60" fmla="*/ 3880613 h 6507125"/>
              <a:gd name="connsiteX61" fmla="*/ 0 w 11738344"/>
              <a:gd name="connsiteY61" fmla="*/ 3158913 h 6507125"/>
              <a:gd name="connsiteX62" fmla="*/ 0 w 11738344"/>
              <a:gd name="connsiteY62" fmla="*/ 2437214 h 6507125"/>
              <a:gd name="connsiteX63" fmla="*/ 0 w 11738344"/>
              <a:gd name="connsiteY63" fmla="*/ 1715515 h 6507125"/>
              <a:gd name="connsiteX64" fmla="*/ 0 w 11738344"/>
              <a:gd name="connsiteY64" fmla="*/ 1319172 h 6507125"/>
              <a:gd name="connsiteX65" fmla="*/ 0 w 11738344"/>
              <a:gd name="connsiteY65" fmla="*/ 662544 h 6507125"/>
              <a:gd name="connsiteX66" fmla="*/ 0 w 11738344"/>
              <a:gd name="connsiteY66" fmla="*/ 0 h 650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5"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28644" y="3559281"/>
                  <a:pt x="11738344" y="3815541"/>
                </a:cubicBezTo>
                <a:cubicBezTo>
                  <a:pt x="11748044" y="4071801"/>
                  <a:pt x="11660229" y="4277915"/>
                  <a:pt x="11738344" y="4537241"/>
                </a:cubicBezTo>
                <a:cubicBezTo>
                  <a:pt x="11816459" y="4796567"/>
                  <a:pt x="11733753" y="4796994"/>
                  <a:pt x="11738344" y="4998655"/>
                </a:cubicBezTo>
                <a:cubicBezTo>
                  <a:pt x="11742935" y="5200316"/>
                  <a:pt x="11719250" y="5308582"/>
                  <a:pt x="11738344" y="5394998"/>
                </a:cubicBezTo>
                <a:cubicBezTo>
                  <a:pt x="11757438" y="5481414"/>
                  <a:pt x="11699476" y="5736459"/>
                  <a:pt x="11738344" y="5986555"/>
                </a:cubicBezTo>
                <a:cubicBezTo>
                  <a:pt x="11777212" y="6236651"/>
                  <a:pt x="11708423" y="6334874"/>
                  <a:pt x="11738344" y="6507125"/>
                </a:cubicBezTo>
                <a:cubicBezTo>
                  <a:pt x="11478827" y="6561764"/>
                  <a:pt x="11355604" y="6489109"/>
                  <a:pt x="11034043" y="6507125"/>
                </a:cubicBezTo>
                <a:cubicBezTo>
                  <a:pt x="10712482" y="6525141"/>
                  <a:pt x="10886680" y="6497141"/>
                  <a:pt x="10799276" y="6507125"/>
                </a:cubicBezTo>
                <a:cubicBezTo>
                  <a:pt x="10711872" y="6517109"/>
                  <a:pt x="10265533" y="6502056"/>
                  <a:pt x="10094976" y="6507125"/>
                </a:cubicBezTo>
                <a:cubicBezTo>
                  <a:pt x="9924419" y="6512194"/>
                  <a:pt x="9975231" y="6494613"/>
                  <a:pt x="9860209" y="6507125"/>
                </a:cubicBezTo>
                <a:cubicBezTo>
                  <a:pt x="9745187" y="6519637"/>
                  <a:pt x="9465544" y="6493149"/>
                  <a:pt x="9155908" y="6507125"/>
                </a:cubicBezTo>
                <a:cubicBezTo>
                  <a:pt x="8846272" y="6521101"/>
                  <a:pt x="8884191" y="6495076"/>
                  <a:pt x="8803758" y="6507125"/>
                </a:cubicBezTo>
                <a:cubicBezTo>
                  <a:pt x="8723325" y="6519174"/>
                  <a:pt x="8508753" y="6467331"/>
                  <a:pt x="8334224" y="6507125"/>
                </a:cubicBezTo>
                <a:cubicBezTo>
                  <a:pt x="8159695" y="6546919"/>
                  <a:pt x="8211920" y="6481971"/>
                  <a:pt x="8099457" y="6507125"/>
                </a:cubicBezTo>
                <a:cubicBezTo>
                  <a:pt x="7986994" y="6532279"/>
                  <a:pt x="7760338" y="6491342"/>
                  <a:pt x="7629924" y="6507125"/>
                </a:cubicBezTo>
                <a:cubicBezTo>
                  <a:pt x="7499510" y="6522908"/>
                  <a:pt x="7068285" y="6502086"/>
                  <a:pt x="6808240" y="6507125"/>
                </a:cubicBezTo>
                <a:cubicBezTo>
                  <a:pt x="6548195" y="6512164"/>
                  <a:pt x="6642810" y="6498574"/>
                  <a:pt x="6573473" y="6507125"/>
                </a:cubicBezTo>
                <a:cubicBezTo>
                  <a:pt x="6504136" y="6515676"/>
                  <a:pt x="6038855" y="6438771"/>
                  <a:pt x="5869172" y="6507125"/>
                </a:cubicBezTo>
                <a:cubicBezTo>
                  <a:pt x="5699489" y="6575479"/>
                  <a:pt x="5566362" y="6496885"/>
                  <a:pt x="5282255" y="6507125"/>
                </a:cubicBezTo>
                <a:cubicBezTo>
                  <a:pt x="4998148" y="6517365"/>
                  <a:pt x="5039221" y="6465905"/>
                  <a:pt x="4930104" y="6507125"/>
                </a:cubicBezTo>
                <a:cubicBezTo>
                  <a:pt x="4820987" y="6548345"/>
                  <a:pt x="4723325" y="6493648"/>
                  <a:pt x="4577954" y="6507125"/>
                </a:cubicBezTo>
                <a:cubicBezTo>
                  <a:pt x="4432583" y="6520602"/>
                  <a:pt x="4240580" y="6477186"/>
                  <a:pt x="4108420" y="6507125"/>
                </a:cubicBezTo>
                <a:cubicBezTo>
                  <a:pt x="3976260" y="6537064"/>
                  <a:pt x="3729849" y="6485756"/>
                  <a:pt x="3521503" y="6507125"/>
                </a:cubicBezTo>
                <a:cubicBezTo>
                  <a:pt x="3313157" y="6528494"/>
                  <a:pt x="2978184" y="6440521"/>
                  <a:pt x="2699819" y="6507125"/>
                </a:cubicBezTo>
                <a:cubicBezTo>
                  <a:pt x="2421454" y="6573729"/>
                  <a:pt x="2296956" y="6495816"/>
                  <a:pt x="1995518" y="6507125"/>
                </a:cubicBezTo>
                <a:cubicBezTo>
                  <a:pt x="1694080" y="6518434"/>
                  <a:pt x="1872133" y="6498123"/>
                  <a:pt x="1760752" y="6507125"/>
                </a:cubicBezTo>
                <a:cubicBezTo>
                  <a:pt x="1649371" y="6516127"/>
                  <a:pt x="1240399" y="6475880"/>
                  <a:pt x="939068" y="6507125"/>
                </a:cubicBezTo>
                <a:cubicBezTo>
                  <a:pt x="637737" y="6538370"/>
                  <a:pt x="388381" y="6477070"/>
                  <a:pt x="0" y="6507125"/>
                </a:cubicBezTo>
                <a:cubicBezTo>
                  <a:pt x="-47939" y="6337479"/>
                  <a:pt x="879" y="6060669"/>
                  <a:pt x="0" y="5785426"/>
                </a:cubicBezTo>
                <a:cubicBezTo>
                  <a:pt x="-879" y="5510183"/>
                  <a:pt x="581" y="5359991"/>
                  <a:pt x="0" y="5128798"/>
                </a:cubicBezTo>
                <a:cubicBezTo>
                  <a:pt x="-581" y="4897605"/>
                  <a:pt x="45467" y="4828334"/>
                  <a:pt x="0" y="4537241"/>
                </a:cubicBezTo>
                <a:cubicBezTo>
                  <a:pt x="-45467" y="4246148"/>
                  <a:pt x="61308" y="4034246"/>
                  <a:pt x="0" y="3880613"/>
                </a:cubicBezTo>
                <a:cubicBezTo>
                  <a:pt x="-61308" y="3726980"/>
                  <a:pt x="34030" y="3322956"/>
                  <a:pt x="0" y="3158913"/>
                </a:cubicBezTo>
                <a:cubicBezTo>
                  <a:pt x="-34030" y="2994870"/>
                  <a:pt x="80763" y="2717371"/>
                  <a:pt x="0" y="2437214"/>
                </a:cubicBezTo>
                <a:cubicBezTo>
                  <a:pt x="-80763" y="2157057"/>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5"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5233" y="1344087"/>
                  <a:pt x="11738344" y="1514385"/>
                </a:cubicBezTo>
                <a:cubicBezTo>
                  <a:pt x="11791455" y="1684683"/>
                  <a:pt x="11711044" y="1762913"/>
                  <a:pt x="11738344" y="1975800"/>
                </a:cubicBezTo>
                <a:cubicBezTo>
                  <a:pt x="11765644" y="2188687"/>
                  <a:pt x="11699886" y="2274464"/>
                  <a:pt x="11738344" y="2502285"/>
                </a:cubicBezTo>
                <a:cubicBezTo>
                  <a:pt x="11776802" y="2730106"/>
                  <a:pt x="11695385" y="2995182"/>
                  <a:pt x="11738344" y="3223985"/>
                </a:cubicBezTo>
                <a:cubicBezTo>
                  <a:pt x="11781303" y="3452788"/>
                  <a:pt x="11700748" y="3463165"/>
                  <a:pt x="11738344" y="3620328"/>
                </a:cubicBezTo>
                <a:cubicBezTo>
                  <a:pt x="11775940" y="3777491"/>
                  <a:pt x="11707001" y="4043633"/>
                  <a:pt x="11738344" y="4342027"/>
                </a:cubicBezTo>
                <a:cubicBezTo>
                  <a:pt x="11769687" y="4640421"/>
                  <a:pt x="11729213" y="4583818"/>
                  <a:pt x="11738344" y="4738370"/>
                </a:cubicBezTo>
                <a:cubicBezTo>
                  <a:pt x="11747475" y="4892922"/>
                  <a:pt x="11733578" y="4965083"/>
                  <a:pt x="11738344" y="5134713"/>
                </a:cubicBezTo>
                <a:cubicBezTo>
                  <a:pt x="11743110" y="5304343"/>
                  <a:pt x="11662322" y="5553418"/>
                  <a:pt x="11738344" y="5791341"/>
                </a:cubicBezTo>
                <a:cubicBezTo>
                  <a:pt x="11814366" y="6029264"/>
                  <a:pt x="11713020" y="6176136"/>
                  <a:pt x="11738344" y="6507125"/>
                </a:cubicBezTo>
                <a:cubicBezTo>
                  <a:pt x="11547327" y="6548973"/>
                  <a:pt x="11498077" y="6493046"/>
                  <a:pt x="11268810" y="6507125"/>
                </a:cubicBezTo>
                <a:cubicBezTo>
                  <a:pt x="11039543" y="6521204"/>
                  <a:pt x="11107069" y="6502334"/>
                  <a:pt x="11034043" y="6507125"/>
                </a:cubicBezTo>
                <a:cubicBezTo>
                  <a:pt x="10961017" y="6511916"/>
                  <a:pt x="10683932" y="6506699"/>
                  <a:pt x="10564510" y="6507125"/>
                </a:cubicBezTo>
                <a:cubicBezTo>
                  <a:pt x="10445088" y="6507551"/>
                  <a:pt x="10108637" y="6458162"/>
                  <a:pt x="9742826" y="6507125"/>
                </a:cubicBezTo>
                <a:cubicBezTo>
                  <a:pt x="9377015" y="6556088"/>
                  <a:pt x="9349509" y="6439682"/>
                  <a:pt x="9038525" y="6507125"/>
                </a:cubicBezTo>
                <a:cubicBezTo>
                  <a:pt x="8727541" y="6574568"/>
                  <a:pt x="8794847" y="6477168"/>
                  <a:pt x="8686375" y="6507125"/>
                </a:cubicBezTo>
                <a:cubicBezTo>
                  <a:pt x="8577903" y="6537082"/>
                  <a:pt x="8357039" y="6497360"/>
                  <a:pt x="8099457" y="6507125"/>
                </a:cubicBezTo>
                <a:cubicBezTo>
                  <a:pt x="7841875" y="6516890"/>
                  <a:pt x="7839028" y="6470904"/>
                  <a:pt x="7747307" y="6507125"/>
                </a:cubicBezTo>
                <a:cubicBezTo>
                  <a:pt x="7655586" y="6543346"/>
                  <a:pt x="7266710" y="6462145"/>
                  <a:pt x="7043006" y="6507125"/>
                </a:cubicBezTo>
                <a:cubicBezTo>
                  <a:pt x="6819302" y="6552105"/>
                  <a:pt x="6503498" y="6464456"/>
                  <a:pt x="6338706" y="6507125"/>
                </a:cubicBezTo>
                <a:cubicBezTo>
                  <a:pt x="6173914" y="6549794"/>
                  <a:pt x="6184575" y="6483218"/>
                  <a:pt x="6103939" y="6507125"/>
                </a:cubicBezTo>
                <a:cubicBezTo>
                  <a:pt x="6023303" y="6531032"/>
                  <a:pt x="5677300" y="6424778"/>
                  <a:pt x="5399638" y="6507125"/>
                </a:cubicBezTo>
                <a:cubicBezTo>
                  <a:pt x="5121976" y="6589472"/>
                  <a:pt x="5064059" y="6456168"/>
                  <a:pt x="4930104" y="6507125"/>
                </a:cubicBezTo>
                <a:cubicBezTo>
                  <a:pt x="4796149" y="6558082"/>
                  <a:pt x="4287006" y="6419485"/>
                  <a:pt x="4108420" y="6507125"/>
                </a:cubicBezTo>
                <a:cubicBezTo>
                  <a:pt x="3929834" y="6594765"/>
                  <a:pt x="3851012" y="6506127"/>
                  <a:pt x="3756270" y="6507125"/>
                </a:cubicBezTo>
                <a:cubicBezTo>
                  <a:pt x="3661528" y="6508123"/>
                  <a:pt x="3178681" y="6505194"/>
                  <a:pt x="2934586" y="6507125"/>
                </a:cubicBezTo>
                <a:cubicBezTo>
                  <a:pt x="2690491" y="6509056"/>
                  <a:pt x="2804760" y="6481921"/>
                  <a:pt x="2699819" y="6507125"/>
                </a:cubicBezTo>
                <a:cubicBezTo>
                  <a:pt x="2594878" y="6532329"/>
                  <a:pt x="2131310" y="6492863"/>
                  <a:pt x="1878135" y="6507125"/>
                </a:cubicBezTo>
                <a:cubicBezTo>
                  <a:pt x="1624960" y="6521387"/>
                  <a:pt x="1497787" y="6488583"/>
                  <a:pt x="1173834" y="6507125"/>
                </a:cubicBezTo>
                <a:cubicBezTo>
                  <a:pt x="849881" y="6525667"/>
                  <a:pt x="834993" y="6490955"/>
                  <a:pt x="704301" y="6507125"/>
                </a:cubicBezTo>
                <a:cubicBezTo>
                  <a:pt x="573609" y="6523295"/>
                  <a:pt x="308132" y="6478693"/>
                  <a:pt x="0" y="6507125"/>
                </a:cubicBezTo>
                <a:cubicBezTo>
                  <a:pt x="-29938" y="6329998"/>
                  <a:pt x="56135" y="6044585"/>
                  <a:pt x="0" y="5785426"/>
                </a:cubicBezTo>
                <a:cubicBezTo>
                  <a:pt x="-56135" y="5526267"/>
                  <a:pt x="39316" y="5376750"/>
                  <a:pt x="0" y="5193869"/>
                </a:cubicBezTo>
                <a:cubicBezTo>
                  <a:pt x="-39316" y="5010988"/>
                  <a:pt x="32117" y="4985215"/>
                  <a:pt x="0" y="4797526"/>
                </a:cubicBezTo>
                <a:cubicBezTo>
                  <a:pt x="-32117" y="4609837"/>
                  <a:pt x="57743" y="4276268"/>
                  <a:pt x="0" y="4075826"/>
                </a:cubicBezTo>
                <a:cubicBezTo>
                  <a:pt x="-57743" y="3875384"/>
                  <a:pt x="207" y="3518980"/>
                  <a:pt x="0" y="3354127"/>
                </a:cubicBezTo>
                <a:cubicBezTo>
                  <a:pt x="-207" y="3189274"/>
                  <a:pt x="26299" y="3135377"/>
                  <a:pt x="0" y="2957784"/>
                </a:cubicBezTo>
                <a:cubicBezTo>
                  <a:pt x="-26299" y="2780191"/>
                  <a:pt x="43986" y="2618936"/>
                  <a:pt x="0" y="2431299"/>
                </a:cubicBezTo>
                <a:cubicBezTo>
                  <a:pt x="-43986" y="2243663"/>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9836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140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2026/6/18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977499413"/>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2026/6/18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96430209"/>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PTMON title">
    <p:bg>
      <p:bgPr>
        <a:solidFill>
          <a:srgbClr val="ACDFC9"/>
        </a:solidFill>
        <a:effectLst/>
      </p:bgPr>
    </p:bg>
    <p:spTree>
      <p:nvGrpSpPr>
        <p:cNvPr id="1" name=""/>
        <p:cNvGrpSpPr/>
        <p:nvPr/>
      </p:nvGrpSpPr>
      <p:grpSpPr>
        <a:xfrm>
          <a:off x="0" y="0"/>
          <a:ext cx="0" cy="0"/>
          <a:chOff x="0" y="0"/>
          <a:chExt cx="0" cy="0"/>
        </a:xfrm>
      </p:grpSpPr>
      <p:pic>
        <p:nvPicPr>
          <p:cNvPr id="60" name="그림 59">
            <a:extLst>
              <a:ext uri="{FF2B5EF4-FFF2-40B4-BE49-F238E27FC236}">
                <a16:creationId xmlns:a16="http://schemas.microsoft.com/office/drawing/2014/main" id="{C052F397-CEEB-431E-850A-F9BC23B929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1" name="직사각형 60">
            <a:extLst>
              <a:ext uri="{FF2B5EF4-FFF2-40B4-BE49-F238E27FC236}">
                <a16:creationId xmlns:a16="http://schemas.microsoft.com/office/drawing/2014/main" id="{DF6E0F5F-3E71-4855-BE35-FD18535AAC83}"/>
              </a:ext>
            </a:extLst>
          </p:cNvPr>
          <p:cNvSpPr/>
          <p:nvPr userDrawn="1"/>
        </p:nvSpPr>
        <p:spPr>
          <a:xfrm>
            <a:off x="-96000" y="1092200"/>
            <a:ext cx="12384000" cy="46736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64" name="그림 63">
            <a:extLst>
              <a:ext uri="{FF2B5EF4-FFF2-40B4-BE49-F238E27FC236}">
                <a16:creationId xmlns:a16="http://schemas.microsoft.com/office/drawing/2014/main" id="{42CFF820-CA0E-4B44-AA09-FBAAACB0B8B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26319"/>
          <a:stretch/>
        </p:blipFill>
        <p:spPr>
          <a:xfrm flipH="1">
            <a:off x="0" y="4125369"/>
            <a:ext cx="1304332" cy="3052123"/>
          </a:xfrm>
          <a:prstGeom prst="rect">
            <a:avLst/>
          </a:prstGeom>
        </p:spPr>
      </p:pic>
      <p:pic>
        <p:nvPicPr>
          <p:cNvPr id="71" name="그림 70">
            <a:extLst>
              <a:ext uri="{FF2B5EF4-FFF2-40B4-BE49-F238E27FC236}">
                <a16:creationId xmlns:a16="http://schemas.microsoft.com/office/drawing/2014/main" id="{E8DA2198-B403-48FF-91A5-B3579172A70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70341" y="369486"/>
            <a:ext cx="1582277" cy="1221070"/>
          </a:xfrm>
          <a:prstGeom prst="rect">
            <a:avLst/>
          </a:prstGeom>
        </p:spPr>
      </p:pic>
    </p:spTree>
    <p:extLst>
      <p:ext uri="{BB962C8B-B14F-4D97-AF65-F5344CB8AC3E}">
        <p14:creationId xmlns:p14="http://schemas.microsoft.com/office/powerpoint/2010/main" val="34485070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PPTMON title">
    <p:bg>
      <p:bgPr>
        <a:solidFill>
          <a:srgbClr val="ACDFC9"/>
        </a:solidFill>
        <a:effectLst/>
      </p:bgPr>
    </p:bg>
    <p:spTree>
      <p:nvGrpSpPr>
        <p:cNvPr id="1" name=""/>
        <p:cNvGrpSpPr/>
        <p:nvPr/>
      </p:nvGrpSpPr>
      <p:grpSpPr>
        <a:xfrm>
          <a:off x="0" y="0"/>
          <a:ext cx="0" cy="0"/>
          <a:chOff x="0" y="0"/>
          <a:chExt cx="0" cy="0"/>
        </a:xfrm>
      </p:grpSpPr>
      <p:pic>
        <p:nvPicPr>
          <p:cNvPr id="60" name="그림 59">
            <a:extLst>
              <a:ext uri="{FF2B5EF4-FFF2-40B4-BE49-F238E27FC236}">
                <a16:creationId xmlns:a16="http://schemas.microsoft.com/office/drawing/2014/main" id="{C052F397-CEEB-431E-850A-F9BC23B929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1" name="직사각형 60">
            <a:extLst>
              <a:ext uri="{FF2B5EF4-FFF2-40B4-BE49-F238E27FC236}">
                <a16:creationId xmlns:a16="http://schemas.microsoft.com/office/drawing/2014/main" id="{DF6E0F5F-3E71-4855-BE35-FD18535AAC83}"/>
              </a:ext>
            </a:extLst>
          </p:cNvPr>
          <p:cNvSpPr/>
          <p:nvPr userDrawn="1"/>
        </p:nvSpPr>
        <p:spPr>
          <a:xfrm>
            <a:off x="-96000" y="1092200"/>
            <a:ext cx="12384000" cy="46736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63" name="그림 62">
            <a:extLst>
              <a:ext uri="{FF2B5EF4-FFF2-40B4-BE49-F238E27FC236}">
                <a16:creationId xmlns:a16="http://schemas.microsoft.com/office/drawing/2014/main" id="{FD53F190-DAF0-465A-B488-6E7F323BA4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0102561" y="240583"/>
            <a:ext cx="1979175" cy="1453268"/>
          </a:xfrm>
          <a:prstGeom prst="rect">
            <a:avLst/>
          </a:prstGeom>
        </p:spPr>
      </p:pic>
      <p:pic>
        <p:nvPicPr>
          <p:cNvPr id="64" name="그림 63">
            <a:extLst>
              <a:ext uri="{FF2B5EF4-FFF2-40B4-BE49-F238E27FC236}">
                <a16:creationId xmlns:a16="http://schemas.microsoft.com/office/drawing/2014/main" id="{42CFF820-CA0E-4B44-AA09-FBAAACB0B8B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26319"/>
          <a:stretch/>
        </p:blipFill>
        <p:spPr>
          <a:xfrm flipH="1">
            <a:off x="0" y="4125369"/>
            <a:ext cx="1304332" cy="3052123"/>
          </a:xfrm>
          <a:prstGeom prst="rect">
            <a:avLst/>
          </a:prstGeom>
        </p:spPr>
      </p:pic>
      <p:pic>
        <p:nvPicPr>
          <p:cNvPr id="66" name="그림 65">
            <a:extLst>
              <a:ext uri="{FF2B5EF4-FFF2-40B4-BE49-F238E27FC236}">
                <a16:creationId xmlns:a16="http://schemas.microsoft.com/office/drawing/2014/main" id="{20FB5EB7-2A5E-4B76-95FB-A8101FF6280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20197" y="34659"/>
            <a:ext cx="1145472" cy="615477"/>
          </a:xfrm>
          <a:prstGeom prst="rect">
            <a:avLst/>
          </a:prstGeom>
        </p:spPr>
      </p:pic>
      <p:pic>
        <p:nvPicPr>
          <p:cNvPr id="71" name="그림 70">
            <a:extLst>
              <a:ext uri="{FF2B5EF4-FFF2-40B4-BE49-F238E27FC236}">
                <a16:creationId xmlns:a16="http://schemas.microsoft.com/office/drawing/2014/main" id="{E8DA2198-B403-48FF-91A5-B3579172A70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70341" y="369486"/>
            <a:ext cx="1582277" cy="1221070"/>
          </a:xfrm>
          <a:prstGeom prst="rect">
            <a:avLst/>
          </a:prstGeom>
        </p:spPr>
      </p:pic>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9127819" y="6404188"/>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a:ln>
                  <a:noFill/>
                </a:ln>
                <a:solidFill>
                  <a:srgbClr val="70AD47">
                    <a:lumMod val="50000"/>
                  </a:srgbClr>
                </a:solidFill>
                <a:effectLst/>
                <a:uLnTx/>
                <a:uFillTx/>
                <a:latin typeface="SVN-Riesling" panose="02000400000000000000" pitchFamily="2" charset="0"/>
                <a:cs typeface="+mj-cs"/>
              </a:rPr>
              <a:t>By PHƯỚC TRANG</a:t>
            </a:r>
          </a:p>
        </p:txBody>
      </p:sp>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2082989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PTMON title">
    <p:bg>
      <p:bgPr>
        <a:solidFill>
          <a:srgbClr val="ACDFC9"/>
        </a:solidFill>
        <a:effectLst/>
      </p:bgPr>
    </p:bg>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E9B22BF5-D714-411E-8572-A79836E80A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직사각형 17">
            <a:extLst>
              <a:ext uri="{FF2B5EF4-FFF2-40B4-BE49-F238E27FC236}">
                <a16:creationId xmlns:a16="http://schemas.microsoft.com/office/drawing/2014/main" id="{E04AAFAA-50DA-4D91-B1D6-15F5B351A203}"/>
              </a:ext>
            </a:extLst>
          </p:cNvPr>
          <p:cNvSpPr/>
          <p:nvPr userDrawn="1"/>
        </p:nvSpPr>
        <p:spPr>
          <a:xfrm>
            <a:off x="2702471" y="1525604"/>
            <a:ext cx="6787058" cy="3806792"/>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27" name="그림 26">
            <a:extLst>
              <a:ext uri="{FF2B5EF4-FFF2-40B4-BE49-F238E27FC236}">
                <a16:creationId xmlns:a16="http://schemas.microsoft.com/office/drawing/2014/main" id="{55B5565E-E495-4823-923C-84C37E601A7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9047"/>
          <a:stretch/>
        </p:blipFill>
        <p:spPr>
          <a:xfrm>
            <a:off x="929303" y="0"/>
            <a:ext cx="3080438" cy="2070262"/>
          </a:xfrm>
          <a:prstGeom prst="rect">
            <a:avLst/>
          </a:prstGeom>
        </p:spPr>
      </p:pic>
      <p:pic>
        <p:nvPicPr>
          <p:cNvPr id="29" name="그림 28">
            <a:extLst>
              <a:ext uri="{FF2B5EF4-FFF2-40B4-BE49-F238E27FC236}">
                <a16:creationId xmlns:a16="http://schemas.microsoft.com/office/drawing/2014/main" id="{CA0B1F3B-1BE6-4CCA-A1CB-EC6011FCE3B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13760" y="4093516"/>
            <a:ext cx="2420933" cy="1948873"/>
          </a:xfrm>
          <a:prstGeom prst="rect">
            <a:avLst/>
          </a:prstGeom>
        </p:spPr>
      </p:pic>
      <p:pic>
        <p:nvPicPr>
          <p:cNvPr id="30" name="그림 29">
            <a:extLst>
              <a:ext uri="{FF2B5EF4-FFF2-40B4-BE49-F238E27FC236}">
                <a16:creationId xmlns:a16="http://schemas.microsoft.com/office/drawing/2014/main" id="{5FEE952B-4DDE-41B0-8851-E356C1142F6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455518" y="61516"/>
            <a:ext cx="1979175" cy="1453268"/>
          </a:xfrm>
          <a:prstGeom prst="rect">
            <a:avLst/>
          </a:prstGeom>
        </p:spPr>
      </p:pic>
      <p:pic>
        <p:nvPicPr>
          <p:cNvPr id="31" name="그림 30">
            <a:extLst>
              <a:ext uri="{FF2B5EF4-FFF2-40B4-BE49-F238E27FC236}">
                <a16:creationId xmlns:a16="http://schemas.microsoft.com/office/drawing/2014/main" id="{1B70AB5C-5B29-44F0-9D53-76161AC1892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03135" y="3463440"/>
            <a:ext cx="1770231" cy="3052123"/>
          </a:xfrm>
          <a:prstGeom prst="rect">
            <a:avLst/>
          </a:prstGeom>
        </p:spPr>
      </p:pic>
      <p:pic>
        <p:nvPicPr>
          <p:cNvPr id="33" name="그림 32">
            <a:extLst>
              <a:ext uri="{FF2B5EF4-FFF2-40B4-BE49-F238E27FC236}">
                <a16:creationId xmlns:a16="http://schemas.microsoft.com/office/drawing/2014/main" id="{AF3555A3-D101-43A1-A2FE-79C5EEC0FF8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462684" y="6037747"/>
            <a:ext cx="1145472" cy="615477"/>
          </a:xfrm>
          <a:prstGeom prst="rect">
            <a:avLst/>
          </a:prstGeom>
        </p:spPr>
      </p:pic>
      <p:pic>
        <p:nvPicPr>
          <p:cNvPr id="36" name="그림 35">
            <a:extLst>
              <a:ext uri="{FF2B5EF4-FFF2-40B4-BE49-F238E27FC236}">
                <a16:creationId xmlns:a16="http://schemas.microsoft.com/office/drawing/2014/main" id="{FAEC07BB-7FFB-489B-8C1A-303631AEB69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622633" y="5543164"/>
            <a:ext cx="1299341" cy="1299341"/>
          </a:xfrm>
          <a:prstGeom prst="rect">
            <a:avLst/>
          </a:prstGeom>
        </p:spPr>
      </p:pic>
      <p:pic>
        <p:nvPicPr>
          <p:cNvPr id="37" name="그림 36">
            <a:extLst>
              <a:ext uri="{FF2B5EF4-FFF2-40B4-BE49-F238E27FC236}">
                <a16:creationId xmlns:a16="http://schemas.microsoft.com/office/drawing/2014/main" id="{E7863957-8EDE-460E-AEBD-C058CDE644B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05322" y="567583"/>
            <a:ext cx="1363453" cy="1239503"/>
          </a:xfrm>
          <a:prstGeom prst="rect">
            <a:avLst/>
          </a:prstGeom>
        </p:spPr>
      </p:pic>
      <p:pic>
        <p:nvPicPr>
          <p:cNvPr id="49" name="그림 48">
            <a:extLst>
              <a:ext uri="{FF2B5EF4-FFF2-40B4-BE49-F238E27FC236}">
                <a16:creationId xmlns:a16="http://schemas.microsoft.com/office/drawing/2014/main" id="{DF6A91F5-B076-49DD-974A-D17E646E31F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313089" y="1807086"/>
            <a:ext cx="1444662" cy="1427565"/>
          </a:xfrm>
          <a:prstGeom prst="rect">
            <a:avLst/>
          </a:prstGeom>
        </p:spPr>
      </p:pic>
      <p:pic>
        <p:nvPicPr>
          <p:cNvPr id="13" name="Picture 1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4"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9127819" y="6404188"/>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a:ln>
                  <a:noFill/>
                </a:ln>
                <a:solidFill>
                  <a:srgbClr val="70AD47">
                    <a:lumMod val="50000"/>
                  </a:srgbClr>
                </a:solidFill>
                <a:effectLst/>
                <a:uLnTx/>
                <a:uFillTx/>
                <a:latin typeface="SVN-Riesling" panose="02000400000000000000" pitchFamily="2" charset="0"/>
                <a:cs typeface="+mj-cs"/>
              </a:rPr>
              <a:t>By PHƯỚC TRANG</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41449616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PPTMON title">
    <p:bg>
      <p:bgPr>
        <a:solidFill>
          <a:srgbClr val="FFF8F2"/>
        </a:solidFill>
        <a:effectLst/>
      </p:bgPr>
    </p:bg>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BD032D4-D06F-476A-BA52-F60B2FD2AF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직사각형 14">
            <a:extLst>
              <a:ext uri="{FF2B5EF4-FFF2-40B4-BE49-F238E27FC236}">
                <a16:creationId xmlns:a16="http://schemas.microsoft.com/office/drawing/2014/main" id="{6212E781-E7CD-47B2-9C44-FAB276FDBB71}"/>
              </a:ext>
            </a:extLst>
          </p:cNvPr>
          <p:cNvSpPr/>
          <p:nvPr userDrawn="1"/>
        </p:nvSpPr>
        <p:spPr>
          <a:xfrm>
            <a:off x="2702471" y="1525604"/>
            <a:ext cx="6787058" cy="3806792"/>
          </a:xfrm>
          <a:prstGeom prst="rect">
            <a:avLst/>
          </a:prstGeom>
          <a:solidFill>
            <a:srgbClr val="ACDFC9"/>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18" name="그림 17">
            <a:extLst>
              <a:ext uri="{FF2B5EF4-FFF2-40B4-BE49-F238E27FC236}">
                <a16:creationId xmlns:a16="http://schemas.microsoft.com/office/drawing/2014/main" id="{959E8B78-3437-4428-8921-3C811CEF84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8764"/>
          <a:stretch/>
        </p:blipFill>
        <p:spPr>
          <a:xfrm>
            <a:off x="9983249" y="848816"/>
            <a:ext cx="2208752" cy="1948873"/>
          </a:xfrm>
          <a:prstGeom prst="rect">
            <a:avLst/>
          </a:prstGeom>
        </p:spPr>
      </p:pic>
      <p:pic>
        <p:nvPicPr>
          <p:cNvPr id="27" name="그림 26">
            <a:extLst>
              <a:ext uri="{FF2B5EF4-FFF2-40B4-BE49-F238E27FC236}">
                <a16:creationId xmlns:a16="http://schemas.microsoft.com/office/drawing/2014/main" id="{5F061E45-2D40-447D-B775-784903F1588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26167" y="3679247"/>
            <a:ext cx="1770231" cy="3052123"/>
          </a:xfrm>
          <a:prstGeom prst="rect">
            <a:avLst/>
          </a:prstGeom>
        </p:spPr>
      </p:pic>
      <p:pic>
        <p:nvPicPr>
          <p:cNvPr id="28" name="그림 27">
            <a:extLst>
              <a:ext uri="{FF2B5EF4-FFF2-40B4-BE49-F238E27FC236}">
                <a16:creationId xmlns:a16="http://schemas.microsoft.com/office/drawing/2014/main" id="{D1A681D4-257F-4CB1-9F56-573EFA92F93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1565" b="12569"/>
          <a:stretch/>
        </p:blipFill>
        <p:spPr>
          <a:xfrm>
            <a:off x="9159776" y="4867913"/>
            <a:ext cx="3032224" cy="1990087"/>
          </a:xfrm>
          <a:prstGeom prst="rect">
            <a:avLst/>
          </a:prstGeom>
        </p:spPr>
      </p:pic>
      <p:pic>
        <p:nvPicPr>
          <p:cNvPr id="33" name="그림 32">
            <a:extLst>
              <a:ext uri="{FF2B5EF4-FFF2-40B4-BE49-F238E27FC236}">
                <a16:creationId xmlns:a16="http://schemas.microsoft.com/office/drawing/2014/main" id="{7057B8B5-EE35-4808-8D2F-C1A4922F768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203488" y="5317592"/>
            <a:ext cx="1363453" cy="1239503"/>
          </a:xfrm>
          <a:prstGeom prst="rect">
            <a:avLst/>
          </a:prstGeom>
        </p:spPr>
      </p:pic>
      <p:pic>
        <p:nvPicPr>
          <p:cNvPr id="34" name="그림 33">
            <a:extLst>
              <a:ext uri="{FF2B5EF4-FFF2-40B4-BE49-F238E27FC236}">
                <a16:creationId xmlns:a16="http://schemas.microsoft.com/office/drawing/2014/main" id="{E3643D3A-318A-42E7-9D29-CB54A75EF32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250726" y="466747"/>
            <a:ext cx="2115703" cy="1632724"/>
          </a:xfrm>
          <a:prstGeom prst="rect">
            <a:avLst/>
          </a:prstGeom>
        </p:spPr>
      </p:pic>
      <p:pic>
        <p:nvPicPr>
          <p:cNvPr id="38" name="그림 37">
            <a:extLst>
              <a:ext uri="{FF2B5EF4-FFF2-40B4-BE49-F238E27FC236}">
                <a16:creationId xmlns:a16="http://schemas.microsoft.com/office/drawing/2014/main" id="{FAA55A9A-88D6-4B50-B0E8-9B8E36DAB68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32123" y="4015356"/>
            <a:ext cx="2325378" cy="2251132"/>
          </a:xfrm>
          <a:prstGeom prst="rect">
            <a:avLst/>
          </a:prstGeom>
        </p:spPr>
      </p:pic>
      <p:pic>
        <p:nvPicPr>
          <p:cNvPr id="46" name="그림 45">
            <a:extLst>
              <a:ext uri="{FF2B5EF4-FFF2-40B4-BE49-F238E27FC236}">
                <a16:creationId xmlns:a16="http://schemas.microsoft.com/office/drawing/2014/main" id="{15A0D484-2F57-48EC-AF6D-69B339D75BE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78326" y="554410"/>
            <a:ext cx="1979175" cy="1453268"/>
          </a:xfrm>
          <a:prstGeom prst="rect">
            <a:avLst/>
          </a:prstGeom>
        </p:spPr>
      </p:pic>
      <p:pic>
        <p:nvPicPr>
          <p:cNvPr id="11" name="Picture 10">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4" name="Title 1">
            <a:extLst>
              <a:ext uri="{FF2B5EF4-FFF2-40B4-BE49-F238E27FC236}">
                <a16:creationId xmlns:a16="http://schemas.microsoft.com/office/drawing/2014/main" id="{6108D78E-8090-455C-81F2-F57D8860EAC5}"/>
              </a:ext>
            </a:extLst>
          </p:cNvPr>
          <p:cNvSpPr txBox="1">
            <a:spLocks/>
          </p:cNvSpPr>
          <p:nvPr userDrawn="1"/>
        </p:nvSpPr>
        <p:spPr>
          <a:xfrm>
            <a:off x="9127819" y="6404188"/>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a:ln>
                  <a:noFill/>
                </a:ln>
                <a:solidFill>
                  <a:srgbClr val="70AD47">
                    <a:lumMod val="50000"/>
                  </a:srgbClr>
                </a:solidFill>
                <a:effectLst/>
                <a:uLnTx/>
                <a:uFillTx/>
                <a:latin typeface="SVN-Riesling" panose="02000400000000000000" pitchFamily="2" charset="0"/>
                <a:cs typeface="+mj-cs"/>
              </a:rPr>
              <a:t>By PHƯỚC TRANG</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4250752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PPTMON title">
    <p:spTree>
      <p:nvGrpSpPr>
        <p:cNvPr id="1" name=""/>
        <p:cNvGrpSpPr/>
        <p:nvPr/>
      </p:nvGrpSpPr>
      <p:grpSpPr>
        <a:xfrm>
          <a:off x="0" y="0"/>
          <a:ext cx="0" cy="0"/>
          <a:chOff x="0" y="0"/>
          <a:chExt cx="0" cy="0"/>
        </a:xfrm>
      </p:grpSpPr>
      <p:pic>
        <p:nvPicPr>
          <p:cNvPr id="18" name="그림 17">
            <a:extLst>
              <a:ext uri="{FF2B5EF4-FFF2-40B4-BE49-F238E27FC236}">
                <a16:creationId xmlns:a16="http://schemas.microsoft.com/office/drawing/2014/main" id="{8D99DBF7-0756-4E26-8D8D-00A52B5333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직사각형 19">
            <a:extLst>
              <a:ext uri="{FF2B5EF4-FFF2-40B4-BE49-F238E27FC236}">
                <a16:creationId xmlns:a16="http://schemas.microsoft.com/office/drawing/2014/main" id="{24B0D4EE-E70A-40C8-91B1-AAEEF52A4A37}"/>
              </a:ext>
            </a:extLst>
          </p:cNvPr>
          <p:cNvSpPr/>
          <p:nvPr userDrawn="1"/>
        </p:nvSpPr>
        <p:spPr>
          <a:xfrm>
            <a:off x="2702471" y="1525604"/>
            <a:ext cx="6787058" cy="3806792"/>
          </a:xfrm>
          <a:prstGeom prst="rect">
            <a:avLst/>
          </a:prstGeom>
          <a:solidFill>
            <a:srgbClr val="FFCD5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26" name="그림 25">
            <a:extLst>
              <a:ext uri="{FF2B5EF4-FFF2-40B4-BE49-F238E27FC236}">
                <a16:creationId xmlns:a16="http://schemas.microsoft.com/office/drawing/2014/main" id="{AB8BC71D-4C81-41C2-AC07-B3B6D2403D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6557" y="4347354"/>
            <a:ext cx="2420933" cy="1948873"/>
          </a:xfrm>
          <a:prstGeom prst="rect">
            <a:avLst/>
          </a:prstGeom>
        </p:spPr>
      </p:pic>
      <p:pic>
        <p:nvPicPr>
          <p:cNvPr id="27" name="그림 26">
            <a:extLst>
              <a:ext uri="{FF2B5EF4-FFF2-40B4-BE49-F238E27FC236}">
                <a16:creationId xmlns:a16="http://schemas.microsoft.com/office/drawing/2014/main" id="{F95628DC-F769-43A4-9DC1-6F9C3CE21F9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47423" y="4781060"/>
            <a:ext cx="1979175" cy="1453268"/>
          </a:xfrm>
          <a:prstGeom prst="rect">
            <a:avLst/>
          </a:prstGeom>
        </p:spPr>
      </p:pic>
      <p:pic>
        <p:nvPicPr>
          <p:cNvPr id="28" name="그림 27">
            <a:extLst>
              <a:ext uri="{FF2B5EF4-FFF2-40B4-BE49-F238E27FC236}">
                <a16:creationId xmlns:a16="http://schemas.microsoft.com/office/drawing/2014/main" id="{2128A930-4577-491F-857C-3F9B2596712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0262" y="212811"/>
            <a:ext cx="1770231" cy="3052123"/>
          </a:xfrm>
          <a:prstGeom prst="rect">
            <a:avLst/>
          </a:prstGeom>
        </p:spPr>
      </p:pic>
      <p:pic>
        <p:nvPicPr>
          <p:cNvPr id="29" name="그림 28">
            <a:extLst>
              <a:ext uri="{FF2B5EF4-FFF2-40B4-BE49-F238E27FC236}">
                <a16:creationId xmlns:a16="http://schemas.microsoft.com/office/drawing/2014/main" id="{07BFA0F5-0229-42B0-AC0B-682BCC36A6E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080"/>
          <a:stretch/>
        </p:blipFill>
        <p:spPr>
          <a:xfrm>
            <a:off x="9111562" y="0"/>
            <a:ext cx="3080438" cy="2228836"/>
          </a:xfrm>
          <a:prstGeom prst="rect">
            <a:avLst/>
          </a:prstGeom>
        </p:spPr>
      </p:pic>
      <p:pic>
        <p:nvPicPr>
          <p:cNvPr id="36" name="그림 35">
            <a:extLst>
              <a:ext uri="{FF2B5EF4-FFF2-40B4-BE49-F238E27FC236}">
                <a16:creationId xmlns:a16="http://schemas.microsoft.com/office/drawing/2014/main" id="{A6E3EFE0-007D-4D68-BDE7-AF438410844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252836" y="5175249"/>
            <a:ext cx="1290793" cy="1145472"/>
          </a:xfrm>
          <a:prstGeom prst="rect">
            <a:avLst/>
          </a:prstGeom>
        </p:spPr>
      </p:pic>
      <p:pic>
        <p:nvPicPr>
          <p:cNvPr id="41" name="그림 40">
            <a:extLst>
              <a:ext uri="{FF2B5EF4-FFF2-40B4-BE49-F238E27FC236}">
                <a16:creationId xmlns:a16="http://schemas.microsoft.com/office/drawing/2014/main" id="{979C8A0A-572A-4B93-9237-D2F6E1C0E3D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68926" y="89747"/>
            <a:ext cx="2025523" cy="3077387"/>
          </a:xfrm>
          <a:prstGeom prst="rect">
            <a:avLst/>
          </a:prstGeom>
        </p:spPr>
      </p:pic>
      <p:pic>
        <p:nvPicPr>
          <p:cNvPr id="43" name="그림 42">
            <a:extLst>
              <a:ext uri="{FF2B5EF4-FFF2-40B4-BE49-F238E27FC236}">
                <a16:creationId xmlns:a16="http://schemas.microsoft.com/office/drawing/2014/main" id="{6983CEAC-89E6-4F02-8A88-3D5692C5014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6911" y="152362"/>
            <a:ext cx="2101735" cy="1997821"/>
          </a:xfrm>
          <a:prstGeom prst="rect">
            <a:avLst/>
          </a:prstGeom>
        </p:spPr>
      </p:pic>
      <p:pic>
        <p:nvPicPr>
          <p:cNvPr id="44" name="그림 43">
            <a:extLst>
              <a:ext uri="{FF2B5EF4-FFF2-40B4-BE49-F238E27FC236}">
                <a16:creationId xmlns:a16="http://schemas.microsoft.com/office/drawing/2014/main" id="{865C06CB-DCC4-4965-958E-EC2D9D1EAA07}"/>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39877" y="3628251"/>
            <a:ext cx="2409850" cy="3077387"/>
          </a:xfrm>
          <a:prstGeom prst="rect">
            <a:avLst/>
          </a:prstGeom>
        </p:spPr>
      </p:pic>
      <p:pic>
        <p:nvPicPr>
          <p:cNvPr id="46" name="그림 45">
            <a:extLst>
              <a:ext uri="{FF2B5EF4-FFF2-40B4-BE49-F238E27FC236}">
                <a16:creationId xmlns:a16="http://schemas.microsoft.com/office/drawing/2014/main" id="{2E0DE3C9-4CAA-4447-9E04-4FC4A6FD9AB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384812" y="272842"/>
            <a:ext cx="1444662" cy="1427565"/>
          </a:xfrm>
          <a:prstGeom prst="rect">
            <a:avLst/>
          </a:prstGeom>
        </p:spPr>
      </p:pic>
      <p:pic>
        <p:nvPicPr>
          <p:cNvPr id="13" name="Picture 1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4"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9127819" y="6404188"/>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a:ln>
                  <a:noFill/>
                </a:ln>
                <a:solidFill>
                  <a:srgbClr val="70AD47">
                    <a:lumMod val="50000"/>
                  </a:srgbClr>
                </a:solidFill>
                <a:effectLst/>
                <a:uLnTx/>
                <a:uFillTx/>
                <a:latin typeface="SVN-Riesling" panose="02000400000000000000" pitchFamily="2" charset="0"/>
                <a:cs typeface="+mj-cs"/>
              </a:rPr>
              <a:t>By PHƯỚC TRANG</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1429214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18/06/2026</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2400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PTMON slide">
    <p:bg>
      <p:bgPr>
        <a:solidFill>
          <a:srgbClr val="FFCD51"/>
        </a:solidFill>
        <a:effectLst/>
      </p:bgPr>
    </p:bg>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6B1F22CC-46EC-4A41-9729-898A58C3D3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직사각형 38">
            <a:extLst>
              <a:ext uri="{FF2B5EF4-FFF2-40B4-BE49-F238E27FC236}">
                <a16:creationId xmlns:a16="http://schemas.microsoft.com/office/drawing/2014/main" id="{4B803C12-BF47-4B09-ADCD-C9C13A49050D}"/>
              </a:ext>
            </a:extLst>
          </p:cNvPr>
          <p:cNvSpPr/>
          <p:nvPr userDrawn="1"/>
        </p:nvSpPr>
        <p:spPr>
          <a:xfrm>
            <a:off x="539400" y="540000"/>
            <a:ext cx="11113200" cy="57780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16" name="그림 15">
            <a:extLst>
              <a:ext uri="{FF2B5EF4-FFF2-40B4-BE49-F238E27FC236}">
                <a16:creationId xmlns:a16="http://schemas.microsoft.com/office/drawing/2014/main" id="{5646852F-0C52-40B9-BB47-0380FDCEF6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775" y="5629618"/>
            <a:ext cx="1521772" cy="1225040"/>
          </a:xfrm>
          <a:prstGeom prst="rect">
            <a:avLst/>
          </a:prstGeom>
        </p:spPr>
      </p:pic>
      <p:pic>
        <p:nvPicPr>
          <p:cNvPr id="17" name="그림 16">
            <a:extLst>
              <a:ext uri="{FF2B5EF4-FFF2-40B4-BE49-F238E27FC236}">
                <a16:creationId xmlns:a16="http://schemas.microsoft.com/office/drawing/2014/main" id="{758CA90F-0224-43DB-B49E-42ECB311C01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84547" y="140411"/>
            <a:ext cx="1633952" cy="1199778"/>
          </a:xfrm>
          <a:prstGeom prst="rect">
            <a:avLst/>
          </a:prstGeom>
        </p:spPr>
      </p:pic>
      <p:pic>
        <p:nvPicPr>
          <p:cNvPr id="56" name="그림 55">
            <a:extLst>
              <a:ext uri="{FF2B5EF4-FFF2-40B4-BE49-F238E27FC236}">
                <a16:creationId xmlns:a16="http://schemas.microsoft.com/office/drawing/2014/main" id="{7300A58F-1F00-432F-B06D-21A7BBBD8A4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908813" y="5866989"/>
            <a:ext cx="1097412" cy="719340"/>
          </a:xfrm>
          <a:prstGeom prst="rect">
            <a:avLst/>
          </a:prstGeom>
        </p:spPr>
      </p:pic>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9127819" y="6404188"/>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a:ln>
                  <a:noFill/>
                </a:ln>
                <a:solidFill>
                  <a:srgbClr val="70AD47">
                    <a:lumMod val="50000"/>
                  </a:srgbClr>
                </a:solidFill>
                <a:effectLst/>
                <a:uLnTx/>
                <a:uFillTx/>
                <a:latin typeface="SVN-Riesling" panose="02000400000000000000" pitchFamily="2" charset="0"/>
                <a:cs typeface="+mj-cs"/>
              </a:rPr>
              <a:t>By PHƯỚC TRANG</a:t>
            </a:r>
          </a:p>
        </p:txBody>
      </p:sp>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29065523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PPTMON slide">
    <p:bg>
      <p:bgPr>
        <a:solidFill>
          <a:srgbClr val="BC9DC9"/>
        </a:solidFill>
        <a:effectLst/>
      </p:bgPr>
    </p:bg>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C45569A2-2AA3-4734-A8A7-304A304B11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1" name="직사각형 40">
            <a:extLst>
              <a:ext uri="{FF2B5EF4-FFF2-40B4-BE49-F238E27FC236}">
                <a16:creationId xmlns:a16="http://schemas.microsoft.com/office/drawing/2014/main" id="{17B54B5E-1597-4EF1-8CAC-51CF37DB407A}"/>
              </a:ext>
            </a:extLst>
          </p:cNvPr>
          <p:cNvSpPr/>
          <p:nvPr userDrawn="1"/>
        </p:nvSpPr>
        <p:spPr>
          <a:xfrm>
            <a:off x="539400" y="540000"/>
            <a:ext cx="11113200" cy="57780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54" name="그림 53">
            <a:extLst>
              <a:ext uri="{FF2B5EF4-FFF2-40B4-BE49-F238E27FC236}">
                <a16:creationId xmlns:a16="http://schemas.microsoft.com/office/drawing/2014/main" id="{F223A6BA-033D-481C-A4E0-E61D7BC36B4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46427" y="124775"/>
            <a:ext cx="1054855" cy="1818716"/>
          </a:xfrm>
          <a:prstGeom prst="rect">
            <a:avLst/>
          </a:prstGeom>
        </p:spPr>
      </p:pic>
      <p:pic>
        <p:nvPicPr>
          <p:cNvPr id="55" name="그림 54">
            <a:extLst>
              <a:ext uri="{FF2B5EF4-FFF2-40B4-BE49-F238E27FC236}">
                <a16:creationId xmlns:a16="http://schemas.microsoft.com/office/drawing/2014/main" id="{95FE639A-4EEB-4CA8-B807-ABDB72E67E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2069" y="5464592"/>
            <a:ext cx="1885745" cy="1393408"/>
          </a:xfrm>
          <a:prstGeom prst="rect">
            <a:avLst/>
          </a:prstGeom>
        </p:spPr>
      </p:pic>
      <p:pic>
        <p:nvPicPr>
          <p:cNvPr id="56" name="그림 55">
            <a:extLst>
              <a:ext uri="{FF2B5EF4-FFF2-40B4-BE49-F238E27FC236}">
                <a16:creationId xmlns:a16="http://schemas.microsoft.com/office/drawing/2014/main" id="{49F2B976-2FEA-4B44-AC37-F3C7ABEC57E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161942" y="6120848"/>
            <a:ext cx="896666" cy="481790"/>
          </a:xfrm>
          <a:prstGeom prst="rect">
            <a:avLst/>
          </a:prstGeom>
        </p:spPr>
      </p:pic>
      <p:pic>
        <p:nvPicPr>
          <p:cNvPr id="60" name="그림 59">
            <a:extLst>
              <a:ext uri="{FF2B5EF4-FFF2-40B4-BE49-F238E27FC236}">
                <a16:creationId xmlns:a16="http://schemas.microsoft.com/office/drawing/2014/main" id="{B0DA49CC-D6CC-4ECC-9E0D-5909ABE3979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14115" y="71800"/>
            <a:ext cx="1067299" cy="970273"/>
          </a:xfrm>
          <a:prstGeom prst="rect">
            <a:avLst/>
          </a:prstGeom>
        </p:spPr>
      </p:pic>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1" name="Title 1">
            <a:extLst>
              <a:ext uri="{FF2B5EF4-FFF2-40B4-BE49-F238E27FC236}">
                <a16:creationId xmlns:a16="http://schemas.microsoft.com/office/drawing/2014/main" id="{6108D78E-8090-455C-81F2-F57D8860EAC5}"/>
              </a:ext>
            </a:extLst>
          </p:cNvPr>
          <p:cNvSpPr txBox="1">
            <a:spLocks/>
          </p:cNvSpPr>
          <p:nvPr userDrawn="1"/>
        </p:nvSpPr>
        <p:spPr>
          <a:xfrm>
            <a:off x="9127819" y="6404188"/>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a:ln>
                  <a:noFill/>
                </a:ln>
                <a:solidFill>
                  <a:srgbClr val="70AD47">
                    <a:lumMod val="50000"/>
                  </a:srgbClr>
                </a:solidFill>
                <a:effectLst/>
                <a:uLnTx/>
                <a:uFillTx/>
                <a:latin typeface="SVN-Riesling" panose="02000400000000000000" pitchFamily="2" charset="0"/>
                <a:cs typeface="+mj-cs"/>
              </a:rPr>
              <a:t>By PHƯỚC TRANG</a:t>
            </a:r>
          </a:p>
        </p:txBody>
      </p:sp>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31850498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AC2D2757-A0F7-42AB-863D-B4DA05A17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8" name="그림 47">
            <a:extLst>
              <a:ext uri="{FF2B5EF4-FFF2-40B4-BE49-F238E27FC236}">
                <a16:creationId xmlns:a16="http://schemas.microsoft.com/office/drawing/2014/main" id="{A2914B39-C500-4B1B-9CC0-9B108F7AD2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9916045" flipH="1">
            <a:off x="10646353" y="5685884"/>
            <a:ext cx="1521772" cy="1225040"/>
          </a:xfrm>
          <a:prstGeom prst="rect">
            <a:avLst/>
          </a:prstGeom>
        </p:spPr>
      </p:pic>
      <p:pic>
        <p:nvPicPr>
          <p:cNvPr id="51" name="그림 50">
            <a:extLst>
              <a:ext uri="{FF2B5EF4-FFF2-40B4-BE49-F238E27FC236}">
                <a16:creationId xmlns:a16="http://schemas.microsoft.com/office/drawing/2014/main" id="{5215DF28-0FBC-4673-874E-DA4DC8DB349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3896"/>
          <a:stretch/>
        </p:blipFill>
        <p:spPr>
          <a:xfrm>
            <a:off x="303882" y="0"/>
            <a:ext cx="1885745" cy="1199779"/>
          </a:xfrm>
          <a:prstGeom prst="rect">
            <a:avLst/>
          </a:prstGeom>
        </p:spPr>
      </p:pic>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9127819" y="6404188"/>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a:ln>
                  <a:noFill/>
                </a:ln>
                <a:solidFill>
                  <a:srgbClr val="70AD47">
                    <a:lumMod val="50000"/>
                  </a:srgbClr>
                </a:solidFill>
                <a:effectLst/>
                <a:uLnTx/>
                <a:uFillTx/>
                <a:latin typeface="SVN-Riesling" panose="02000400000000000000" pitchFamily="2" charset="0"/>
                <a:cs typeface="+mj-cs"/>
              </a:rPr>
              <a:t>By PHƯỚC TRANG</a:t>
            </a:r>
          </a:p>
        </p:txBody>
      </p:sp>
      <p:sp>
        <p:nvSpPr>
          <p:cNvPr id="8"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34937758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PPTMON slide">
    <p:bg>
      <p:bgPr>
        <a:solidFill>
          <a:srgbClr val="FFF8F2"/>
        </a:solidFill>
        <a:effectLst/>
      </p:bgPr>
    </p:bg>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A9265DEC-FDCA-4FEA-BD7A-59D5EB3964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직사각형 15">
            <a:extLst>
              <a:ext uri="{FF2B5EF4-FFF2-40B4-BE49-F238E27FC236}">
                <a16:creationId xmlns:a16="http://schemas.microsoft.com/office/drawing/2014/main" id="{FA3714DE-9F0E-4871-B5FE-68284FD5724E}"/>
              </a:ext>
            </a:extLst>
          </p:cNvPr>
          <p:cNvSpPr/>
          <p:nvPr userDrawn="1"/>
        </p:nvSpPr>
        <p:spPr>
          <a:xfrm>
            <a:off x="539400" y="540000"/>
            <a:ext cx="11113200" cy="5778000"/>
          </a:xfrm>
          <a:prstGeom prst="rect">
            <a:avLst/>
          </a:prstGeom>
          <a:solidFill>
            <a:schemeClr val="bg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33" name="그림 32">
            <a:extLst>
              <a:ext uri="{FF2B5EF4-FFF2-40B4-BE49-F238E27FC236}">
                <a16:creationId xmlns:a16="http://schemas.microsoft.com/office/drawing/2014/main" id="{4EFAC3EF-DB60-4BAE-B252-D270650FA4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20947" y="154004"/>
            <a:ext cx="1633952" cy="1199778"/>
          </a:xfrm>
          <a:prstGeom prst="rect">
            <a:avLst/>
          </a:prstGeom>
        </p:spPr>
      </p:pic>
      <p:pic>
        <p:nvPicPr>
          <p:cNvPr id="38" name="그림 37">
            <a:extLst>
              <a:ext uri="{FF2B5EF4-FFF2-40B4-BE49-F238E27FC236}">
                <a16:creationId xmlns:a16="http://schemas.microsoft.com/office/drawing/2014/main" id="{6CB7D861-F04C-4013-A1FF-96248D58E5A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32893" y="5579917"/>
            <a:ext cx="1656154" cy="1278083"/>
          </a:xfrm>
          <a:prstGeom prst="rect">
            <a:avLst/>
          </a:prstGeom>
        </p:spPr>
      </p:pic>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9127819" y="6404188"/>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a:ln>
                  <a:noFill/>
                </a:ln>
                <a:solidFill>
                  <a:srgbClr val="70AD47">
                    <a:lumMod val="50000"/>
                  </a:srgbClr>
                </a:solidFill>
                <a:effectLst/>
                <a:uLnTx/>
                <a:uFillTx/>
                <a:latin typeface="SVN-Riesling" panose="02000400000000000000" pitchFamily="2" charset="0"/>
                <a:cs typeface="+mj-cs"/>
              </a:rPr>
              <a:t>By PHƯỚC TRANG</a:t>
            </a:r>
          </a:p>
        </p:txBody>
      </p:sp>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38904165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ACDFC9"/>
        </a:solidFill>
        <a:effectLst/>
      </p:bgPr>
    </p:bg>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BDBFC4C8-070A-4880-93FA-BC60766C2E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직사각형 13">
            <a:extLst>
              <a:ext uri="{FF2B5EF4-FFF2-40B4-BE49-F238E27FC236}">
                <a16:creationId xmlns:a16="http://schemas.microsoft.com/office/drawing/2014/main" id="{0401DDCB-28FA-4364-9559-D334586B75C1}"/>
              </a:ext>
            </a:extLst>
          </p:cNvPr>
          <p:cNvSpPr/>
          <p:nvPr userDrawn="1"/>
        </p:nvSpPr>
        <p:spPr>
          <a:xfrm>
            <a:off x="539400" y="540000"/>
            <a:ext cx="11113200" cy="57780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21" name="그림 20">
            <a:extLst>
              <a:ext uri="{FF2B5EF4-FFF2-40B4-BE49-F238E27FC236}">
                <a16:creationId xmlns:a16="http://schemas.microsoft.com/office/drawing/2014/main" id="{7E67A5C2-C8DA-4930-845F-BB7556CD27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98773" y="193255"/>
            <a:ext cx="1633952" cy="1199778"/>
          </a:xfrm>
          <a:prstGeom prst="rect">
            <a:avLst/>
          </a:prstGeom>
        </p:spPr>
      </p:pic>
      <p:pic>
        <p:nvPicPr>
          <p:cNvPr id="22" name="그림 21">
            <a:extLst>
              <a:ext uri="{FF2B5EF4-FFF2-40B4-BE49-F238E27FC236}">
                <a16:creationId xmlns:a16="http://schemas.microsoft.com/office/drawing/2014/main" id="{248D997B-07C4-480B-B72C-4B32EA4B421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38372" y="4987430"/>
            <a:ext cx="1054855" cy="1818716"/>
          </a:xfrm>
          <a:prstGeom prst="rect">
            <a:avLst/>
          </a:prstGeom>
        </p:spPr>
      </p:pic>
      <p:pic>
        <p:nvPicPr>
          <p:cNvPr id="26" name="그림 25">
            <a:extLst>
              <a:ext uri="{FF2B5EF4-FFF2-40B4-BE49-F238E27FC236}">
                <a16:creationId xmlns:a16="http://schemas.microsoft.com/office/drawing/2014/main" id="{6473258C-5973-4453-A21A-2F50B45E850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16156" y="49090"/>
            <a:ext cx="1017113" cy="1017113"/>
          </a:xfrm>
          <a:prstGeom prst="rect">
            <a:avLst/>
          </a:prstGeom>
        </p:spPr>
      </p:pic>
      <p:pic>
        <p:nvPicPr>
          <p:cNvPr id="27" name="그림 26">
            <a:extLst>
              <a:ext uri="{FF2B5EF4-FFF2-40B4-BE49-F238E27FC236}">
                <a16:creationId xmlns:a16="http://schemas.microsoft.com/office/drawing/2014/main" id="{CA1B1305-506F-422A-A4B6-0FFAC1AD5D6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8773" y="5783001"/>
            <a:ext cx="1010422" cy="896666"/>
          </a:xfrm>
          <a:prstGeom prst="rect">
            <a:avLst/>
          </a:prstGeom>
        </p:spPr>
      </p:pic>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1" name="Title 1">
            <a:extLst>
              <a:ext uri="{FF2B5EF4-FFF2-40B4-BE49-F238E27FC236}">
                <a16:creationId xmlns:a16="http://schemas.microsoft.com/office/drawing/2014/main" id="{6108D78E-8090-455C-81F2-F57D8860EAC5}"/>
              </a:ext>
            </a:extLst>
          </p:cNvPr>
          <p:cNvSpPr txBox="1">
            <a:spLocks/>
          </p:cNvSpPr>
          <p:nvPr userDrawn="1"/>
        </p:nvSpPr>
        <p:spPr>
          <a:xfrm>
            <a:off x="9127819" y="6404188"/>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a:ln>
                  <a:noFill/>
                </a:ln>
                <a:solidFill>
                  <a:srgbClr val="70AD47">
                    <a:lumMod val="50000"/>
                  </a:srgbClr>
                </a:solidFill>
                <a:effectLst/>
                <a:uLnTx/>
                <a:uFillTx/>
                <a:latin typeface="SVN-Riesling" panose="02000400000000000000" pitchFamily="2" charset="0"/>
                <a:cs typeface="+mj-cs"/>
              </a:rPr>
              <a:t>By PHƯỚC TRANG</a:t>
            </a:r>
          </a:p>
        </p:txBody>
      </p:sp>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11738090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DA11936E-B00C-4615-BD43-994B718A68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직사각형 15">
            <a:extLst>
              <a:ext uri="{FF2B5EF4-FFF2-40B4-BE49-F238E27FC236}">
                <a16:creationId xmlns:a16="http://schemas.microsoft.com/office/drawing/2014/main" id="{AA2622A8-FDA6-428B-A35A-FDB414375B96}"/>
              </a:ext>
            </a:extLst>
          </p:cNvPr>
          <p:cNvSpPr/>
          <p:nvPr userDrawn="1"/>
        </p:nvSpPr>
        <p:spPr>
          <a:xfrm>
            <a:off x="539400" y="540000"/>
            <a:ext cx="11113200" cy="5778000"/>
          </a:xfrm>
          <a:prstGeom prst="rect">
            <a:avLst/>
          </a:prstGeom>
          <a:solidFill>
            <a:srgbClr val="FFF8F2"/>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27" name="그림 26">
            <a:extLst>
              <a:ext uri="{FF2B5EF4-FFF2-40B4-BE49-F238E27FC236}">
                <a16:creationId xmlns:a16="http://schemas.microsoft.com/office/drawing/2014/main" id="{DE7A261B-3EC8-4707-9D1D-9347DA5F8C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84091" y="5505762"/>
            <a:ext cx="1521772" cy="1225040"/>
          </a:xfrm>
          <a:prstGeom prst="rect">
            <a:avLst/>
          </a:prstGeom>
        </p:spPr>
      </p:pic>
      <p:pic>
        <p:nvPicPr>
          <p:cNvPr id="28" name="그림 27">
            <a:extLst>
              <a:ext uri="{FF2B5EF4-FFF2-40B4-BE49-F238E27FC236}">
                <a16:creationId xmlns:a16="http://schemas.microsoft.com/office/drawing/2014/main" id="{860B76D7-7E06-40CC-B8AE-3F28745F7C1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6635"/>
          <a:stretch/>
        </p:blipFill>
        <p:spPr>
          <a:xfrm>
            <a:off x="10306255" y="0"/>
            <a:ext cx="1885745" cy="1161612"/>
          </a:xfrm>
          <a:prstGeom prst="rect">
            <a:avLst/>
          </a:prstGeom>
        </p:spPr>
      </p:pic>
      <p:pic>
        <p:nvPicPr>
          <p:cNvPr id="38" name="그림 37">
            <a:extLst>
              <a:ext uri="{FF2B5EF4-FFF2-40B4-BE49-F238E27FC236}">
                <a16:creationId xmlns:a16="http://schemas.microsoft.com/office/drawing/2014/main" id="{D009FA01-673B-45EE-86C6-6C67B11A6F3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904893" y="5559539"/>
            <a:ext cx="1130869" cy="1117486"/>
          </a:xfrm>
          <a:prstGeom prst="rect">
            <a:avLst/>
          </a:prstGeom>
        </p:spPr>
      </p:pic>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9127819" y="6404188"/>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a:ln>
                  <a:noFill/>
                </a:ln>
                <a:solidFill>
                  <a:srgbClr val="70AD47">
                    <a:lumMod val="50000"/>
                  </a:srgbClr>
                </a:solidFill>
                <a:effectLst/>
                <a:uLnTx/>
                <a:uFillTx/>
                <a:latin typeface="SVN-Riesling" panose="02000400000000000000" pitchFamily="2" charset="0"/>
                <a:cs typeface="+mj-cs"/>
              </a:rPr>
              <a:t>By PHƯỚC TRANG</a:t>
            </a:r>
          </a:p>
        </p:txBody>
      </p:sp>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8047872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PPTMON slide">
    <p:bg>
      <p:bgPr>
        <a:solidFill>
          <a:srgbClr val="ACDFC9"/>
        </a:solidFill>
        <a:effectLst/>
      </p:bgPr>
    </p:bg>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F70921D5-BBD4-4EC8-BA48-90BB02B420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직사각형 17">
            <a:extLst>
              <a:ext uri="{FF2B5EF4-FFF2-40B4-BE49-F238E27FC236}">
                <a16:creationId xmlns:a16="http://schemas.microsoft.com/office/drawing/2014/main" id="{FBB406AD-BD3C-4E0A-A978-B12FBF1E00FD}"/>
              </a:ext>
            </a:extLst>
          </p:cNvPr>
          <p:cNvSpPr/>
          <p:nvPr userDrawn="1"/>
        </p:nvSpPr>
        <p:spPr>
          <a:xfrm>
            <a:off x="539400" y="540000"/>
            <a:ext cx="11113200" cy="57780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sp>
        <p:nvSpPr>
          <p:cNvPr id="13" name="그림 개체 틀 4">
            <a:extLst>
              <a:ext uri="{FF2B5EF4-FFF2-40B4-BE49-F238E27FC236}">
                <a16:creationId xmlns:a16="http://schemas.microsoft.com/office/drawing/2014/main" id="{FE3AE146-F53E-4619-9447-61DF67378F33}"/>
              </a:ext>
            </a:extLst>
          </p:cNvPr>
          <p:cNvSpPr>
            <a:spLocks noGrp="1"/>
          </p:cNvSpPr>
          <p:nvPr>
            <p:ph type="pic" sz="quarter" idx="11" hasCustomPrompt="1"/>
          </p:nvPr>
        </p:nvSpPr>
        <p:spPr>
          <a:xfrm>
            <a:off x="650240" y="658980"/>
            <a:ext cx="4924480" cy="5540040"/>
          </a:xfrm>
          <a:prstGeom prst="rect">
            <a:avLst/>
          </a:prstGeom>
          <a:pattFill prst="pct10">
            <a:fgClr>
              <a:schemeClr val="bg1">
                <a:lumMod val="75000"/>
              </a:schemeClr>
            </a:fgClr>
            <a:bgClr>
              <a:schemeClr val="bg1">
                <a:lumMod val="95000"/>
              </a:schemeClr>
            </a:bgClr>
          </a:pattFill>
        </p:spPr>
        <p:txBody>
          <a:bodyPr tIns="828000" bIns="972000" anchor="b" anchorCtr="1"/>
          <a:lstStyle>
            <a:lvl1pPr marL="0" indent="0">
              <a:buNone/>
              <a:defRPr sz="1400"/>
            </a:lvl1pPr>
          </a:lstStyle>
          <a:p>
            <a:r>
              <a:rPr lang="en-US" altLang="ko-KR" dirty="0"/>
              <a:t>Click icon to add picture</a:t>
            </a:r>
            <a:endParaRPr lang="ko-KR" altLang="en-US" dirty="0"/>
          </a:p>
        </p:txBody>
      </p:sp>
      <p:pic>
        <p:nvPicPr>
          <p:cNvPr id="26" name="그림 25">
            <a:extLst>
              <a:ext uri="{FF2B5EF4-FFF2-40B4-BE49-F238E27FC236}">
                <a16:creationId xmlns:a16="http://schemas.microsoft.com/office/drawing/2014/main" id="{91D2B5A1-2538-4471-8A54-D2065EE270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01552" y="164380"/>
            <a:ext cx="1633952" cy="1199778"/>
          </a:xfrm>
          <a:prstGeom prst="rect">
            <a:avLst/>
          </a:prstGeom>
        </p:spPr>
      </p:pic>
      <p:pic>
        <p:nvPicPr>
          <p:cNvPr id="28" name="그림 27">
            <a:extLst>
              <a:ext uri="{FF2B5EF4-FFF2-40B4-BE49-F238E27FC236}">
                <a16:creationId xmlns:a16="http://schemas.microsoft.com/office/drawing/2014/main" id="{15ED27D9-9DF8-4CC0-A208-BD373A802BF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80291" y="5502316"/>
            <a:ext cx="1885745" cy="1393408"/>
          </a:xfrm>
          <a:prstGeom prst="rect">
            <a:avLst/>
          </a:prstGeom>
        </p:spPr>
      </p:pic>
      <p:pic>
        <p:nvPicPr>
          <p:cNvPr id="35" name="그림 34">
            <a:extLst>
              <a:ext uri="{FF2B5EF4-FFF2-40B4-BE49-F238E27FC236}">
                <a16:creationId xmlns:a16="http://schemas.microsoft.com/office/drawing/2014/main" id="{4B7D7AD0-18DD-4406-9534-8B0C16F988E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15980"/>
          <a:stretch/>
        </p:blipFill>
        <p:spPr>
          <a:xfrm>
            <a:off x="10859819" y="4449047"/>
            <a:ext cx="1332181" cy="2408953"/>
          </a:xfrm>
          <a:prstGeom prst="rect">
            <a:avLst/>
          </a:prstGeom>
        </p:spPr>
      </p:pic>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9127819" y="6404188"/>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a:ln>
                  <a:noFill/>
                </a:ln>
                <a:solidFill>
                  <a:srgbClr val="70AD47">
                    <a:lumMod val="50000"/>
                  </a:srgbClr>
                </a:solidFill>
                <a:effectLst/>
                <a:uLnTx/>
                <a:uFillTx/>
                <a:latin typeface="SVN-Riesling" panose="02000400000000000000" pitchFamily="2" charset="0"/>
                <a:cs typeface="+mj-cs"/>
              </a:rPr>
              <a:t>By PHƯỚC TRANG</a:t>
            </a:r>
          </a:p>
        </p:txBody>
      </p:sp>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12613117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9082D2C9-1802-4D3F-94F4-DAFC977CDB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직사각형 16">
            <a:extLst>
              <a:ext uri="{FF2B5EF4-FFF2-40B4-BE49-F238E27FC236}">
                <a16:creationId xmlns:a16="http://schemas.microsoft.com/office/drawing/2014/main" id="{05BED15F-85BC-4AB4-A409-B431AB0477ED}"/>
              </a:ext>
            </a:extLst>
          </p:cNvPr>
          <p:cNvSpPr/>
          <p:nvPr userDrawn="1"/>
        </p:nvSpPr>
        <p:spPr>
          <a:xfrm>
            <a:off x="539400" y="540000"/>
            <a:ext cx="11113200" cy="5778000"/>
          </a:xfrm>
          <a:prstGeom prst="rect">
            <a:avLst/>
          </a:prstGeom>
          <a:solidFill>
            <a:srgbClr val="F89058"/>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sp>
        <p:nvSpPr>
          <p:cNvPr id="13" name="그림 개체 틀 4">
            <a:extLst>
              <a:ext uri="{FF2B5EF4-FFF2-40B4-BE49-F238E27FC236}">
                <a16:creationId xmlns:a16="http://schemas.microsoft.com/office/drawing/2014/main" id="{5988ECE9-B643-4D62-8A94-23033C98AD00}"/>
              </a:ext>
            </a:extLst>
          </p:cNvPr>
          <p:cNvSpPr>
            <a:spLocks noGrp="1"/>
          </p:cNvSpPr>
          <p:nvPr>
            <p:ph type="pic" sz="quarter" idx="12" hasCustomPrompt="1"/>
          </p:nvPr>
        </p:nvSpPr>
        <p:spPr>
          <a:xfrm>
            <a:off x="743905" y="752478"/>
            <a:ext cx="3404344" cy="5353090"/>
          </a:xfrm>
          <a:prstGeom prst="rect">
            <a:avLst/>
          </a:prstGeom>
          <a:pattFill prst="pct10">
            <a:fgClr>
              <a:schemeClr val="bg1">
                <a:lumMod val="75000"/>
              </a:schemeClr>
            </a:fgClr>
            <a:bgClr>
              <a:schemeClr val="bg1">
                <a:lumMod val="95000"/>
              </a:schemeClr>
            </a:bgClr>
          </a:pattFill>
        </p:spPr>
        <p:txBody>
          <a:bodyPr tIns="828000" bIns="972000" anchor="b" anchorCtr="1"/>
          <a:lstStyle>
            <a:lvl1pPr marL="0" indent="0">
              <a:buNone/>
              <a:defRPr sz="1400"/>
            </a:lvl1pPr>
          </a:lstStyle>
          <a:p>
            <a:r>
              <a:rPr lang="en-US" altLang="ko-KR" dirty="0"/>
              <a:t>Click icon to add picture</a:t>
            </a:r>
            <a:endParaRPr lang="ko-KR" altLang="en-US" dirty="0"/>
          </a:p>
        </p:txBody>
      </p:sp>
      <p:pic>
        <p:nvPicPr>
          <p:cNvPr id="22" name="그림 21">
            <a:extLst>
              <a:ext uri="{FF2B5EF4-FFF2-40B4-BE49-F238E27FC236}">
                <a16:creationId xmlns:a16="http://schemas.microsoft.com/office/drawing/2014/main" id="{1B23BCF4-B338-4F69-8018-BB1776D776C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12112"/>
          <a:stretch/>
        </p:blipFill>
        <p:spPr>
          <a:xfrm>
            <a:off x="10854544" y="5493048"/>
            <a:ext cx="1337456" cy="1225040"/>
          </a:xfrm>
          <a:prstGeom prst="rect">
            <a:avLst/>
          </a:prstGeom>
        </p:spPr>
      </p:pic>
      <p:pic>
        <p:nvPicPr>
          <p:cNvPr id="43" name="그림 42">
            <a:extLst>
              <a:ext uri="{FF2B5EF4-FFF2-40B4-BE49-F238E27FC236}">
                <a16:creationId xmlns:a16="http://schemas.microsoft.com/office/drawing/2014/main" id="{260D10C9-CF55-4181-8858-C6A927F392E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974566" y="95154"/>
            <a:ext cx="1097412" cy="719340"/>
          </a:xfrm>
          <a:prstGeom prst="rect">
            <a:avLst/>
          </a:prstGeom>
        </p:spPr>
      </p:pic>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9127819" y="6404188"/>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a:ln>
                  <a:noFill/>
                </a:ln>
                <a:solidFill>
                  <a:srgbClr val="70AD47">
                    <a:lumMod val="50000"/>
                  </a:srgbClr>
                </a:solidFill>
                <a:effectLst/>
                <a:uLnTx/>
                <a:uFillTx/>
                <a:latin typeface="SVN-Riesling" panose="02000400000000000000" pitchFamily="2" charset="0"/>
                <a:cs typeface="+mj-cs"/>
              </a:rPr>
              <a:t>By PHƯỚC TRANG</a:t>
            </a:r>
          </a:p>
        </p:txBody>
      </p:sp>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13287651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BC9DC9"/>
        </a:solidFill>
        <a:effectLst/>
      </p:bgPr>
    </p:bg>
    <p:spTree>
      <p:nvGrpSpPr>
        <p:cNvPr id="1" name=""/>
        <p:cNvGrpSpPr/>
        <p:nvPr/>
      </p:nvGrpSpPr>
      <p:grpSpPr>
        <a:xfrm>
          <a:off x="0" y="0"/>
          <a:ext cx="0" cy="0"/>
          <a:chOff x="0" y="0"/>
          <a:chExt cx="0" cy="0"/>
        </a:xfrm>
      </p:grpSpPr>
      <p:pic>
        <p:nvPicPr>
          <p:cNvPr id="14" name="그림 13">
            <a:extLst>
              <a:ext uri="{FF2B5EF4-FFF2-40B4-BE49-F238E27FC236}">
                <a16:creationId xmlns:a16="http://schemas.microsoft.com/office/drawing/2014/main" id="{4CFC4C7A-2F4C-4A10-B8AE-5A09AF0222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직사각형 18">
            <a:extLst>
              <a:ext uri="{FF2B5EF4-FFF2-40B4-BE49-F238E27FC236}">
                <a16:creationId xmlns:a16="http://schemas.microsoft.com/office/drawing/2014/main" id="{52195968-6919-4635-A2C7-F6EC08B28F12}"/>
              </a:ext>
            </a:extLst>
          </p:cNvPr>
          <p:cNvSpPr/>
          <p:nvPr userDrawn="1"/>
        </p:nvSpPr>
        <p:spPr>
          <a:xfrm>
            <a:off x="539400" y="540000"/>
            <a:ext cx="11113200" cy="57780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26" name="그림 25">
            <a:extLst>
              <a:ext uri="{FF2B5EF4-FFF2-40B4-BE49-F238E27FC236}">
                <a16:creationId xmlns:a16="http://schemas.microsoft.com/office/drawing/2014/main" id="{84B6CBD0-F16E-4135-B1A1-455A2BCAB25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853" b="1"/>
          <a:stretch/>
        </p:blipFill>
        <p:spPr>
          <a:xfrm rot="16200000">
            <a:off x="4357564" y="-77413"/>
            <a:ext cx="1054855" cy="1870578"/>
          </a:xfrm>
          <a:prstGeom prst="rect">
            <a:avLst/>
          </a:prstGeom>
        </p:spPr>
      </p:pic>
      <p:pic>
        <p:nvPicPr>
          <p:cNvPr id="27" name="그림 26">
            <a:extLst>
              <a:ext uri="{FF2B5EF4-FFF2-40B4-BE49-F238E27FC236}">
                <a16:creationId xmlns:a16="http://schemas.microsoft.com/office/drawing/2014/main" id="{0B7431A9-FAC4-4C79-A7F0-4D34278992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25338" y="5550808"/>
            <a:ext cx="1885745" cy="1393408"/>
          </a:xfrm>
          <a:prstGeom prst="rect">
            <a:avLst/>
          </a:prstGeom>
        </p:spPr>
      </p:pic>
      <p:pic>
        <p:nvPicPr>
          <p:cNvPr id="42" name="그림 41">
            <a:extLst>
              <a:ext uri="{FF2B5EF4-FFF2-40B4-BE49-F238E27FC236}">
                <a16:creationId xmlns:a16="http://schemas.microsoft.com/office/drawing/2014/main" id="{0D3D998B-2521-4A69-9DE2-E8329E9A322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47840" y="82032"/>
            <a:ext cx="1444160" cy="1844197"/>
          </a:xfrm>
          <a:prstGeom prst="rect">
            <a:avLst/>
          </a:prstGeom>
        </p:spPr>
      </p:pic>
      <p:sp>
        <p:nvSpPr>
          <p:cNvPr id="12" name="그림 개체 틀 4">
            <a:extLst>
              <a:ext uri="{FF2B5EF4-FFF2-40B4-BE49-F238E27FC236}">
                <a16:creationId xmlns:a16="http://schemas.microsoft.com/office/drawing/2014/main" id="{D4856C9C-E561-477D-9EFC-48AFDA3F06AA}"/>
              </a:ext>
            </a:extLst>
          </p:cNvPr>
          <p:cNvSpPr>
            <a:spLocks noGrp="1"/>
          </p:cNvSpPr>
          <p:nvPr>
            <p:ph type="pic" sz="quarter" idx="13" hasCustomPrompt="1"/>
          </p:nvPr>
        </p:nvSpPr>
        <p:spPr>
          <a:xfrm>
            <a:off x="5185196" y="1601107"/>
            <a:ext cx="5867556" cy="3655786"/>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9127819" y="6404188"/>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a:ln>
                  <a:noFill/>
                </a:ln>
                <a:solidFill>
                  <a:srgbClr val="70AD47">
                    <a:lumMod val="50000"/>
                  </a:srgbClr>
                </a:solidFill>
                <a:effectLst/>
                <a:uLnTx/>
                <a:uFillTx/>
                <a:latin typeface="SVN-Riesling" panose="02000400000000000000" pitchFamily="2" charset="0"/>
                <a:cs typeface="+mj-cs"/>
              </a:rPr>
              <a:t>By PHƯỚC TRANG</a:t>
            </a:r>
          </a:p>
        </p:txBody>
      </p:sp>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40655133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4FBAAED0-7D0F-43DC-B9A8-3E8138012A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직사각형 10">
            <a:extLst>
              <a:ext uri="{FF2B5EF4-FFF2-40B4-BE49-F238E27FC236}">
                <a16:creationId xmlns:a16="http://schemas.microsoft.com/office/drawing/2014/main" id="{FDB8C226-FEDC-4FF8-97A3-0A7C3BA13EF5}"/>
              </a:ext>
            </a:extLst>
          </p:cNvPr>
          <p:cNvSpPr/>
          <p:nvPr userDrawn="1"/>
        </p:nvSpPr>
        <p:spPr>
          <a:xfrm>
            <a:off x="539400" y="540000"/>
            <a:ext cx="11113200" cy="5778000"/>
          </a:xfrm>
          <a:prstGeom prst="rect">
            <a:avLst/>
          </a:prstGeom>
          <a:solidFill>
            <a:srgbClr val="FFF8F2"/>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sp>
        <p:nvSpPr>
          <p:cNvPr id="17" name="그림 개체 틀 4">
            <a:extLst>
              <a:ext uri="{FF2B5EF4-FFF2-40B4-BE49-F238E27FC236}">
                <a16:creationId xmlns:a16="http://schemas.microsoft.com/office/drawing/2014/main" id="{A7DBD622-33F0-44A7-8AD9-6D672389D819}"/>
              </a:ext>
            </a:extLst>
          </p:cNvPr>
          <p:cNvSpPr>
            <a:spLocks noGrp="1"/>
          </p:cNvSpPr>
          <p:nvPr>
            <p:ph type="pic" sz="quarter" idx="11" hasCustomPrompt="1"/>
          </p:nvPr>
        </p:nvSpPr>
        <p:spPr>
          <a:xfrm>
            <a:off x="1346200" y="1549400"/>
            <a:ext cx="3759200" cy="3759200"/>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8" name="그림 17">
            <a:extLst>
              <a:ext uri="{FF2B5EF4-FFF2-40B4-BE49-F238E27FC236}">
                <a16:creationId xmlns:a16="http://schemas.microsoft.com/office/drawing/2014/main" id="{75B1AE3C-AB71-4AE4-B490-0627EDFF5B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26499" y="303459"/>
            <a:ext cx="1521772" cy="1225040"/>
          </a:xfrm>
          <a:prstGeom prst="rect">
            <a:avLst/>
          </a:prstGeom>
        </p:spPr>
      </p:pic>
      <p:pic>
        <p:nvPicPr>
          <p:cNvPr id="19" name="그림 18">
            <a:extLst>
              <a:ext uri="{FF2B5EF4-FFF2-40B4-BE49-F238E27FC236}">
                <a16:creationId xmlns:a16="http://schemas.microsoft.com/office/drawing/2014/main" id="{F14DF3E9-CAA8-43B3-97E2-673BEB50B30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98960" y="202880"/>
            <a:ext cx="1633952" cy="1199778"/>
          </a:xfrm>
          <a:prstGeom prst="rect">
            <a:avLst/>
          </a:prstGeom>
        </p:spPr>
      </p:pic>
      <p:pic>
        <p:nvPicPr>
          <p:cNvPr id="21" name="그림 20">
            <a:extLst>
              <a:ext uri="{FF2B5EF4-FFF2-40B4-BE49-F238E27FC236}">
                <a16:creationId xmlns:a16="http://schemas.microsoft.com/office/drawing/2014/main" id="{8A3F58AB-AC0D-44EF-BFC7-CB9C19EBFD9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3882" y="5429292"/>
            <a:ext cx="1885745" cy="1393408"/>
          </a:xfrm>
          <a:prstGeom prst="rect">
            <a:avLst/>
          </a:prstGeom>
        </p:spPr>
      </p:pic>
      <p:pic>
        <p:nvPicPr>
          <p:cNvPr id="44" name="그림 43">
            <a:extLst>
              <a:ext uri="{FF2B5EF4-FFF2-40B4-BE49-F238E27FC236}">
                <a16:creationId xmlns:a16="http://schemas.microsoft.com/office/drawing/2014/main" id="{2B03B70C-7E26-4E0B-80F6-9CC861A415C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436882" y="5039392"/>
            <a:ext cx="1656154" cy="1278083"/>
          </a:xfrm>
          <a:prstGeom prst="rect">
            <a:avLst/>
          </a:prstGeom>
        </p:spPr>
      </p:pic>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3" name="Title 1">
            <a:extLst>
              <a:ext uri="{FF2B5EF4-FFF2-40B4-BE49-F238E27FC236}">
                <a16:creationId xmlns:a16="http://schemas.microsoft.com/office/drawing/2014/main" id="{6108D78E-8090-455C-81F2-F57D8860EAC5}"/>
              </a:ext>
            </a:extLst>
          </p:cNvPr>
          <p:cNvSpPr txBox="1">
            <a:spLocks/>
          </p:cNvSpPr>
          <p:nvPr userDrawn="1"/>
        </p:nvSpPr>
        <p:spPr>
          <a:xfrm>
            <a:off x="9127819" y="6404188"/>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a:ln>
                  <a:noFill/>
                </a:ln>
                <a:solidFill>
                  <a:srgbClr val="70AD47">
                    <a:lumMod val="50000"/>
                  </a:srgbClr>
                </a:solidFill>
                <a:effectLst/>
                <a:uLnTx/>
                <a:uFillTx/>
                <a:latin typeface="SVN-Riesling" panose="02000400000000000000" pitchFamily="2" charset="0"/>
                <a:cs typeface="+mj-cs"/>
              </a:rPr>
              <a:t>By PHƯỚC TRANG</a:t>
            </a:r>
          </a:p>
        </p:txBody>
      </p:sp>
      <p:sp>
        <p:nvSpPr>
          <p:cNvPr id="14"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11079802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2" y="469294"/>
            <a:ext cx="11158537"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4" y="5135837"/>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1485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FFCD51"/>
        </a:solidFill>
        <a:effectLst/>
      </p:bgPr>
    </p:bg>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5FDC7BD1-2D3C-46F0-802A-ABD54ABD76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직사각형 13">
            <a:extLst>
              <a:ext uri="{FF2B5EF4-FFF2-40B4-BE49-F238E27FC236}">
                <a16:creationId xmlns:a16="http://schemas.microsoft.com/office/drawing/2014/main" id="{6836AAA7-8F97-4891-A2F9-8791969D1A59}"/>
              </a:ext>
            </a:extLst>
          </p:cNvPr>
          <p:cNvSpPr/>
          <p:nvPr userDrawn="1"/>
        </p:nvSpPr>
        <p:spPr>
          <a:xfrm>
            <a:off x="539400" y="540000"/>
            <a:ext cx="11113200" cy="57780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sp>
        <p:nvSpPr>
          <p:cNvPr id="10" name="그림 개체 틀 4">
            <a:extLst>
              <a:ext uri="{FF2B5EF4-FFF2-40B4-BE49-F238E27FC236}">
                <a16:creationId xmlns:a16="http://schemas.microsoft.com/office/drawing/2014/main" id="{A26BFA7B-B016-427F-8101-17BAC52A60B2}"/>
              </a:ext>
            </a:extLst>
          </p:cNvPr>
          <p:cNvSpPr>
            <a:spLocks noGrp="1"/>
          </p:cNvSpPr>
          <p:nvPr>
            <p:ph type="pic" sz="quarter" idx="11" hasCustomPrompt="1"/>
          </p:nvPr>
        </p:nvSpPr>
        <p:spPr>
          <a:xfrm>
            <a:off x="5032829" y="861827"/>
            <a:ext cx="3037114" cy="3037114"/>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2665D21F-5D84-498A-907E-FB96A6D2B51F}"/>
              </a:ext>
            </a:extLst>
          </p:cNvPr>
          <p:cNvSpPr>
            <a:spLocks noGrp="1"/>
          </p:cNvSpPr>
          <p:nvPr>
            <p:ph type="pic" sz="quarter" idx="13" hasCustomPrompt="1"/>
          </p:nvPr>
        </p:nvSpPr>
        <p:spPr>
          <a:xfrm>
            <a:off x="5032829" y="4103896"/>
            <a:ext cx="3037114" cy="1892277"/>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2" name="그림 개체 틀 4">
            <a:extLst>
              <a:ext uri="{FF2B5EF4-FFF2-40B4-BE49-F238E27FC236}">
                <a16:creationId xmlns:a16="http://schemas.microsoft.com/office/drawing/2014/main" id="{B579275F-C0FC-45EA-8A51-E757DCA17BBB}"/>
              </a:ext>
            </a:extLst>
          </p:cNvPr>
          <p:cNvSpPr>
            <a:spLocks noGrp="1"/>
          </p:cNvSpPr>
          <p:nvPr>
            <p:ph type="pic" sz="quarter" idx="14" hasCustomPrompt="1"/>
          </p:nvPr>
        </p:nvSpPr>
        <p:spPr>
          <a:xfrm>
            <a:off x="8275143" y="861827"/>
            <a:ext cx="3037114" cy="5134346"/>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21" name="그림 20">
            <a:extLst>
              <a:ext uri="{FF2B5EF4-FFF2-40B4-BE49-F238E27FC236}">
                <a16:creationId xmlns:a16="http://schemas.microsoft.com/office/drawing/2014/main" id="{7045BB03-DA0B-4227-8D39-36C76ECDE1F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102" y="4829173"/>
            <a:ext cx="1054855" cy="1818716"/>
          </a:xfrm>
          <a:prstGeom prst="rect">
            <a:avLst/>
          </a:prstGeom>
        </p:spPr>
      </p:pic>
      <p:pic>
        <p:nvPicPr>
          <p:cNvPr id="22" name="그림 21">
            <a:extLst>
              <a:ext uri="{FF2B5EF4-FFF2-40B4-BE49-F238E27FC236}">
                <a16:creationId xmlns:a16="http://schemas.microsoft.com/office/drawing/2014/main" id="{891E9843-4A9E-4D6C-A723-535BA944086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4779"/>
          <a:stretch/>
        </p:blipFill>
        <p:spPr>
          <a:xfrm>
            <a:off x="10162717" y="0"/>
            <a:ext cx="1885745" cy="1187484"/>
          </a:xfrm>
          <a:prstGeom prst="rect">
            <a:avLst/>
          </a:prstGeom>
        </p:spPr>
      </p:pic>
      <p:pic>
        <p:nvPicPr>
          <p:cNvPr id="23" name="그림 22">
            <a:extLst>
              <a:ext uri="{FF2B5EF4-FFF2-40B4-BE49-F238E27FC236}">
                <a16:creationId xmlns:a16="http://schemas.microsoft.com/office/drawing/2014/main" id="{74A82DC4-043F-4A6D-B64D-9882236FBE1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620326" y="261881"/>
            <a:ext cx="896666" cy="481790"/>
          </a:xfrm>
          <a:prstGeom prst="rect">
            <a:avLst/>
          </a:prstGeom>
        </p:spPr>
      </p:pic>
      <p:pic>
        <p:nvPicPr>
          <p:cNvPr id="26" name="그림 25">
            <a:extLst>
              <a:ext uri="{FF2B5EF4-FFF2-40B4-BE49-F238E27FC236}">
                <a16:creationId xmlns:a16="http://schemas.microsoft.com/office/drawing/2014/main" id="{2EB7411B-A0CD-48C2-A90A-4D6D91319B3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35606" y="5080578"/>
            <a:ext cx="1017113" cy="1017113"/>
          </a:xfrm>
          <a:prstGeom prst="rect">
            <a:avLst/>
          </a:prstGeom>
        </p:spPr>
      </p:pic>
      <p:pic>
        <p:nvPicPr>
          <p:cNvPr id="15" name="Picture 1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6"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7" name="Title 1">
            <a:extLst>
              <a:ext uri="{FF2B5EF4-FFF2-40B4-BE49-F238E27FC236}">
                <a16:creationId xmlns:a16="http://schemas.microsoft.com/office/drawing/2014/main" id="{6108D78E-8090-455C-81F2-F57D8860EAC5}"/>
              </a:ext>
            </a:extLst>
          </p:cNvPr>
          <p:cNvSpPr txBox="1">
            <a:spLocks/>
          </p:cNvSpPr>
          <p:nvPr userDrawn="1"/>
        </p:nvSpPr>
        <p:spPr>
          <a:xfrm>
            <a:off x="9127819" y="6404188"/>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a:ln>
                  <a:noFill/>
                </a:ln>
                <a:solidFill>
                  <a:srgbClr val="70AD47">
                    <a:lumMod val="50000"/>
                  </a:srgbClr>
                </a:solidFill>
                <a:effectLst/>
                <a:uLnTx/>
                <a:uFillTx/>
                <a:latin typeface="SVN-Riesling" panose="02000400000000000000" pitchFamily="2" charset="0"/>
                <a:cs typeface="+mj-cs"/>
              </a:rPr>
              <a:t>By PHƯỚC TRANG</a:t>
            </a:r>
          </a:p>
        </p:txBody>
      </p:sp>
      <p:sp>
        <p:nvSpPr>
          <p:cNvPr id="18"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33522157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FFF8F2"/>
        </a:solidFill>
        <a:effectLst/>
      </p:bgPr>
    </p:bg>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E61CFB29-4BFF-418A-ABAB-94F4C3DEF5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직사각형 13">
            <a:extLst>
              <a:ext uri="{FF2B5EF4-FFF2-40B4-BE49-F238E27FC236}">
                <a16:creationId xmlns:a16="http://schemas.microsoft.com/office/drawing/2014/main" id="{187B6FC2-9B9F-46F9-9A73-C04751A96E94}"/>
              </a:ext>
            </a:extLst>
          </p:cNvPr>
          <p:cNvSpPr/>
          <p:nvPr userDrawn="1"/>
        </p:nvSpPr>
        <p:spPr>
          <a:xfrm>
            <a:off x="539400" y="540000"/>
            <a:ext cx="11113200" cy="57780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sp>
        <p:nvSpPr>
          <p:cNvPr id="13" name="그림 개체 틀 4">
            <a:extLst>
              <a:ext uri="{FF2B5EF4-FFF2-40B4-BE49-F238E27FC236}">
                <a16:creationId xmlns:a16="http://schemas.microsoft.com/office/drawing/2014/main" id="{A2358125-AFC4-40CE-9681-89D1586D554F}"/>
              </a:ext>
            </a:extLst>
          </p:cNvPr>
          <p:cNvSpPr>
            <a:spLocks noGrp="1"/>
          </p:cNvSpPr>
          <p:nvPr>
            <p:ph type="pic" sz="quarter" idx="11" hasCustomPrompt="1"/>
          </p:nvPr>
        </p:nvSpPr>
        <p:spPr>
          <a:xfrm>
            <a:off x="698502" y="698501"/>
            <a:ext cx="10794996" cy="2935509"/>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9" name="그림 18">
            <a:extLst>
              <a:ext uri="{FF2B5EF4-FFF2-40B4-BE49-F238E27FC236}">
                <a16:creationId xmlns:a16="http://schemas.microsoft.com/office/drawing/2014/main" id="{F89B670C-51F6-4988-8103-CB21DFC45C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32612" y="5546979"/>
            <a:ext cx="1521772" cy="1225040"/>
          </a:xfrm>
          <a:prstGeom prst="rect">
            <a:avLst/>
          </a:prstGeom>
        </p:spPr>
      </p:pic>
      <p:pic>
        <p:nvPicPr>
          <p:cNvPr id="20" name="그림 19">
            <a:extLst>
              <a:ext uri="{FF2B5EF4-FFF2-40B4-BE49-F238E27FC236}">
                <a16:creationId xmlns:a16="http://schemas.microsoft.com/office/drawing/2014/main" id="{05441A7B-5FCB-48D2-92A0-883E56C728E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131396" y="5458274"/>
            <a:ext cx="1633952" cy="1199778"/>
          </a:xfrm>
          <a:prstGeom prst="rect">
            <a:avLst/>
          </a:prstGeom>
        </p:spPr>
      </p:pic>
      <p:pic>
        <p:nvPicPr>
          <p:cNvPr id="25" name="그림 24">
            <a:extLst>
              <a:ext uri="{FF2B5EF4-FFF2-40B4-BE49-F238E27FC236}">
                <a16:creationId xmlns:a16="http://schemas.microsoft.com/office/drawing/2014/main" id="{BB310143-707E-462D-975E-43CC0F43842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9669" y="5630574"/>
            <a:ext cx="1067299" cy="970273"/>
          </a:xfrm>
          <a:prstGeom prst="rect">
            <a:avLst/>
          </a:prstGeom>
        </p:spPr>
      </p:pic>
      <p:pic>
        <p:nvPicPr>
          <p:cNvPr id="33" name="그림 32">
            <a:extLst>
              <a:ext uri="{FF2B5EF4-FFF2-40B4-BE49-F238E27FC236}">
                <a16:creationId xmlns:a16="http://schemas.microsoft.com/office/drawing/2014/main" id="{8E915B3B-02F4-4441-8444-C7F9CC6AAC9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802876" y="5341055"/>
            <a:ext cx="1130869" cy="1117486"/>
          </a:xfrm>
          <a:prstGeom prst="rect">
            <a:avLst/>
          </a:prstGeom>
        </p:spPr>
      </p:pic>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1" name="Title 1">
            <a:extLst>
              <a:ext uri="{FF2B5EF4-FFF2-40B4-BE49-F238E27FC236}">
                <a16:creationId xmlns:a16="http://schemas.microsoft.com/office/drawing/2014/main" id="{6108D78E-8090-455C-81F2-F57D8860EAC5}"/>
              </a:ext>
            </a:extLst>
          </p:cNvPr>
          <p:cNvSpPr txBox="1">
            <a:spLocks/>
          </p:cNvSpPr>
          <p:nvPr userDrawn="1"/>
        </p:nvSpPr>
        <p:spPr>
          <a:xfrm>
            <a:off x="9127819" y="6404188"/>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a:ln>
                  <a:noFill/>
                </a:ln>
                <a:solidFill>
                  <a:srgbClr val="70AD47">
                    <a:lumMod val="50000"/>
                  </a:srgbClr>
                </a:solidFill>
                <a:effectLst/>
                <a:uLnTx/>
                <a:uFillTx/>
                <a:latin typeface="SVN-Riesling" panose="02000400000000000000" pitchFamily="2" charset="0"/>
                <a:cs typeface="+mj-cs"/>
              </a:rPr>
              <a:t>By PHƯỚC TRANG</a:t>
            </a:r>
          </a:p>
        </p:txBody>
      </p:sp>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25796818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A36D0193-728F-4EF1-BEC1-57F6C1BDBD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직사각형 11">
            <a:extLst>
              <a:ext uri="{FF2B5EF4-FFF2-40B4-BE49-F238E27FC236}">
                <a16:creationId xmlns:a16="http://schemas.microsoft.com/office/drawing/2014/main" id="{58036D0A-D753-4A2F-B962-2D8F812EE26D}"/>
              </a:ext>
            </a:extLst>
          </p:cNvPr>
          <p:cNvSpPr/>
          <p:nvPr userDrawn="1"/>
        </p:nvSpPr>
        <p:spPr>
          <a:xfrm>
            <a:off x="539400" y="540000"/>
            <a:ext cx="11113200" cy="57780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15" name="그림 14">
            <a:extLst>
              <a:ext uri="{FF2B5EF4-FFF2-40B4-BE49-F238E27FC236}">
                <a16:creationId xmlns:a16="http://schemas.microsoft.com/office/drawing/2014/main" id="{64DDB0C8-EA1A-4C49-881B-EE0AEF52CD5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00005" y="3805877"/>
            <a:ext cx="1770231" cy="3052123"/>
          </a:xfrm>
          <a:prstGeom prst="rect">
            <a:avLst/>
          </a:prstGeom>
        </p:spPr>
      </p:pic>
      <p:pic>
        <p:nvPicPr>
          <p:cNvPr id="16" name="그림 15">
            <a:extLst>
              <a:ext uri="{FF2B5EF4-FFF2-40B4-BE49-F238E27FC236}">
                <a16:creationId xmlns:a16="http://schemas.microsoft.com/office/drawing/2014/main" id="{8C5384F3-5C4B-452F-81DD-CAC53C6E7E9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21764" y="137739"/>
            <a:ext cx="3080438" cy="2276186"/>
          </a:xfrm>
          <a:prstGeom prst="rect">
            <a:avLst/>
          </a:prstGeom>
        </p:spPr>
      </p:pic>
      <p:sp>
        <p:nvSpPr>
          <p:cNvPr id="8" name="그림 개체 틀 11">
            <a:extLst>
              <a:ext uri="{FF2B5EF4-FFF2-40B4-BE49-F238E27FC236}">
                <a16:creationId xmlns:a16="http://schemas.microsoft.com/office/drawing/2014/main" id="{37F182C0-99E2-44EB-BC1E-89ACB9040C96}"/>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9127819" y="6404188"/>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a:ln>
                  <a:noFill/>
                </a:ln>
                <a:solidFill>
                  <a:srgbClr val="70AD47">
                    <a:lumMod val="50000"/>
                  </a:srgbClr>
                </a:solidFill>
                <a:effectLst/>
                <a:uLnTx/>
                <a:uFillTx/>
                <a:latin typeface="SVN-Riesling" panose="02000400000000000000" pitchFamily="2" charset="0"/>
                <a:cs typeface="+mj-cs"/>
              </a:rPr>
              <a:t>By PHƯỚC TRANG</a:t>
            </a:r>
          </a:p>
        </p:txBody>
      </p:sp>
      <p:sp>
        <p:nvSpPr>
          <p:cNvPr id="13"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16450123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ACDFC9"/>
        </a:solidFill>
        <a:effectLst/>
      </p:bgPr>
    </p:bg>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4165C8B8-E98E-4183-8B2B-EADBB6ECEF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직사각형 12">
            <a:extLst>
              <a:ext uri="{FF2B5EF4-FFF2-40B4-BE49-F238E27FC236}">
                <a16:creationId xmlns:a16="http://schemas.microsoft.com/office/drawing/2014/main" id="{B2F57D06-2FB5-4585-89C9-61BB97A78E1A}"/>
              </a:ext>
            </a:extLst>
          </p:cNvPr>
          <p:cNvSpPr/>
          <p:nvPr userDrawn="1"/>
        </p:nvSpPr>
        <p:spPr>
          <a:xfrm>
            <a:off x="539400" y="540000"/>
            <a:ext cx="11113200" cy="57780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14" name="그림 13">
            <a:extLst>
              <a:ext uri="{FF2B5EF4-FFF2-40B4-BE49-F238E27FC236}">
                <a16:creationId xmlns:a16="http://schemas.microsoft.com/office/drawing/2014/main" id="{E80D4EA5-DB65-4B80-9529-A5DB5117959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85533" y="-107662"/>
            <a:ext cx="2420933" cy="1948873"/>
          </a:xfrm>
          <a:prstGeom prst="rect">
            <a:avLst/>
          </a:prstGeom>
        </p:spPr>
      </p:pic>
      <p:pic>
        <p:nvPicPr>
          <p:cNvPr id="15" name="그림 14">
            <a:extLst>
              <a:ext uri="{FF2B5EF4-FFF2-40B4-BE49-F238E27FC236}">
                <a16:creationId xmlns:a16="http://schemas.microsoft.com/office/drawing/2014/main" id="{3F2055BC-2F1F-4B5A-8464-5529F616924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flipV="1">
            <a:off x="243899" y="5169341"/>
            <a:ext cx="1979175" cy="1453268"/>
          </a:xfrm>
          <a:prstGeom prst="rect">
            <a:avLst/>
          </a:prstGeom>
        </p:spPr>
      </p:pic>
      <p:sp>
        <p:nvSpPr>
          <p:cNvPr id="9" name="그림 개체 틀 5">
            <a:extLst>
              <a:ext uri="{FF2B5EF4-FFF2-40B4-BE49-F238E27FC236}">
                <a16:creationId xmlns:a16="http://schemas.microsoft.com/office/drawing/2014/main" id="{0876B7A2-7A7C-4B06-A7A5-D9EC8D9FCD0F}"/>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30" name="그림 29">
            <a:extLst>
              <a:ext uri="{FF2B5EF4-FFF2-40B4-BE49-F238E27FC236}">
                <a16:creationId xmlns:a16="http://schemas.microsoft.com/office/drawing/2014/main" id="{23496FED-CADE-4004-BB75-0E04F401A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99734" y="5026739"/>
            <a:ext cx="1645220" cy="1563878"/>
          </a:xfrm>
          <a:prstGeom prst="rect">
            <a:avLst/>
          </a:prstGeom>
        </p:spPr>
      </p:pic>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1"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2" name="Title 1">
            <a:extLst>
              <a:ext uri="{FF2B5EF4-FFF2-40B4-BE49-F238E27FC236}">
                <a16:creationId xmlns:a16="http://schemas.microsoft.com/office/drawing/2014/main" id="{6108D78E-8090-455C-81F2-F57D8860EAC5}"/>
              </a:ext>
            </a:extLst>
          </p:cNvPr>
          <p:cNvSpPr txBox="1">
            <a:spLocks/>
          </p:cNvSpPr>
          <p:nvPr userDrawn="1"/>
        </p:nvSpPr>
        <p:spPr>
          <a:xfrm>
            <a:off x="9127819" y="6404188"/>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a:ln>
                  <a:noFill/>
                </a:ln>
                <a:solidFill>
                  <a:srgbClr val="70AD47">
                    <a:lumMod val="50000"/>
                  </a:srgbClr>
                </a:solidFill>
                <a:effectLst/>
                <a:uLnTx/>
                <a:uFillTx/>
                <a:latin typeface="SVN-Riesling" panose="02000400000000000000" pitchFamily="2" charset="0"/>
                <a:cs typeface="+mj-cs"/>
              </a:rPr>
              <a:t>By PHƯỚC TRANG</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413335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FFCD51"/>
        </a:solidFill>
        <a:effectLst/>
      </p:bgPr>
    </p:bg>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E28C46D4-0473-4800-A235-9560AB1184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직사각형 9">
            <a:extLst>
              <a:ext uri="{FF2B5EF4-FFF2-40B4-BE49-F238E27FC236}">
                <a16:creationId xmlns:a16="http://schemas.microsoft.com/office/drawing/2014/main" id="{6517BE16-878E-4D94-BE9D-3023A1F9A923}"/>
              </a:ext>
            </a:extLst>
          </p:cNvPr>
          <p:cNvSpPr/>
          <p:nvPr userDrawn="1"/>
        </p:nvSpPr>
        <p:spPr>
          <a:xfrm>
            <a:off x="539400" y="540000"/>
            <a:ext cx="11113200" cy="5778000"/>
          </a:xfrm>
          <a:prstGeom prst="rect">
            <a:avLst/>
          </a:prstGeom>
          <a:solidFill>
            <a:srgbClr val="FAF0D1"/>
          </a:solidFill>
          <a:ln w="25400">
            <a:solidFill>
              <a:schemeClr val="tx1"/>
            </a:solidFill>
          </a:ln>
          <a:effectLst>
            <a:outerShdw dist="88900" dir="2700000" algn="tl" rotWithShape="0">
              <a:srgbClr val="F89059"/>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Rammetto One"/>
              <a:cs typeface="+mn-cs"/>
            </a:endParaRPr>
          </a:p>
        </p:txBody>
      </p:sp>
      <p:pic>
        <p:nvPicPr>
          <p:cNvPr id="13" name="그림 12">
            <a:extLst>
              <a:ext uri="{FF2B5EF4-FFF2-40B4-BE49-F238E27FC236}">
                <a16:creationId xmlns:a16="http://schemas.microsoft.com/office/drawing/2014/main" id="{554B99C7-E377-406D-B445-C80EC7F73B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29525" y="100803"/>
            <a:ext cx="1979175" cy="1453268"/>
          </a:xfrm>
          <a:prstGeom prst="rect">
            <a:avLst/>
          </a:prstGeom>
        </p:spPr>
      </p:pic>
      <p:pic>
        <p:nvPicPr>
          <p:cNvPr id="16" name="그림 15">
            <a:extLst>
              <a:ext uri="{FF2B5EF4-FFF2-40B4-BE49-F238E27FC236}">
                <a16:creationId xmlns:a16="http://schemas.microsoft.com/office/drawing/2014/main" id="{B3722915-78EF-4F89-8F30-6565F1D219E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11862"/>
          <a:stretch/>
        </p:blipFill>
        <p:spPr>
          <a:xfrm>
            <a:off x="4637616" y="4751011"/>
            <a:ext cx="3080438" cy="2006186"/>
          </a:xfrm>
          <a:prstGeom prst="rect">
            <a:avLst/>
          </a:prstGeom>
        </p:spPr>
      </p:pic>
      <p:sp>
        <p:nvSpPr>
          <p:cNvPr id="8" name="그림 개체 틀 8">
            <a:extLst>
              <a:ext uri="{FF2B5EF4-FFF2-40B4-BE49-F238E27FC236}">
                <a16:creationId xmlns:a16="http://schemas.microsoft.com/office/drawing/2014/main" id="{6C2E42EE-D105-41B7-A0AE-01AD1ECE2219}"/>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29" name="그림 28">
            <a:extLst>
              <a:ext uri="{FF2B5EF4-FFF2-40B4-BE49-F238E27FC236}">
                <a16:creationId xmlns:a16="http://schemas.microsoft.com/office/drawing/2014/main" id="{8E783B00-B114-4BEB-BF4D-40A2EDE9612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286020" y="4149964"/>
            <a:ext cx="1886410" cy="2408953"/>
          </a:xfrm>
          <a:prstGeom prst="rect">
            <a:avLst/>
          </a:prstGeom>
        </p:spPr>
      </p:pic>
      <p:pic>
        <p:nvPicPr>
          <p:cNvPr id="11" name="Picture 10">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14" name="Title 1">
            <a:extLst>
              <a:ext uri="{FF2B5EF4-FFF2-40B4-BE49-F238E27FC236}">
                <a16:creationId xmlns:a16="http://schemas.microsoft.com/office/drawing/2014/main" id="{6108D78E-8090-455C-81F2-F57D8860EAC5}"/>
              </a:ext>
            </a:extLst>
          </p:cNvPr>
          <p:cNvSpPr txBox="1">
            <a:spLocks/>
          </p:cNvSpPr>
          <p:nvPr userDrawn="1"/>
        </p:nvSpPr>
        <p:spPr>
          <a:xfrm>
            <a:off x="9127819" y="6404188"/>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a:ln>
                  <a:noFill/>
                </a:ln>
                <a:solidFill>
                  <a:srgbClr val="70AD47">
                    <a:lumMod val="50000"/>
                  </a:srgbClr>
                </a:solidFill>
                <a:effectLst/>
                <a:uLnTx/>
                <a:uFillTx/>
                <a:latin typeface="SVN-Riesling" panose="02000400000000000000" pitchFamily="2" charset="0"/>
                <a:cs typeface="+mj-cs"/>
              </a:rPr>
              <a:t>By PHƯỚC TRANG</a:t>
            </a:r>
          </a:p>
        </p:txBody>
      </p:sp>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16470983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4" name="Title 1">
            <a:extLst>
              <a:ext uri="{FF2B5EF4-FFF2-40B4-BE49-F238E27FC236}">
                <a16:creationId xmlns:a16="http://schemas.microsoft.com/office/drawing/2014/main" id="{6108D78E-8090-455C-81F2-F57D8860EAC5}"/>
              </a:ext>
            </a:extLst>
          </p:cNvPr>
          <p:cNvSpPr txBox="1">
            <a:spLocks/>
          </p:cNvSpPr>
          <p:nvPr userDrawn="1"/>
        </p:nvSpPr>
        <p:spPr>
          <a:xfrm>
            <a:off x="9127819" y="6404188"/>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a:ln>
                  <a:noFill/>
                </a:ln>
                <a:solidFill>
                  <a:srgbClr val="70AD47">
                    <a:lumMod val="50000"/>
                  </a:srgbClr>
                </a:solidFill>
                <a:effectLst/>
                <a:uLnTx/>
                <a:uFillTx/>
                <a:latin typeface="SVN-Riesling" panose="02000400000000000000" pitchFamily="2" charset="0"/>
                <a:cs typeface="+mj-cs"/>
              </a:rPr>
              <a:t>By PHƯỚC TRANG</a:t>
            </a:r>
          </a:p>
        </p:txBody>
      </p:sp>
      <p:sp>
        <p:nvSpPr>
          <p:cNvPr id="5"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24931285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4" name="Title 1">
            <a:extLst>
              <a:ext uri="{FF2B5EF4-FFF2-40B4-BE49-F238E27FC236}">
                <a16:creationId xmlns:a16="http://schemas.microsoft.com/office/drawing/2014/main" id="{6108D78E-8090-455C-81F2-F57D8860EAC5}"/>
              </a:ext>
            </a:extLst>
          </p:cNvPr>
          <p:cNvSpPr txBox="1">
            <a:spLocks/>
          </p:cNvSpPr>
          <p:nvPr userDrawn="1"/>
        </p:nvSpPr>
        <p:spPr>
          <a:xfrm>
            <a:off x="9127819" y="6404188"/>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a:ln>
                  <a:noFill/>
                </a:ln>
                <a:solidFill>
                  <a:srgbClr val="70AD47">
                    <a:lumMod val="50000"/>
                  </a:srgbClr>
                </a:solidFill>
                <a:effectLst/>
                <a:uLnTx/>
                <a:uFillTx/>
                <a:latin typeface="SVN-Riesling" panose="02000400000000000000" pitchFamily="2" charset="0"/>
                <a:cs typeface="+mj-cs"/>
              </a:rPr>
              <a:t>By PHƯỚC TRANG</a:t>
            </a:r>
          </a:p>
        </p:txBody>
      </p:sp>
      <p:sp>
        <p:nvSpPr>
          <p:cNvPr id="5"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40174017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CA8BA026-E658-41C8-85D8-D06F141BD407}" type="datetimeFigureOut">
              <a:rPr kumimoji="0" lang="vi-VN" sz="1800" b="0" i="0" u="none" strike="noStrike" kern="1200" cap="none" spc="0" normalizeH="0" baseline="0" noProof="0" smtClean="0">
                <a:ln>
                  <a:noFill/>
                </a:ln>
                <a:solidFill>
                  <a:prstClr val="black"/>
                </a:solidFill>
                <a:effectLst/>
                <a:uLnTx/>
                <a:uFillTx/>
                <a:cs typeface="+mn-cs"/>
              </a:rPr>
              <a:pPr marL="0" marR="0" lvl="0" indent="0" algn="l" defTabSz="914400" rtl="0" eaLnBrk="1" fontAlgn="auto" latinLnBrk="1" hangingPunct="1">
                <a:lnSpc>
                  <a:spcPct val="100000"/>
                </a:lnSpc>
                <a:spcBef>
                  <a:spcPts val="0"/>
                </a:spcBef>
                <a:spcAft>
                  <a:spcPts val="0"/>
                </a:spcAft>
                <a:buClrTx/>
                <a:buSzTx/>
                <a:buFontTx/>
                <a:buNone/>
                <a:tabLst/>
                <a:defRPr/>
              </a:pPr>
              <a:t>18/06/2026</a:t>
            </a:fld>
            <a:endParaRPr kumimoji="0" lang="vi-VN" sz="1800" b="0" i="0" u="none" strike="noStrike" kern="1200" cap="none" spc="0" normalizeH="0" baseline="0" noProof="0">
              <a:ln>
                <a:noFill/>
              </a:ln>
              <a:solidFill>
                <a:prstClr val="black"/>
              </a:solidFill>
              <a:effectLst/>
              <a:uLnTx/>
              <a:uFillTx/>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8305D4A9-5886-4647-AB06-84202763646E}" type="slidenum">
              <a:rPr kumimoji="0" lang="vi-VN" sz="1800" b="0" i="0" u="none" strike="noStrike" kern="1200" cap="none" spc="0" normalizeH="0" baseline="0" noProof="0" smtClean="0">
                <a:ln>
                  <a:noFill/>
                </a:ln>
                <a:solidFill>
                  <a:prstClr val="black"/>
                </a:solidFill>
                <a:effectLst/>
                <a:uLnTx/>
                <a:uFillTx/>
                <a:cs typeface="+mn-cs"/>
              </a:rPr>
              <a:pPr marL="0" marR="0" lvl="0" indent="0" algn="l" defTabSz="914400" rtl="0" eaLnBrk="1" fontAlgn="auto" latinLnBrk="1"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cs typeface="+mn-cs"/>
            </a:endParaRP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9127819" y="6404188"/>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a:ln>
                  <a:noFill/>
                </a:ln>
                <a:solidFill>
                  <a:srgbClr val="70AD47">
                    <a:lumMod val="50000"/>
                  </a:srgbClr>
                </a:solidFill>
                <a:effectLst/>
                <a:uLnTx/>
                <a:uFillTx/>
                <a:latin typeface="SVN-Riesling" panose="02000400000000000000" pitchFamily="2" charset="0"/>
                <a:cs typeface="+mj-cs"/>
              </a:rPr>
              <a:t>By PHƯỚC TRANG</a:t>
            </a:r>
          </a:p>
        </p:txBody>
      </p:sp>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5578912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454"/>
        <p:cNvGrpSpPr/>
        <p:nvPr/>
      </p:nvGrpSpPr>
      <p:grpSpPr>
        <a:xfrm>
          <a:off x="0" y="0"/>
          <a:ext cx="0" cy="0"/>
          <a:chOff x="0" y="0"/>
          <a:chExt cx="0" cy="0"/>
        </a:xfrm>
      </p:grpSpPr>
      <p:pic>
        <p:nvPicPr>
          <p:cNvPr id="2" name="Picture 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pic>
        <p:nvPicPr>
          <p:cNvPr id="3" name="Picture 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042815" y="3919240"/>
            <a:ext cx="3167916" cy="3268627"/>
          </a:xfrm>
          <a:prstGeom prst="rect">
            <a:avLst/>
          </a:prstGeom>
        </p:spPr>
      </p:pic>
      <p:sp>
        <p:nvSpPr>
          <p:cNvPr id="4"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err="1">
                <a:ln>
                  <a:noFill/>
                </a:ln>
                <a:solidFill>
                  <a:srgbClr val="70AD47">
                    <a:lumMod val="75000"/>
                  </a:srgbClr>
                </a:solidFill>
                <a:effectLst/>
                <a:uLnTx/>
                <a:uFillTx/>
                <a:latin typeface="#9Slide07 HoneyCream" pitchFamily="2" charset="0"/>
                <a:cs typeface="+mj-cs"/>
              </a:rPr>
              <a:t>Măng</a:t>
            </a:r>
            <a:r>
              <a:rPr kumimoji="0" lang="en-US" sz="4267" b="0" i="0" u="none" strike="noStrike" kern="1200" cap="none" spc="0" normalizeH="0" baseline="0" noProof="0" dirty="0">
                <a:ln>
                  <a:noFill/>
                </a:ln>
                <a:solidFill>
                  <a:srgbClr val="70AD47">
                    <a:lumMod val="75000"/>
                  </a:srgbClr>
                </a:solidFill>
                <a:effectLst/>
                <a:uLnTx/>
                <a:uFillTx/>
                <a:latin typeface="#9Slide07 HoneyCream" pitchFamily="2" charset="0"/>
                <a:cs typeface="+mj-cs"/>
              </a:rPr>
              <a:t> Non</a:t>
            </a:r>
          </a:p>
        </p:txBody>
      </p:sp>
      <p:sp>
        <p:nvSpPr>
          <p:cNvPr id="5" name="Title 1">
            <a:extLst>
              <a:ext uri="{FF2B5EF4-FFF2-40B4-BE49-F238E27FC236}">
                <a16:creationId xmlns:a16="http://schemas.microsoft.com/office/drawing/2014/main" id="{6108D78E-8090-455C-81F2-F57D8860EAC5}"/>
              </a:ext>
            </a:extLst>
          </p:cNvPr>
          <p:cNvSpPr txBox="1">
            <a:spLocks/>
          </p:cNvSpPr>
          <p:nvPr userDrawn="1"/>
        </p:nvSpPr>
        <p:spPr>
          <a:xfrm>
            <a:off x="9127819" y="6404188"/>
            <a:ext cx="2914996" cy="1049867"/>
          </a:xfrm>
          <a:prstGeom prst="rect">
            <a:avLst/>
          </a:prstGeom>
        </p:spPr>
        <p:txBody>
          <a:bodyPr vert="horz" lIns="121920" tIns="60960" rIns="121920" bIns="6096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dirty="0">
                <a:ln>
                  <a:noFill/>
                </a:ln>
                <a:solidFill>
                  <a:srgbClr val="70AD47">
                    <a:lumMod val="50000"/>
                  </a:srgbClr>
                </a:solidFill>
                <a:effectLst/>
                <a:uLnTx/>
                <a:uFillTx/>
                <a:latin typeface="SVN-Riesling" panose="02000400000000000000" pitchFamily="2" charset="0"/>
                <a:cs typeface="+mj-cs"/>
              </a:rPr>
              <a:t>By PHƯỚC TRANG</a:t>
            </a:r>
          </a:p>
        </p:txBody>
      </p:sp>
      <p:sp>
        <p:nvSpPr>
          <p:cNvPr id="6" name="Title 1">
            <a:extLst>
              <a:ext uri="{FF2B5EF4-FFF2-40B4-BE49-F238E27FC236}">
                <a16:creationId xmlns:a16="http://schemas.microsoft.com/office/drawing/2014/main" id="{7A218C26-69B7-499C-B190-96851A78FEC6}"/>
              </a:ext>
            </a:extLst>
          </p:cNvPr>
          <p:cNvSpPr txBox="1">
            <a:spLocks/>
          </p:cNvSpPr>
          <p:nvPr userDrawn="1"/>
        </p:nvSpPr>
        <p:spPr>
          <a:xfrm>
            <a:off x="-760470" y="5856534"/>
            <a:ext cx="2914996" cy="107258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7 HoneyCream" pitchFamily="2" charset="0"/>
                <a:cs typeface="+mj-cs"/>
              </a:rPr>
              <a:t>Măng</a:t>
            </a:r>
            <a:r>
              <a:rPr kumimoji="0" lang="en-US" sz="2400" b="0" i="0" u="none" strike="noStrike" kern="1200" cap="none" spc="0" normalizeH="0" baseline="0" noProof="0" dirty="0">
                <a:ln>
                  <a:noFill/>
                </a:ln>
                <a:solidFill>
                  <a:prstClr val="black"/>
                </a:solidFill>
                <a:effectLst/>
                <a:uLnTx/>
                <a:uFillTx/>
                <a:latin typeface="#9Slide07 HoneyCream" pitchFamily="2" charset="0"/>
                <a:cs typeface="+mj-cs"/>
              </a:rPr>
              <a:t> Non</a:t>
            </a:r>
          </a:p>
        </p:txBody>
      </p:sp>
    </p:spTree>
    <p:extLst>
      <p:ext uri="{BB962C8B-B14F-4D97-AF65-F5344CB8AC3E}">
        <p14:creationId xmlns:p14="http://schemas.microsoft.com/office/powerpoint/2010/main" val="22727976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2838-32AB-F0DE-327E-FCECC4C7A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C5247-C6DA-72A3-22C2-276D9DFC1A5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469FC5-4B34-BB6D-B0A6-EDB514673DE1}"/>
              </a:ext>
            </a:extLst>
          </p:cNvPr>
          <p:cNvSpPr>
            <a:spLocks noGrp="1"/>
          </p:cNvSpPr>
          <p:nvPr>
            <p:ph type="dt" sz="half" idx="10"/>
          </p:nvPr>
        </p:nvSpPr>
        <p:spPr/>
        <p:txBody>
          <a:bodyPr/>
          <a:lstStyle/>
          <a:p>
            <a:fld id="{45CB04BA-638F-48EA-A6C1-2552E34252B4}" type="datetimeFigureOut">
              <a:rPr lang="en-US" smtClean="0"/>
              <a:t>18/06/2026</a:t>
            </a:fld>
            <a:endParaRPr lang="en-US"/>
          </a:p>
        </p:txBody>
      </p:sp>
      <p:sp>
        <p:nvSpPr>
          <p:cNvPr id="5" name="Footer Placeholder 4">
            <a:extLst>
              <a:ext uri="{FF2B5EF4-FFF2-40B4-BE49-F238E27FC236}">
                <a16:creationId xmlns:a16="http://schemas.microsoft.com/office/drawing/2014/main" id="{FCD6C9B2-27A9-9384-8573-2E278EEC0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58510-455B-04B5-21EF-643ECBAC05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07628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2026/6/18</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5"/>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8"/>
            <a:ext cx="7924136"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Tree>
    <p:extLst>
      <p:ext uri="{BB962C8B-B14F-4D97-AF65-F5344CB8AC3E}">
        <p14:creationId xmlns:p14="http://schemas.microsoft.com/office/powerpoint/2010/main" val="394281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63F9-1640-22E0-2DFB-CCC0B6D42D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EE913B-DADE-00D2-9EE6-229E8AE0E5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DEE23-4B15-208A-C431-8A9104DD9DAA}"/>
              </a:ext>
            </a:extLst>
          </p:cNvPr>
          <p:cNvSpPr>
            <a:spLocks noGrp="1"/>
          </p:cNvSpPr>
          <p:nvPr>
            <p:ph type="dt" sz="half" idx="10"/>
          </p:nvPr>
        </p:nvSpPr>
        <p:spPr/>
        <p:txBody>
          <a:bodyPr/>
          <a:lstStyle/>
          <a:p>
            <a:fld id="{45CB04BA-638F-48EA-A6C1-2552E34252B4}" type="datetimeFigureOut">
              <a:rPr lang="en-US" smtClean="0"/>
              <a:t>18/06/2026</a:t>
            </a:fld>
            <a:endParaRPr lang="en-US"/>
          </a:p>
        </p:txBody>
      </p:sp>
      <p:sp>
        <p:nvSpPr>
          <p:cNvPr id="5" name="Footer Placeholder 4">
            <a:extLst>
              <a:ext uri="{FF2B5EF4-FFF2-40B4-BE49-F238E27FC236}">
                <a16:creationId xmlns:a16="http://schemas.microsoft.com/office/drawing/2014/main" id="{373CF679-25A0-AA86-A959-3F7292543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5FEE8-B9CE-B650-E80B-DCF180A3E3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12364660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3E1C6-F28D-28B6-366E-A9E666BB528C}"/>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49272A-E9A1-6DDA-2CBF-6B307EF82B40}"/>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53AC85-7DCD-7B46-6186-5A38ED7D199D}"/>
              </a:ext>
            </a:extLst>
          </p:cNvPr>
          <p:cNvSpPr>
            <a:spLocks noGrp="1"/>
          </p:cNvSpPr>
          <p:nvPr>
            <p:ph type="dt" sz="half" idx="10"/>
          </p:nvPr>
        </p:nvSpPr>
        <p:spPr/>
        <p:txBody>
          <a:bodyPr/>
          <a:lstStyle/>
          <a:p>
            <a:fld id="{45CB04BA-638F-48EA-A6C1-2552E34252B4}" type="datetimeFigureOut">
              <a:rPr lang="en-US" smtClean="0"/>
              <a:t>18/06/2026</a:t>
            </a:fld>
            <a:endParaRPr lang="en-US"/>
          </a:p>
        </p:txBody>
      </p:sp>
      <p:sp>
        <p:nvSpPr>
          <p:cNvPr id="5" name="Footer Placeholder 4">
            <a:extLst>
              <a:ext uri="{FF2B5EF4-FFF2-40B4-BE49-F238E27FC236}">
                <a16:creationId xmlns:a16="http://schemas.microsoft.com/office/drawing/2014/main" id="{B919C5E1-ACAB-CCBA-58C3-02F17FB5F7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2306C0-284D-0AD5-7675-6C7AA168D5D9}"/>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8301054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9AA26-0920-253A-1B3A-C25A5DECE3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1C85EB-6E3E-228E-9BC8-2074E16B06B6}"/>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B5AF9A-89D8-E486-46E8-F7DB20F609B1}"/>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A032BE-066A-6EF6-3FD8-1176559FDD91}"/>
              </a:ext>
            </a:extLst>
          </p:cNvPr>
          <p:cNvSpPr>
            <a:spLocks noGrp="1"/>
          </p:cNvSpPr>
          <p:nvPr>
            <p:ph type="dt" sz="half" idx="10"/>
          </p:nvPr>
        </p:nvSpPr>
        <p:spPr/>
        <p:txBody>
          <a:bodyPr/>
          <a:lstStyle/>
          <a:p>
            <a:fld id="{45CB04BA-638F-48EA-A6C1-2552E34252B4}" type="datetimeFigureOut">
              <a:rPr lang="en-US" smtClean="0"/>
              <a:t>18/06/2026</a:t>
            </a:fld>
            <a:endParaRPr lang="en-US"/>
          </a:p>
        </p:txBody>
      </p:sp>
      <p:sp>
        <p:nvSpPr>
          <p:cNvPr id="6" name="Footer Placeholder 5">
            <a:extLst>
              <a:ext uri="{FF2B5EF4-FFF2-40B4-BE49-F238E27FC236}">
                <a16:creationId xmlns:a16="http://schemas.microsoft.com/office/drawing/2014/main" id="{BFEAC68A-F279-84B6-F858-39B7CEB3F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153E95-AE77-9A8F-A976-86C176475A13}"/>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41541548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86144-0C95-FDD6-2B40-7B5C343C85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26A8D4-FBC1-6086-9F01-F4467D1AB3CE}"/>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80A643-726C-F5E8-9466-9E536AEF31AC}"/>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74AE65-7216-9CC9-FDDE-AD229920F3CB}"/>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79F487-7A46-5333-03BE-FF9F5169AC02}"/>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91B343-99F6-3F57-7C7F-451F5F6828F8}"/>
              </a:ext>
            </a:extLst>
          </p:cNvPr>
          <p:cNvSpPr>
            <a:spLocks noGrp="1"/>
          </p:cNvSpPr>
          <p:nvPr>
            <p:ph type="dt" sz="half" idx="10"/>
          </p:nvPr>
        </p:nvSpPr>
        <p:spPr/>
        <p:txBody>
          <a:bodyPr/>
          <a:lstStyle/>
          <a:p>
            <a:fld id="{45CB04BA-638F-48EA-A6C1-2552E34252B4}" type="datetimeFigureOut">
              <a:rPr lang="en-US" smtClean="0"/>
              <a:t>18/06/2026</a:t>
            </a:fld>
            <a:endParaRPr lang="en-US"/>
          </a:p>
        </p:txBody>
      </p:sp>
      <p:sp>
        <p:nvSpPr>
          <p:cNvPr id="8" name="Footer Placeholder 7">
            <a:extLst>
              <a:ext uri="{FF2B5EF4-FFF2-40B4-BE49-F238E27FC236}">
                <a16:creationId xmlns:a16="http://schemas.microsoft.com/office/drawing/2014/main" id="{8DBE397A-D397-E3DD-0016-07497ACAD4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92C715-56EE-A8DC-DE82-5A8F4CC3700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40837647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DE4C7-FB69-A77F-E038-E0858610BD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40CE38-EA2E-7D3A-83B6-B0551065A439}"/>
              </a:ext>
            </a:extLst>
          </p:cNvPr>
          <p:cNvSpPr>
            <a:spLocks noGrp="1"/>
          </p:cNvSpPr>
          <p:nvPr>
            <p:ph type="dt" sz="half" idx="10"/>
          </p:nvPr>
        </p:nvSpPr>
        <p:spPr/>
        <p:txBody>
          <a:bodyPr/>
          <a:lstStyle/>
          <a:p>
            <a:fld id="{45CB04BA-638F-48EA-A6C1-2552E34252B4}" type="datetimeFigureOut">
              <a:rPr lang="en-US" smtClean="0"/>
              <a:t>18/06/2026</a:t>
            </a:fld>
            <a:endParaRPr lang="en-US"/>
          </a:p>
        </p:txBody>
      </p:sp>
      <p:sp>
        <p:nvSpPr>
          <p:cNvPr id="4" name="Footer Placeholder 3">
            <a:extLst>
              <a:ext uri="{FF2B5EF4-FFF2-40B4-BE49-F238E27FC236}">
                <a16:creationId xmlns:a16="http://schemas.microsoft.com/office/drawing/2014/main" id="{8F80A544-B5CA-6A6C-4218-6B17004F30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B459C1-3B8E-5CB2-40AF-14A22B0148DE}"/>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18499088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B8B27E-0644-CBDB-C524-BDFD58E0CF13}"/>
              </a:ext>
            </a:extLst>
          </p:cNvPr>
          <p:cNvSpPr>
            <a:spLocks noGrp="1"/>
          </p:cNvSpPr>
          <p:nvPr>
            <p:ph type="dt" sz="half" idx="10"/>
          </p:nvPr>
        </p:nvSpPr>
        <p:spPr/>
        <p:txBody>
          <a:bodyPr/>
          <a:lstStyle/>
          <a:p>
            <a:fld id="{45CB04BA-638F-48EA-A6C1-2552E34252B4}" type="datetimeFigureOut">
              <a:rPr lang="en-US" smtClean="0"/>
              <a:t>18/06/2026</a:t>
            </a:fld>
            <a:endParaRPr lang="en-US"/>
          </a:p>
        </p:txBody>
      </p:sp>
      <p:sp>
        <p:nvSpPr>
          <p:cNvPr id="3" name="Footer Placeholder 2">
            <a:extLst>
              <a:ext uri="{FF2B5EF4-FFF2-40B4-BE49-F238E27FC236}">
                <a16:creationId xmlns:a16="http://schemas.microsoft.com/office/drawing/2014/main" id="{1E1DD0FF-1FC9-EC42-7356-AC8B9D3F11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38F02D-4E3C-E367-43C5-09FDB8F98A76}"/>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533429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F05E9-1F88-C5EE-EF70-EA3981CAE2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5A3470-5087-619F-38F6-AD694C78CAC0}"/>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3F10DB-A00C-F861-184A-302A17CADD8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B39E9B-A151-ED07-A8F7-E0309DF5B891}"/>
              </a:ext>
            </a:extLst>
          </p:cNvPr>
          <p:cNvSpPr>
            <a:spLocks noGrp="1"/>
          </p:cNvSpPr>
          <p:nvPr>
            <p:ph type="dt" sz="half" idx="10"/>
          </p:nvPr>
        </p:nvSpPr>
        <p:spPr/>
        <p:txBody>
          <a:bodyPr/>
          <a:lstStyle/>
          <a:p>
            <a:fld id="{45CB04BA-638F-48EA-A6C1-2552E34252B4}" type="datetimeFigureOut">
              <a:rPr lang="en-US" smtClean="0"/>
              <a:t>18/06/2026</a:t>
            </a:fld>
            <a:endParaRPr lang="en-US"/>
          </a:p>
        </p:txBody>
      </p:sp>
      <p:sp>
        <p:nvSpPr>
          <p:cNvPr id="6" name="Footer Placeholder 5">
            <a:extLst>
              <a:ext uri="{FF2B5EF4-FFF2-40B4-BE49-F238E27FC236}">
                <a16:creationId xmlns:a16="http://schemas.microsoft.com/office/drawing/2014/main" id="{8449ED2E-8C4B-EFE6-5A39-F57C9D2827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3DB092-EF32-1579-1878-F5F8735EAB3D}"/>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40123564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F6128-7498-E38B-08E8-6DD0ACD271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614011-A1C6-9B8E-DE78-5721A33060D4}"/>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E4A673AA-A812-336D-64B7-7BABB2555F9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33CBE1-53F8-D4FA-D122-1FCFB543128B}"/>
              </a:ext>
            </a:extLst>
          </p:cNvPr>
          <p:cNvSpPr>
            <a:spLocks noGrp="1"/>
          </p:cNvSpPr>
          <p:nvPr>
            <p:ph type="dt" sz="half" idx="10"/>
          </p:nvPr>
        </p:nvSpPr>
        <p:spPr/>
        <p:txBody>
          <a:bodyPr/>
          <a:lstStyle/>
          <a:p>
            <a:fld id="{45CB04BA-638F-48EA-A6C1-2552E34252B4}" type="datetimeFigureOut">
              <a:rPr lang="en-US" smtClean="0"/>
              <a:t>18/06/2026</a:t>
            </a:fld>
            <a:endParaRPr lang="en-US"/>
          </a:p>
        </p:txBody>
      </p:sp>
      <p:sp>
        <p:nvSpPr>
          <p:cNvPr id="6" name="Footer Placeholder 5">
            <a:extLst>
              <a:ext uri="{FF2B5EF4-FFF2-40B4-BE49-F238E27FC236}">
                <a16:creationId xmlns:a16="http://schemas.microsoft.com/office/drawing/2014/main" id="{1C9E87F8-C9B4-DFEF-FCD9-8D59F96659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6DE763-C4E4-9F22-86BD-FBDFA371E623}"/>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13109828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9DB76-15AA-0062-37A4-CFC6D6B213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842BC8-0C5F-6743-2516-A5B0D7059F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CB03FF-AACF-AA26-D157-782720D9C60F}"/>
              </a:ext>
            </a:extLst>
          </p:cNvPr>
          <p:cNvSpPr>
            <a:spLocks noGrp="1"/>
          </p:cNvSpPr>
          <p:nvPr>
            <p:ph type="dt" sz="half" idx="10"/>
          </p:nvPr>
        </p:nvSpPr>
        <p:spPr/>
        <p:txBody>
          <a:bodyPr/>
          <a:lstStyle/>
          <a:p>
            <a:fld id="{45CB04BA-638F-48EA-A6C1-2552E34252B4}" type="datetimeFigureOut">
              <a:rPr lang="en-US" smtClean="0"/>
              <a:t>18/06/2026</a:t>
            </a:fld>
            <a:endParaRPr lang="en-US"/>
          </a:p>
        </p:txBody>
      </p:sp>
      <p:sp>
        <p:nvSpPr>
          <p:cNvPr id="5" name="Footer Placeholder 4">
            <a:extLst>
              <a:ext uri="{FF2B5EF4-FFF2-40B4-BE49-F238E27FC236}">
                <a16:creationId xmlns:a16="http://schemas.microsoft.com/office/drawing/2014/main" id="{DC61387D-A5E3-9679-114B-B71D7ABC04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5764B2-358E-97FC-ADF8-CD8425A3AB15}"/>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9149973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CC17A1-1C28-B08A-49D4-76AFF8B00BE6}"/>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90B4E1-A4F5-6814-F30D-9364055DA69A}"/>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532ADE-EA4E-8ADA-74D1-D3B6B8912C4A}"/>
              </a:ext>
            </a:extLst>
          </p:cNvPr>
          <p:cNvSpPr>
            <a:spLocks noGrp="1"/>
          </p:cNvSpPr>
          <p:nvPr>
            <p:ph type="dt" sz="half" idx="10"/>
          </p:nvPr>
        </p:nvSpPr>
        <p:spPr/>
        <p:txBody>
          <a:bodyPr/>
          <a:lstStyle/>
          <a:p>
            <a:fld id="{45CB04BA-638F-48EA-A6C1-2552E34252B4}" type="datetimeFigureOut">
              <a:rPr lang="en-US" smtClean="0"/>
              <a:t>18/06/2026</a:t>
            </a:fld>
            <a:endParaRPr lang="en-US"/>
          </a:p>
        </p:txBody>
      </p:sp>
      <p:sp>
        <p:nvSpPr>
          <p:cNvPr id="5" name="Footer Placeholder 4">
            <a:extLst>
              <a:ext uri="{FF2B5EF4-FFF2-40B4-BE49-F238E27FC236}">
                <a16:creationId xmlns:a16="http://schemas.microsoft.com/office/drawing/2014/main" id="{AD5180E4-8C4C-68B2-B5D5-746B223EE2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EA1813-F4AC-E6B0-9C2B-0457F36A6731}"/>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392042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0" y="1"/>
            <a:ext cx="12219444" cy="6857999"/>
          </a:xfrm>
          <a:prstGeom prst="rect">
            <a:avLst/>
          </a:prstGeom>
        </p:spPr>
      </p:pic>
    </p:spTree>
    <p:extLst>
      <p:ext uri="{BB962C8B-B14F-4D97-AF65-F5344CB8AC3E}">
        <p14:creationId xmlns:p14="http://schemas.microsoft.com/office/powerpoint/2010/main" val="2236505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1B78667-E865-4580-9C06-63F58C228D54}" type="datetimeFigureOut">
              <a:rPr lang="en-US" smtClean="0"/>
              <a:t>18/06/2026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40526287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18/06/2026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2390921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B78667-E865-4580-9C06-63F58C228D54}" type="datetimeFigureOut">
              <a:rPr lang="en-US" smtClean="0"/>
              <a:t>18/06/2026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9082355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B78667-E865-4580-9C06-63F58C228D54}" type="datetimeFigureOut">
              <a:rPr lang="en-US" smtClean="0"/>
              <a:t>18/06/2026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9773954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B78667-E865-4580-9C06-63F58C228D54}" type="datetimeFigureOut">
              <a:rPr lang="en-US" smtClean="0"/>
              <a:t>18/06/2026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642161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B78667-E865-4580-9C06-63F58C228D54}" type="datetimeFigureOut">
              <a:rPr lang="en-US" smtClean="0"/>
              <a:t>18/06/2026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5271352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B78667-E865-4580-9C06-63F58C228D54}" type="datetimeFigureOut">
              <a:rPr lang="en-US" smtClean="0"/>
              <a:t>18/06/2026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6185293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B78667-E865-4580-9C06-63F58C228D54}" type="datetimeFigureOut">
              <a:rPr lang="en-US" smtClean="0"/>
              <a:t>18/06/2026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6663106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B78667-E865-4580-9C06-63F58C228D54}" type="datetimeFigureOut">
              <a:rPr lang="en-US" smtClean="0"/>
              <a:t>18/06/2026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8662845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18/06/2026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749803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7174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18/06/2026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8078865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pic>
        <p:nvPicPr>
          <p:cNvPr id="2" name="Picture 1">
            <a:extLst>
              <a:ext uri="{FF2B5EF4-FFF2-40B4-BE49-F238E27FC236}">
                <a16:creationId xmlns:a16="http://schemas.microsoft.com/office/drawing/2014/main" id="{C6D83748-9F60-8EB4-79F9-047FBF599E6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6283" b="21526"/>
          <a:stretch/>
        </p:blipFill>
        <p:spPr>
          <a:xfrm>
            <a:off x="3258684" y="3667148"/>
            <a:ext cx="5674634" cy="2954291"/>
          </a:xfrm>
          <a:prstGeom prst="rect">
            <a:avLst/>
          </a:prstGeom>
        </p:spPr>
      </p:pic>
      <p:sp>
        <p:nvSpPr>
          <p:cNvPr id="11" name="Google Shape;11;p2"/>
          <p:cNvSpPr/>
          <p:nvPr/>
        </p:nvSpPr>
        <p:spPr>
          <a:xfrm>
            <a:off x="7310858" y="-318197"/>
            <a:ext cx="1471611" cy="730581"/>
          </a:xfrm>
          <a:custGeom>
            <a:avLst/>
            <a:gdLst/>
            <a:ahLst/>
            <a:cxnLst/>
            <a:rect l="l" t="t" r="r" b="b"/>
            <a:pathLst>
              <a:path w="36199" h="17971" extrusionOk="0">
                <a:moveTo>
                  <a:pt x="20352" y="1"/>
                </a:moveTo>
                <a:cubicBezTo>
                  <a:pt x="15124" y="1"/>
                  <a:pt x="15329" y="7544"/>
                  <a:pt x="15329" y="7544"/>
                </a:cubicBezTo>
                <a:cubicBezTo>
                  <a:pt x="15329" y="7544"/>
                  <a:pt x="11899" y="79"/>
                  <a:pt x="8139" y="79"/>
                </a:cubicBezTo>
                <a:cubicBezTo>
                  <a:pt x="7615" y="79"/>
                  <a:pt x="7086" y="223"/>
                  <a:pt x="6558" y="553"/>
                </a:cubicBezTo>
                <a:cubicBezTo>
                  <a:pt x="2211" y="3224"/>
                  <a:pt x="5484" y="8382"/>
                  <a:pt x="5484" y="8382"/>
                </a:cubicBezTo>
                <a:cubicBezTo>
                  <a:pt x="5272" y="8185"/>
                  <a:pt x="4905" y="8084"/>
                  <a:pt x="4477" y="8084"/>
                </a:cubicBezTo>
                <a:cubicBezTo>
                  <a:pt x="2743" y="8084"/>
                  <a:pt x="0" y="9750"/>
                  <a:pt x="2394" y="13488"/>
                </a:cubicBezTo>
                <a:cubicBezTo>
                  <a:pt x="4427" y="16610"/>
                  <a:pt x="10940" y="17971"/>
                  <a:pt x="16891" y="17971"/>
                </a:cubicBezTo>
                <a:cubicBezTo>
                  <a:pt x="19524" y="17971"/>
                  <a:pt x="22047" y="17704"/>
                  <a:pt x="24023" y="17206"/>
                </a:cubicBezTo>
                <a:cubicBezTo>
                  <a:pt x="30909" y="15478"/>
                  <a:pt x="36198" y="8539"/>
                  <a:pt x="31721" y="5030"/>
                </a:cubicBezTo>
                <a:cubicBezTo>
                  <a:pt x="30724" y="4251"/>
                  <a:pt x="29767" y="3956"/>
                  <a:pt x="28888" y="3956"/>
                </a:cubicBezTo>
                <a:cubicBezTo>
                  <a:pt x="26166" y="3956"/>
                  <a:pt x="24206" y="6785"/>
                  <a:pt x="24206" y="6785"/>
                </a:cubicBezTo>
                <a:cubicBezTo>
                  <a:pt x="24206" y="6785"/>
                  <a:pt x="25882" y="160"/>
                  <a:pt x="20514" y="3"/>
                </a:cubicBezTo>
                <a:cubicBezTo>
                  <a:pt x="20460" y="2"/>
                  <a:pt x="20406" y="1"/>
                  <a:pt x="20352"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3428734" y="-322700"/>
            <a:ext cx="1123437" cy="730616"/>
          </a:xfrm>
          <a:custGeom>
            <a:avLst/>
            <a:gdLst/>
            <a:ahLst/>
            <a:cxnLst/>
            <a:rect l="l" t="t" r="r" b="b"/>
            <a:pathLst>
              <a:path w="27930" h="18164" extrusionOk="0">
                <a:moveTo>
                  <a:pt x="15898" y="0"/>
                </a:moveTo>
                <a:cubicBezTo>
                  <a:pt x="11757" y="0"/>
                  <a:pt x="12088" y="6629"/>
                  <a:pt x="12088" y="6629"/>
                </a:cubicBezTo>
                <a:cubicBezTo>
                  <a:pt x="12088" y="6629"/>
                  <a:pt x="11441" y="2524"/>
                  <a:pt x="8832" y="2524"/>
                </a:cubicBezTo>
                <a:cubicBezTo>
                  <a:pt x="8472" y="2524"/>
                  <a:pt x="8075" y="2602"/>
                  <a:pt x="7637" y="2779"/>
                </a:cubicBezTo>
                <a:cubicBezTo>
                  <a:pt x="4023" y="4220"/>
                  <a:pt x="6930" y="9378"/>
                  <a:pt x="6930" y="9378"/>
                </a:cubicBezTo>
                <a:cubicBezTo>
                  <a:pt x="6233" y="8699"/>
                  <a:pt x="5173" y="8329"/>
                  <a:pt x="4091" y="8329"/>
                </a:cubicBezTo>
                <a:cubicBezTo>
                  <a:pt x="2083" y="8329"/>
                  <a:pt x="0" y="9603"/>
                  <a:pt x="17" y="12546"/>
                </a:cubicBezTo>
                <a:cubicBezTo>
                  <a:pt x="17" y="17731"/>
                  <a:pt x="10255" y="17966"/>
                  <a:pt x="10255" y="17966"/>
                </a:cubicBezTo>
                <a:cubicBezTo>
                  <a:pt x="11475" y="18099"/>
                  <a:pt x="12767" y="18163"/>
                  <a:pt x="14073" y="18163"/>
                </a:cubicBezTo>
                <a:cubicBezTo>
                  <a:pt x="20786" y="18163"/>
                  <a:pt x="27908" y="16453"/>
                  <a:pt x="27930" y="13384"/>
                </a:cubicBezTo>
                <a:cubicBezTo>
                  <a:pt x="27930" y="10786"/>
                  <a:pt x="25557" y="10543"/>
                  <a:pt x="24671" y="10543"/>
                </a:cubicBezTo>
                <a:cubicBezTo>
                  <a:pt x="24467" y="10543"/>
                  <a:pt x="24342" y="10556"/>
                  <a:pt x="24342" y="10556"/>
                </a:cubicBezTo>
                <a:cubicBezTo>
                  <a:pt x="24342" y="10556"/>
                  <a:pt x="26516" y="6550"/>
                  <a:pt x="23897" y="5319"/>
                </a:cubicBezTo>
                <a:cubicBezTo>
                  <a:pt x="23559" y="5163"/>
                  <a:pt x="23234" y="5095"/>
                  <a:pt x="22924" y="5095"/>
                </a:cubicBezTo>
                <a:cubicBezTo>
                  <a:pt x="20952" y="5095"/>
                  <a:pt x="19603" y="7833"/>
                  <a:pt x="19603" y="7833"/>
                </a:cubicBezTo>
                <a:cubicBezTo>
                  <a:pt x="19603" y="7833"/>
                  <a:pt x="20389" y="161"/>
                  <a:pt x="16068" y="4"/>
                </a:cubicBezTo>
                <a:cubicBezTo>
                  <a:pt x="16011" y="1"/>
                  <a:pt x="15954" y="0"/>
                  <a:pt x="15898"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11541157" y="294734"/>
            <a:ext cx="1123747" cy="730596"/>
          </a:xfrm>
          <a:custGeom>
            <a:avLst/>
            <a:gdLst/>
            <a:ahLst/>
            <a:cxnLst/>
            <a:rect l="l" t="t" r="r" b="b"/>
            <a:pathLst>
              <a:path w="27940" h="18165" extrusionOk="0">
                <a:moveTo>
                  <a:pt x="15932" y="1"/>
                </a:moveTo>
                <a:cubicBezTo>
                  <a:pt x="11765" y="1"/>
                  <a:pt x="12098" y="6654"/>
                  <a:pt x="12098" y="6654"/>
                </a:cubicBezTo>
                <a:cubicBezTo>
                  <a:pt x="12098" y="6654"/>
                  <a:pt x="11448" y="2531"/>
                  <a:pt x="8824" y="2531"/>
                </a:cubicBezTo>
                <a:cubicBezTo>
                  <a:pt x="8469" y="2531"/>
                  <a:pt x="8077" y="2607"/>
                  <a:pt x="7646" y="2779"/>
                </a:cubicBezTo>
                <a:cubicBezTo>
                  <a:pt x="4033" y="4219"/>
                  <a:pt x="6939" y="9377"/>
                  <a:pt x="6939" y="9377"/>
                </a:cubicBezTo>
                <a:cubicBezTo>
                  <a:pt x="6233" y="8699"/>
                  <a:pt x="5170" y="8328"/>
                  <a:pt x="4087" y="8328"/>
                </a:cubicBezTo>
                <a:cubicBezTo>
                  <a:pt x="2078" y="8328"/>
                  <a:pt x="0" y="9602"/>
                  <a:pt x="0" y="12546"/>
                </a:cubicBezTo>
                <a:cubicBezTo>
                  <a:pt x="27" y="17730"/>
                  <a:pt x="10238" y="17966"/>
                  <a:pt x="10238" y="17966"/>
                </a:cubicBezTo>
                <a:cubicBezTo>
                  <a:pt x="11474" y="18099"/>
                  <a:pt x="12781" y="18165"/>
                  <a:pt x="14103" y="18165"/>
                </a:cubicBezTo>
                <a:cubicBezTo>
                  <a:pt x="20820" y="18165"/>
                  <a:pt x="27917" y="16473"/>
                  <a:pt x="27939" y="13410"/>
                </a:cubicBezTo>
                <a:cubicBezTo>
                  <a:pt x="27939" y="10821"/>
                  <a:pt x="25621" y="10567"/>
                  <a:pt x="24711" y="10567"/>
                </a:cubicBezTo>
                <a:cubicBezTo>
                  <a:pt x="24490" y="10567"/>
                  <a:pt x="24352" y="10582"/>
                  <a:pt x="24352" y="10582"/>
                </a:cubicBezTo>
                <a:cubicBezTo>
                  <a:pt x="24352" y="10582"/>
                  <a:pt x="26525" y="6549"/>
                  <a:pt x="23907" y="5319"/>
                </a:cubicBezTo>
                <a:cubicBezTo>
                  <a:pt x="23569" y="5162"/>
                  <a:pt x="23243" y="5095"/>
                  <a:pt x="22932" y="5095"/>
                </a:cubicBezTo>
                <a:cubicBezTo>
                  <a:pt x="20955" y="5095"/>
                  <a:pt x="19586" y="7832"/>
                  <a:pt x="19586" y="7832"/>
                </a:cubicBezTo>
                <a:cubicBezTo>
                  <a:pt x="19586" y="7832"/>
                  <a:pt x="20398" y="160"/>
                  <a:pt x="16078" y="3"/>
                </a:cubicBezTo>
                <a:cubicBezTo>
                  <a:pt x="16028" y="2"/>
                  <a:pt x="15980" y="1"/>
                  <a:pt x="15932"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4" name="Google Shape;14;p2"/>
          <p:cNvGrpSpPr/>
          <p:nvPr/>
        </p:nvGrpSpPr>
        <p:grpSpPr>
          <a:xfrm>
            <a:off x="1849559" y="4967985"/>
            <a:ext cx="835746" cy="1692677"/>
            <a:chOff x="3739625" y="3597525"/>
            <a:chExt cx="543350" cy="1100475"/>
          </a:xfrm>
        </p:grpSpPr>
        <p:sp>
          <p:nvSpPr>
            <p:cNvPr id="15" name="Google Shape;15;p2"/>
            <p:cNvSpPr/>
            <p:nvPr/>
          </p:nvSpPr>
          <p:spPr>
            <a:xfrm>
              <a:off x="4017825" y="3956225"/>
              <a:ext cx="39250" cy="741775"/>
            </a:xfrm>
            <a:custGeom>
              <a:avLst/>
              <a:gdLst/>
              <a:ahLst/>
              <a:cxnLst/>
              <a:rect l="l" t="t" r="r" b="b"/>
              <a:pathLst>
                <a:path w="1570" h="29671" extrusionOk="0">
                  <a:moveTo>
                    <a:pt x="342" y="0"/>
                  </a:moveTo>
                  <a:cubicBezTo>
                    <a:pt x="180" y="0"/>
                    <a:pt x="27" y="119"/>
                    <a:pt x="27" y="368"/>
                  </a:cubicBezTo>
                  <a:cubicBezTo>
                    <a:pt x="1" y="3431"/>
                    <a:pt x="1" y="6495"/>
                    <a:pt x="53" y="9585"/>
                  </a:cubicBezTo>
                  <a:cubicBezTo>
                    <a:pt x="105" y="12648"/>
                    <a:pt x="210" y="15738"/>
                    <a:pt x="367" y="18828"/>
                  </a:cubicBezTo>
                  <a:cubicBezTo>
                    <a:pt x="446" y="20556"/>
                    <a:pt x="760" y="27521"/>
                    <a:pt x="865" y="29249"/>
                  </a:cubicBezTo>
                  <a:cubicBezTo>
                    <a:pt x="891" y="29459"/>
                    <a:pt x="1022" y="29668"/>
                    <a:pt x="1205" y="29668"/>
                  </a:cubicBezTo>
                  <a:cubicBezTo>
                    <a:pt x="1217" y="29670"/>
                    <a:pt x="1229" y="29671"/>
                    <a:pt x="1240" y="29671"/>
                  </a:cubicBezTo>
                  <a:cubicBezTo>
                    <a:pt x="1411" y="29671"/>
                    <a:pt x="1570" y="29497"/>
                    <a:pt x="1545" y="29301"/>
                  </a:cubicBezTo>
                  <a:cubicBezTo>
                    <a:pt x="1362" y="26212"/>
                    <a:pt x="969" y="17911"/>
                    <a:pt x="865" y="14848"/>
                  </a:cubicBezTo>
                  <a:cubicBezTo>
                    <a:pt x="760" y="11758"/>
                    <a:pt x="708" y="8668"/>
                    <a:pt x="681" y="5605"/>
                  </a:cubicBezTo>
                  <a:cubicBezTo>
                    <a:pt x="681" y="3877"/>
                    <a:pt x="681" y="2148"/>
                    <a:pt x="708" y="420"/>
                  </a:cubicBezTo>
                  <a:cubicBezTo>
                    <a:pt x="708" y="145"/>
                    <a:pt x="520" y="0"/>
                    <a:pt x="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3919625" y="3903225"/>
              <a:ext cx="147975" cy="272550"/>
            </a:xfrm>
            <a:custGeom>
              <a:avLst/>
              <a:gdLst/>
              <a:ahLst/>
              <a:cxnLst/>
              <a:rect l="l" t="t" r="r" b="b"/>
              <a:pathLst>
                <a:path w="5919" h="10902" extrusionOk="0">
                  <a:moveTo>
                    <a:pt x="3745" y="0"/>
                  </a:moveTo>
                  <a:cubicBezTo>
                    <a:pt x="3457" y="707"/>
                    <a:pt x="2934" y="1310"/>
                    <a:pt x="2384" y="1833"/>
                  </a:cubicBezTo>
                  <a:cubicBezTo>
                    <a:pt x="1808" y="2383"/>
                    <a:pt x="1179" y="2881"/>
                    <a:pt x="682" y="3483"/>
                  </a:cubicBezTo>
                  <a:cubicBezTo>
                    <a:pt x="446" y="3771"/>
                    <a:pt x="237" y="4111"/>
                    <a:pt x="106" y="4452"/>
                  </a:cubicBezTo>
                  <a:cubicBezTo>
                    <a:pt x="27" y="4740"/>
                    <a:pt x="1" y="5054"/>
                    <a:pt x="27" y="5342"/>
                  </a:cubicBezTo>
                  <a:cubicBezTo>
                    <a:pt x="53" y="5735"/>
                    <a:pt x="158" y="6101"/>
                    <a:pt x="315" y="6468"/>
                  </a:cubicBezTo>
                  <a:cubicBezTo>
                    <a:pt x="498" y="6861"/>
                    <a:pt x="760" y="7201"/>
                    <a:pt x="917" y="7620"/>
                  </a:cubicBezTo>
                  <a:cubicBezTo>
                    <a:pt x="1022" y="7934"/>
                    <a:pt x="1048" y="8275"/>
                    <a:pt x="1022" y="8615"/>
                  </a:cubicBezTo>
                  <a:cubicBezTo>
                    <a:pt x="970" y="8982"/>
                    <a:pt x="839" y="9322"/>
                    <a:pt x="813" y="9689"/>
                  </a:cubicBezTo>
                  <a:cubicBezTo>
                    <a:pt x="760" y="10055"/>
                    <a:pt x="839" y="10474"/>
                    <a:pt x="1127" y="10710"/>
                  </a:cubicBezTo>
                  <a:cubicBezTo>
                    <a:pt x="1314" y="10855"/>
                    <a:pt x="1550" y="10902"/>
                    <a:pt x="1796" y="10902"/>
                  </a:cubicBezTo>
                  <a:cubicBezTo>
                    <a:pt x="1861" y="10902"/>
                    <a:pt x="1926" y="10898"/>
                    <a:pt x="1991" y="10893"/>
                  </a:cubicBezTo>
                  <a:cubicBezTo>
                    <a:pt x="3012" y="10762"/>
                    <a:pt x="3850" y="9950"/>
                    <a:pt x="4426" y="9086"/>
                  </a:cubicBezTo>
                  <a:cubicBezTo>
                    <a:pt x="5421" y="7568"/>
                    <a:pt x="5919" y="5735"/>
                    <a:pt x="5631" y="3954"/>
                  </a:cubicBezTo>
                  <a:cubicBezTo>
                    <a:pt x="5369" y="2514"/>
                    <a:pt x="4609" y="1205"/>
                    <a:pt x="3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3790675" y="3902575"/>
              <a:ext cx="221950" cy="192975"/>
            </a:xfrm>
            <a:custGeom>
              <a:avLst/>
              <a:gdLst/>
              <a:ahLst/>
              <a:cxnLst/>
              <a:rect l="l" t="t" r="r" b="b"/>
              <a:pathLst>
                <a:path w="8878" h="7719" extrusionOk="0">
                  <a:moveTo>
                    <a:pt x="8877" y="0"/>
                  </a:moveTo>
                  <a:lnTo>
                    <a:pt x="8877" y="0"/>
                  </a:lnTo>
                  <a:cubicBezTo>
                    <a:pt x="8222" y="367"/>
                    <a:pt x="7437" y="498"/>
                    <a:pt x="6651" y="550"/>
                  </a:cubicBezTo>
                  <a:cubicBezTo>
                    <a:pt x="5866" y="629"/>
                    <a:pt x="5080" y="602"/>
                    <a:pt x="4295" y="760"/>
                  </a:cubicBezTo>
                  <a:cubicBezTo>
                    <a:pt x="3928" y="838"/>
                    <a:pt x="3562" y="943"/>
                    <a:pt x="3247" y="1152"/>
                  </a:cubicBezTo>
                  <a:cubicBezTo>
                    <a:pt x="2986" y="1309"/>
                    <a:pt x="2802" y="1545"/>
                    <a:pt x="2619" y="1781"/>
                  </a:cubicBezTo>
                  <a:cubicBezTo>
                    <a:pt x="2410" y="2095"/>
                    <a:pt x="2252" y="2462"/>
                    <a:pt x="2148" y="2828"/>
                  </a:cubicBezTo>
                  <a:cubicBezTo>
                    <a:pt x="2043" y="3247"/>
                    <a:pt x="2017" y="3692"/>
                    <a:pt x="1860" y="4111"/>
                  </a:cubicBezTo>
                  <a:cubicBezTo>
                    <a:pt x="1755" y="4425"/>
                    <a:pt x="1572" y="4713"/>
                    <a:pt x="1310" y="4949"/>
                  </a:cubicBezTo>
                  <a:cubicBezTo>
                    <a:pt x="1048" y="5211"/>
                    <a:pt x="734" y="5394"/>
                    <a:pt x="472" y="5656"/>
                  </a:cubicBezTo>
                  <a:cubicBezTo>
                    <a:pt x="210" y="5918"/>
                    <a:pt x="1" y="6284"/>
                    <a:pt x="79" y="6625"/>
                  </a:cubicBezTo>
                  <a:cubicBezTo>
                    <a:pt x="158" y="6939"/>
                    <a:pt x="367" y="7148"/>
                    <a:pt x="629" y="7306"/>
                  </a:cubicBezTo>
                  <a:cubicBezTo>
                    <a:pt x="1087" y="7602"/>
                    <a:pt x="1615" y="7718"/>
                    <a:pt x="2155" y="7718"/>
                  </a:cubicBezTo>
                  <a:cubicBezTo>
                    <a:pt x="2664" y="7718"/>
                    <a:pt x="3184" y="7615"/>
                    <a:pt x="3666" y="7463"/>
                  </a:cubicBezTo>
                  <a:cubicBezTo>
                    <a:pt x="5368" y="6939"/>
                    <a:pt x="6939" y="5813"/>
                    <a:pt x="7830" y="4242"/>
                  </a:cubicBezTo>
                  <a:cubicBezTo>
                    <a:pt x="8563" y="2959"/>
                    <a:pt x="8799" y="1466"/>
                    <a:pt x="88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3739625" y="3807425"/>
              <a:ext cx="271675" cy="142575"/>
            </a:xfrm>
            <a:custGeom>
              <a:avLst/>
              <a:gdLst/>
              <a:ahLst/>
              <a:cxnLst/>
              <a:rect l="l" t="t" r="r" b="b"/>
              <a:pathLst>
                <a:path w="10867" h="5703" extrusionOk="0">
                  <a:moveTo>
                    <a:pt x="5822" y="0"/>
                  </a:moveTo>
                  <a:cubicBezTo>
                    <a:pt x="5751" y="0"/>
                    <a:pt x="5678" y="3"/>
                    <a:pt x="5604" y="9"/>
                  </a:cubicBezTo>
                  <a:cubicBezTo>
                    <a:pt x="5237" y="9"/>
                    <a:pt x="4844" y="114"/>
                    <a:pt x="4504" y="271"/>
                  </a:cubicBezTo>
                  <a:cubicBezTo>
                    <a:pt x="4085" y="428"/>
                    <a:pt x="3718" y="690"/>
                    <a:pt x="3326" y="821"/>
                  </a:cubicBezTo>
                  <a:cubicBezTo>
                    <a:pt x="3066" y="901"/>
                    <a:pt x="2806" y="935"/>
                    <a:pt x="2557" y="935"/>
                  </a:cubicBezTo>
                  <a:cubicBezTo>
                    <a:pt x="2480" y="935"/>
                    <a:pt x="2405" y="932"/>
                    <a:pt x="2331" y="926"/>
                  </a:cubicBezTo>
                  <a:cubicBezTo>
                    <a:pt x="1964" y="874"/>
                    <a:pt x="1597" y="743"/>
                    <a:pt x="1231" y="690"/>
                  </a:cubicBezTo>
                  <a:cubicBezTo>
                    <a:pt x="1156" y="679"/>
                    <a:pt x="1077" y="672"/>
                    <a:pt x="998" y="672"/>
                  </a:cubicBezTo>
                  <a:cubicBezTo>
                    <a:pt x="715" y="672"/>
                    <a:pt x="420" y="754"/>
                    <a:pt x="236" y="978"/>
                  </a:cubicBezTo>
                  <a:cubicBezTo>
                    <a:pt x="26" y="1214"/>
                    <a:pt x="0" y="1528"/>
                    <a:pt x="26" y="1816"/>
                  </a:cubicBezTo>
                  <a:cubicBezTo>
                    <a:pt x="131" y="2864"/>
                    <a:pt x="917" y="3701"/>
                    <a:pt x="1781" y="4304"/>
                  </a:cubicBezTo>
                  <a:cubicBezTo>
                    <a:pt x="3009" y="5159"/>
                    <a:pt x="4513" y="5702"/>
                    <a:pt x="6015" y="5702"/>
                  </a:cubicBezTo>
                  <a:cubicBezTo>
                    <a:pt x="6306" y="5702"/>
                    <a:pt x="6597" y="5682"/>
                    <a:pt x="6887" y="5639"/>
                  </a:cubicBezTo>
                  <a:lnTo>
                    <a:pt x="6860" y="5639"/>
                  </a:lnTo>
                  <a:cubicBezTo>
                    <a:pt x="8327" y="5403"/>
                    <a:pt x="9662" y="4670"/>
                    <a:pt x="10867" y="3859"/>
                  </a:cubicBezTo>
                  <a:lnTo>
                    <a:pt x="10867" y="3832"/>
                  </a:lnTo>
                  <a:cubicBezTo>
                    <a:pt x="10160" y="3544"/>
                    <a:pt x="9584" y="2994"/>
                    <a:pt x="9060" y="2418"/>
                  </a:cubicBezTo>
                  <a:cubicBezTo>
                    <a:pt x="8536" y="1842"/>
                    <a:pt x="8039" y="1214"/>
                    <a:pt x="7437" y="690"/>
                  </a:cubicBezTo>
                  <a:cubicBezTo>
                    <a:pt x="7175" y="455"/>
                    <a:pt x="6860" y="219"/>
                    <a:pt x="6494" y="114"/>
                  </a:cubicBezTo>
                  <a:cubicBezTo>
                    <a:pt x="6274" y="34"/>
                    <a:pt x="6054" y="0"/>
                    <a:pt x="58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3819475" y="3678925"/>
              <a:ext cx="192475" cy="223675"/>
            </a:xfrm>
            <a:custGeom>
              <a:avLst/>
              <a:gdLst/>
              <a:ahLst/>
              <a:cxnLst/>
              <a:rect l="l" t="t" r="r" b="b"/>
              <a:pathLst>
                <a:path w="7699" h="8947" extrusionOk="0">
                  <a:moveTo>
                    <a:pt x="1417" y="1"/>
                  </a:moveTo>
                  <a:cubicBezTo>
                    <a:pt x="1364" y="1"/>
                    <a:pt x="1311" y="6"/>
                    <a:pt x="1258" y="17"/>
                  </a:cubicBezTo>
                  <a:cubicBezTo>
                    <a:pt x="970" y="70"/>
                    <a:pt x="734" y="305"/>
                    <a:pt x="577" y="541"/>
                  </a:cubicBezTo>
                  <a:cubicBezTo>
                    <a:pt x="1" y="1405"/>
                    <a:pt x="79" y="2557"/>
                    <a:pt x="367" y="3578"/>
                  </a:cubicBezTo>
                  <a:cubicBezTo>
                    <a:pt x="865" y="5307"/>
                    <a:pt x="1938" y="6904"/>
                    <a:pt x="3483" y="7820"/>
                  </a:cubicBezTo>
                  <a:cubicBezTo>
                    <a:pt x="4740" y="8580"/>
                    <a:pt x="6233" y="8841"/>
                    <a:pt x="7699" y="8946"/>
                  </a:cubicBezTo>
                  <a:cubicBezTo>
                    <a:pt x="7332" y="8265"/>
                    <a:pt x="7228" y="7480"/>
                    <a:pt x="7201" y="6721"/>
                  </a:cubicBezTo>
                  <a:cubicBezTo>
                    <a:pt x="7149" y="5935"/>
                    <a:pt x="7175" y="5123"/>
                    <a:pt x="7044" y="4338"/>
                  </a:cubicBezTo>
                  <a:cubicBezTo>
                    <a:pt x="6966" y="3971"/>
                    <a:pt x="6861" y="3605"/>
                    <a:pt x="6678" y="3290"/>
                  </a:cubicBezTo>
                  <a:cubicBezTo>
                    <a:pt x="6521" y="3055"/>
                    <a:pt x="6285" y="2845"/>
                    <a:pt x="6049" y="2662"/>
                  </a:cubicBezTo>
                  <a:cubicBezTo>
                    <a:pt x="5735" y="2426"/>
                    <a:pt x="5395" y="2243"/>
                    <a:pt x="5028" y="2138"/>
                  </a:cubicBezTo>
                  <a:cubicBezTo>
                    <a:pt x="4609" y="2034"/>
                    <a:pt x="4164" y="2007"/>
                    <a:pt x="3745" y="1850"/>
                  </a:cubicBezTo>
                  <a:cubicBezTo>
                    <a:pt x="3431" y="1719"/>
                    <a:pt x="3143" y="1536"/>
                    <a:pt x="2933" y="1274"/>
                  </a:cubicBezTo>
                  <a:cubicBezTo>
                    <a:pt x="2671" y="1012"/>
                    <a:pt x="2488" y="698"/>
                    <a:pt x="2226" y="410"/>
                  </a:cubicBezTo>
                  <a:cubicBezTo>
                    <a:pt x="2025" y="186"/>
                    <a:pt x="1728" y="1"/>
                    <a:pt x="1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 name="Google Shape;20;p2"/>
            <p:cNvSpPr/>
            <p:nvPr/>
          </p:nvSpPr>
          <p:spPr>
            <a:xfrm>
              <a:off x="3954975" y="3632000"/>
              <a:ext cx="147975" cy="272550"/>
            </a:xfrm>
            <a:custGeom>
              <a:avLst/>
              <a:gdLst/>
              <a:ahLst/>
              <a:cxnLst/>
              <a:rect l="l" t="t" r="r" b="b"/>
              <a:pathLst>
                <a:path w="5919" h="10902" extrusionOk="0">
                  <a:moveTo>
                    <a:pt x="4136" y="0"/>
                  </a:moveTo>
                  <a:cubicBezTo>
                    <a:pt x="4075" y="0"/>
                    <a:pt x="4014" y="4"/>
                    <a:pt x="3955" y="9"/>
                  </a:cubicBezTo>
                  <a:cubicBezTo>
                    <a:pt x="2907" y="140"/>
                    <a:pt x="2069" y="926"/>
                    <a:pt x="1493" y="1816"/>
                  </a:cubicBezTo>
                  <a:cubicBezTo>
                    <a:pt x="498" y="3308"/>
                    <a:pt x="1" y="5167"/>
                    <a:pt x="289" y="6948"/>
                  </a:cubicBezTo>
                  <a:cubicBezTo>
                    <a:pt x="551" y="8388"/>
                    <a:pt x="1310" y="9697"/>
                    <a:pt x="2174" y="10902"/>
                  </a:cubicBezTo>
                  <a:cubicBezTo>
                    <a:pt x="2462" y="10169"/>
                    <a:pt x="2986" y="9593"/>
                    <a:pt x="3536" y="9043"/>
                  </a:cubicBezTo>
                  <a:cubicBezTo>
                    <a:pt x="4112" y="8519"/>
                    <a:pt x="4740" y="7995"/>
                    <a:pt x="5238" y="7393"/>
                  </a:cubicBezTo>
                  <a:cubicBezTo>
                    <a:pt x="5473" y="7105"/>
                    <a:pt x="5709" y="6791"/>
                    <a:pt x="5814" y="6424"/>
                  </a:cubicBezTo>
                  <a:cubicBezTo>
                    <a:pt x="5892" y="6162"/>
                    <a:pt x="5919" y="5848"/>
                    <a:pt x="5892" y="5560"/>
                  </a:cubicBezTo>
                  <a:cubicBezTo>
                    <a:pt x="5866" y="5167"/>
                    <a:pt x="5761" y="4775"/>
                    <a:pt x="5604" y="4434"/>
                  </a:cubicBezTo>
                  <a:cubicBezTo>
                    <a:pt x="5421" y="4041"/>
                    <a:pt x="5159" y="3675"/>
                    <a:pt x="5002" y="3282"/>
                  </a:cubicBezTo>
                  <a:cubicBezTo>
                    <a:pt x="4897" y="2968"/>
                    <a:pt x="4871" y="2628"/>
                    <a:pt x="4897" y="2287"/>
                  </a:cubicBezTo>
                  <a:cubicBezTo>
                    <a:pt x="4950" y="1921"/>
                    <a:pt x="5081" y="1554"/>
                    <a:pt x="5107" y="1187"/>
                  </a:cubicBezTo>
                  <a:cubicBezTo>
                    <a:pt x="5159" y="821"/>
                    <a:pt x="5081" y="428"/>
                    <a:pt x="4793" y="192"/>
                  </a:cubicBezTo>
                  <a:cubicBezTo>
                    <a:pt x="4606" y="47"/>
                    <a:pt x="4369" y="0"/>
                    <a:pt x="4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4009975" y="3712150"/>
              <a:ext cx="221925" cy="193050"/>
            </a:xfrm>
            <a:custGeom>
              <a:avLst/>
              <a:gdLst/>
              <a:ahLst/>
              <a:cxnLst/>
              <a:rect l="l" t="t" r="r" b="b"/>
              <a:pathLst>
                <a:path w="8877" h="7722" extrusionOk="0">
                  <a:moveTo>
                    <a:pt x="6745" y="1"/>
                  </a:moveTo>
                  <a:cubicBezTo>
                    <a:pt x="6229" y="1"/>
                    <a:pt x="5701" y="105"/>
                    <a:pt x="5211" y="259"/>
                  </a:cubicBezTo>
                  <a:cubicBezTo>
                    <a:pt x="3509" y="783"/>
                    <a:pt x="1938" y="1909"/>
                    <a:pt x="1048" y="3454"/>
                  </a:cubicBezTo>
                  <a:cubicBezTo>
                    <a:pt x="315" y="4737"/>
                    <a:pt x="79" y="6229"/>
                    <a:pt x="0" y="7696"/>
                  </a:cubicBezTo>
                  <a:lnTo>
                    <a:pt x="0" y="7722"/>
                  </a:lnTo>
                  <a:cubicBezTo>
                    <a:pt x="655" y="7329"/>
                    <a:pt x="1440" y="7198"/>
                    <a:pt x="2226" y="7146"/>
                  </a:cubicBezTo>
                  <a:cubicBezTo>
                    <a:pt x="3012" y="7093"/>
                    <a:pt x="3823" y="7093"/>
                    <a:pt x="4583" y="6936"/>
                  </a:cubicBezTo>
                  <a:cubicBezTo>
                    <a:pt x="4949" y="6884"/>
                    <a:pt x="5316" y="6753"/>
                    <a:pt x="5630" y="6544"/>
                  </a:cubicBezTo>
                  <a:cubicBezTo>
                    <a:pt x="5866" y="6387"/>
                    <a:pt x="6075" y="6177"/>
                    <a:pt x="6258" y="5915"/>
                  </a:cubicBezTo>
                  <a:cubicBezTo>
                    <a:pt x="6468" y="5601"/>
                    <a:pt x="6625" y="5261"/>
                    <a:pt x="6730" y="4868"/>
                  </a:cubicBezTo>
                  <a:cubicBezTo>
                    <a:pt x="6861" y="4449"/>
                    <a:pt x="6887" y="4004"/>
                    <a:pt x="7018" y="3611"/>
                  </a:cubicBezTo>
                  <a:cubicBezTo>
                    <a:pt x="7122" y="3297"/>
                    <a:pt x="7306" y="3009"/>
                    <a:pt x="7568" y="2773"/>
                  </a:cubicBezTo>
                  <a:cubicBezTo>
                    <a:pt x="7829" y="2511"/>
                    <a:pt x="8144" y="2328"/>
                    <a:pt x="8406" y="2066"/>
                  </a:cubicBezTo>
                  <a:cubicBezTo>
                    <a:pt x="8667" y="1804"/>
                    <a:pt x="8877" y="1438"/>
                    <a:pt x="8798" y="1071"/>
                  </a:cubicBezTo>
                  <a:cubicBezTo>
                    <a:pt x="8746" y="783"/>
                    <a:pt x="8510" y="547"/>
                    <a:pt x="8248" y="390"/>
                  </a:cubicBezTo>
                  <a:cubicBezTo>
                    <a:pt x="7797" y="111"/>
                    <a:pt x="7277" y="1"/>
                    <a:pt x="6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4011275" y="3857750"/>
              <a:ext cx="271700" cy="142625"/>
            </a:xfrm>
            <a:custGeom>
              <a:avLst/>
              <a:gdLst/>
              <a:ahLst/>
              <a:cxnLst/>
              <a:rect l="l" t="t" r="r" b="b"/>
              <a:pathLst>
                <a:path w="10868" h="5705" extrusionOk="0">
                  <a:moveTo>
                    <a:pt x="4893" y="0"/>
                  </a:moveTo>
                  <a:cubicBezTo>
                    <a:pt x="4596" y="0"/>
                    <a:pt x="4300" y="21"/>
                    <a:pt x="4007" y="65"/>
                  </a:cubicBezTo>
                  <a:cubicBezTo>
                    <a:pt x="2541" y="274"/>
                    <a:pt x="1205" y="1008"/>
                    <a:pt x="1" y="1846"/>
                  </a:cubicBezTo>
                  <a:cubicBezTo>
                    <a:pt x="708" y="2160"/>
                    <a:pt x="1284" y="2683"/>
                    <a:pt x="1807" y="3259"/>
                  </a:cubicBezTo>
                  <a:cubicBezTo>
                    <a:pt x="2331" y="3836"/>
                    <a:pt x="2829" y="4490"/>
                    <a:pt x="3431" y="4988"/>
                  </a:cubicBezTo>
                  <a:cubicBezTo>
                    <a:pt x="3693" y="5250"/>
                    <a:pt x="4007" y="5459"/>
                    <a:pt x="4373" y="5590"/>
                  </a:cubicBezTo>
                  <a:cubicBezTo>
                    <a:pt x="4594" y="5670"/>
                    <a:pt x="4814" y="5704"/>
                    <a:pt x="5045" y="5704"/>
                  </a:cubicBezTo>
                  <a:cubicBezTo>
                    <a:pt x="5117" y="5704"/>
                    <a:pt x="5190" y="5701"/>
                    <a:pt x="5264" y="5695"/>
                  </a:cubicBezTo>
                  <a:cubicBezTo>
                    <a:pt x="5630" y="5668"/>
                    <a:pt x="6023" y="5590"/>
                    <a:pt x="6364" y="5433"/>
                  </a:cubicBezTo>
                  <a:cubicBezTo>
                    <a:pt x="6782" y="5250"/>
                    <a:pt x="7149" y="5014"/>
                    <a:pt x="7542" y="4857"/>
                  </a:cubicBezTo>
                  <a:cubicBezTo>
                    <a:pt x="7769" y="4787"/>
                    <a:pt x="7996" y="4752"/>
                    <a:pt x="8215" y="4752"/>
                  </a:cubicBezTo>
                  <a:cubicBezTo>
                    <a:pt x="8324" y="4752"/>
                    <a:pt x="8432" y="4761"/>
                    <a:pt x="8537" y="4778"/>
                  </a:cubicBezTo>
                  <a:cubicBezTo>
                    <a:pt x="8903" y="4831"/>
                    <a:pt x="9270" y="4961"/>
                    <a:pt x="9637" y="5014"/>
                  </a:cubicBezTo>
                  <a:cubicBezTo>
                    <a:pt x="9701" y="5024"/>
                    <a:pt x="9768" y="5029"/>
                    <a:pt x="9836" y="5029"/>
                  </a:cubicBezTo>
                  <a:cubicBezTo>
                    <a:pt x="10129" y="5029"/>
                    <a:pt x="10440" y="4933"/>
                    <a:pt x="10632" y="4700"/>
                  </a:cubicBezTo>
                  <a:cubicBezTo>
                    <a:pt x="10841" y="4490"/>
                    <a:pt x="10867" y="4150"/>
                    <a:pt x="10841" y="3862"/>
                  </a:cubicBezTo>
                  <a:cubicBezTo>
                    <a:pt x="10736" y="2814"/>
                    <a:pt x="9951" y="1976"/>
                    <a:pt x="9087" y="1374"/>
                  </a:cubicBezTo>
                  <a:cubicBezTo>
                    <a:pt x="7865" y="524"/>
                    <a:pt x="6372" y="0"/>
                    <a:pt x="48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4010625" y="3904525"/>
              <a:ext cx="192475" cy="224100"/>
            </a:xfrm>
            <a:custGeom>
              <a:avLst/>
              <a:gdLst/>
              <a:ahLst/>
              <a:cxnLst/>
              <a:rect l="l" t="t" r="r" b="b"/>
              <a:pathLst>
                <a:path w="7699" h="8964" extrusionOk="0">
                  <a:moveTo>
                    <a:pt x="1" y="1"/>
                  </a:moveTo>
                  <a:lnTo>
                    <a:pt x="1" y="1"/>
                  </a:lnTo>
                  <a:cubicBezTo>
                    <a:pt x="367" y="682"/>
                    <a:pt x="472" y="1467"/>
                    <a:pt x="498" y="2226"/>
                  </a:cubicBezTo>
                  <a:cubicBezTo>
                    <a:pt x="550" y="3038"/>
                    <a:pt x="524" y="3824"/>
                    <a:pt x="655" y="4609"/>
                  </a:cubicBezTo>
                  <a:cubicBezTo>
                    <a:pt x="734" y="4976"/>
                    <a:pt x="838" y="5342"/>
                    <a:pt x="1022" y="5657"/>
                  </a:cubicBezTo>
                  <a:cubicBezTo>
                    <a:pt x="1179" y="5918"/>
                    <a:pt x="1414" y="6128"/>
                    <a:pt x="1650" y="6311"/>
                  </a:cubicBezTo>
                  <a:cubicBezTo>
                    <a:pt x="1964" y="6521"/>
                    <a:pt x="2305" y="6704"/>
                    <a:pt x="2671" y="6809"/>
                  </a:cubicBezTo>
                  <a:cubicBezTo>
                    <a:pt x="3116" y="6913"/>
                    <a:pt x="3535" y="6966"/>
                    <a:pt x="3954" y="7123"/>
                  </a:cubicBezTo>
                  <a:cubicBezTo>
                    <a:pt x="4269" y="7228"/>
                    <a:pt x="4557" y="7437"/>
                    <a:pt x="4766" y="7673"/>
                  </a:cubicBezTo>
                  <a:cubicBezTo>
                    <a:pt x="5028" y="7935"/>
                    <a:pt x="5211" y="8275"/>
                    <a:pt x="5473" y="8537"/>
                  </a:cubicBezTo>
                  <a:cubicBezTo>
                    <a:pt x="5684" y="8771"/>
                    <a:pt x="6000" y="8964"/>
                    <a:pt x="6327" y="8964"/>
                  </a:cubicBezTo>
                  <a:cubicBezTo>
                    <a:pt x="6365" y="8964"/>
                    <a:pt x="6404" y="8961"/>
                    <a:pt x="6442" y="8956"/>
                  </a:cubicBezTo>
                  <a:cubicBezTo>
                    <a:pt x="6730" y="8903"/>
                    <a:pt x="6966" y="8668"/>
                    <a:pt x="7123" y="8432"/>
                  </a:cubicBezTo>
                  <a:cubicBezTo>
                    <a:pt x="7699" y="7542"/>
                    <a:pt x="7620" y="6390"/>
                    <a:pt x="7332" y="5395"/>
                  </a:cubicBezTo>
                  <a:cubicBezTo>
                    <a:pt x="6835" y="3667"/>
                    <a:pt x="5761" y="2069"/>
                    <a:pt x="4216" y="1153"/>
                  </a:cubicBezTo>
                  <a:cubicBezTo>
                    <a:pt x="2959" y="393"/>
                    <a:pt x="1467" y="105"/>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3972650" y="3871025"/>
              <a:ext cx="74000" cy="67300"/>
            </a:xfrm>
            <a:custGeom>
              <a:avLst/>
              <a:gdLst/>
              <a:ahLst/>
              <a:cxnLst/>
              <a:rect l="l" t="t" r="r" b="b"/>
              <a:pathLst>
                <a:path w="2960" h="2692" extrusionOk="0">
                  <a:moveTo>
                    <a:pt x="1474" y="0"/>
                  </a:moveTo>
                  <a:cubicBezTo>
                    <a:pt x="1377" y="0"/>
                    <a:pt x="1278" y="10"/>
                    <a:pt x="1179" y="32"/>
                  </a:cubicBezTo>
                  <a:cubicBezTo>
                    <a:pt x="446" y="215"/>
                    <a:pt x="1" y="922"/>
                    <a:pt x="184" y="1655"/>
                  </a:cubicBezTo>
                  <a:cubicBezTo>
                    <a:pt x="317" y="2277"/>
                    <a:pt x="865" y="2691"/>
                    <a:pt x="1459" y="2691"/>
                  </a:cubicBezTo>
                  <a:cubicBezTo>
                    <a:pt x="1566" y="2691"/>
                    <a:pt x="1674" y="2678"/>
                    <a:pt x="1781" y="2650"/>
                  </a:cubicBezTo>
                  <a:cubicBezTo>
                    <a:pt x="2515" y="2493"/>
                    <a:pt x="2960" y="1760"/>
                    <a:pt x="2803" y="1053"/>
                  </a:cubicBezTo>
                  <a:cubicBezTo>
                    <a:pt x="2644" y="419"/>
                    <a:pt x="2094" y="0"/>
                    <a:pt x="14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 name="Google Shape;25;p2"/>
            <p:cNvSpPr/>
            <p:nvPr/>
          </p:nvSpPr>
          <p:spPr>
            <a:xfrm>
              <a:off x="4042700" y="3915000"/>
              <a:ext cx="153200" cy="206075"/>
            </a:xfrm>
            <a:custGeom>
              <a:avLst/>
              <a:gdLst/>
              <a:ahLst/>
              <a:cxnLst/>
              <a:rect l="l" t="t" r="r" b="b"/>
              <a:pathLst>
                <a:path w="6128" h="8243" extrusionOk="0">
                  <a:moveTo>
                    <a:pt x="131" y="1"/>
                  </a:moveTo>
                  <a:cubicBezTo>
                    <a:pt x="79" y="1"/>
                    <a:pt x="27" y="27"/>
                    <a:pt x="27" y="79"/>
                  </a:cubicBezTo>
                  <a:cubicBezTo>
                    <a:pt x="1" y="132"/>
                    <a:pt x="27" y="184"/>
                    <a:pt x="53" y="210"/>
                  </a:cubicBezTo>
                  <a:cubicBezTo>
                    <a:pt x="79" y="236"/>
                    <a:pt x="105" y="236"/>
                    <a:pt x="105" y="236"/>
                  </a:cubicBezTo>
                  <a:cubicBezTo>
                    <a:pt x="1048" y="341"/>
                    <a:pt x="1964" y="681"/>
                    <a:pt x="2802" y="1179"/>
                  </a:cubicBezTo>
                  <a:cubicBezTo>
                    <a:pt x="3090" y="1388"/>
                    <a:pt x="3405" y="1624"/>
                    <a:pt x="3666" y="1860"/>
                  </a:cubicBezTo>
                  <a:cubicBezTo>
                    <a:pt x="4740" y="2829"/>
                    <a:pt x="5421" y="4138"/>
                    <a:pt x="5656" y="5578"/>
                  </a:cubicBezTo>
                  <a:cubicBezTo>
                    <a:pt x="5787" y="6416"/>
                    <a:pt x="5735" y="7280"/>
                    <a:pt x="5525" y="8092"/>
                  </a:cubicBezTo>
                  <a:cubicBezTo>
                    <a:pt x="5525" y="8144"/>
                    <a:pt x="5552" y="8196"/>
                    <a:pt x="5578" y="8223"/>
                  </a:cubicBezTo>
                  <a:cubicBezTo>
                    <a:pt x="5604" y="8236"/>
                    <a:pt x="5624" y="8242"/>
                    <a:pt x="5643" y="8242"/>
                  </a:cubicBezTo>
                  <a:cubicBezTo>
                    <a:pt x="5663" y="8242"/>
                    <a:pt x="5683" y="8236"/>
                    <a:pt x="5709" y="8223"/>
                  </a:cubicBezTo>
                  <a:cubicBezTo>
                    <a:pt x="5735" y="8223"/>
                    <a:pt x="5761" y="8196"/>
                    <a:pt x="5761" y="8144"/>
                  </a:cubicBezTo>
                  <a:cubicBezTo>
                    <a:pt x="6128" y="6651"/>
                    <a:pt x="5971" y="5028"/>
                    <a:pt x="5290" y="3614"/>
                  </a:cubicBezTo>
                  <a:cubicBezTo>
                    <a:pt x="4766" y="2567"/>
                    <a:pt x="3954" y="1650"/>
                    <a:pt x="2907" y="996"/>
                  </a:cubicBezTo>
                  <a:cubicBezTo>
                    <a:pt x="2724" y="865"/>
                    <a:pt x="2540" y="760"/>
                    <a:pt x="2331" y="681"/>
                  </a:cubicBezTo>
                  <a:cubicBezTo>
                    <a:pt x="1650" y="315"/>
                    <a:pt x="891" y="79"/>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 name="Google Shape;26;p2"/>
            <p:cNvSpPr/>
            <p:nvPr/>
          </p:nvSpPr>
          <p:spPr>
            <a:xfrm>
              <a:off x="3958900" y="4067025"/>
              <a:ext cx="95600" cy="98075"/>
            </a:xfrm>
            <a:custGeom>
              <a:avLst/>
              <a:gdLst/>
              <a:ahLst/>
              <a:cxnLst/>
              <a:rect l="l" t="t" r="r" b="b"/>
              <a:pathLst>
                <a:path w="3824" h="3923" extrusionOk="0">
                  <a:moveTo>
                    <a:pt x="3719" y="1"/>
                  </a:moveTo>
                  <a:cubicBezTo>
                    <a:pt x="3699" y="1"/>
                    <a:pt x="3680" y="8"/>
                    <a:pt x="3667" y="21"/>
                  </a:cubicBezTo>
                  <a:cubicBezTo>
                    <a:pt x="3641" y="21"/>
                    <a:pt x="3614" y="47"/>
                    <a:pt x="3588" y="73"/>
                  </a:cubicBezTo>
                  <a:cubicBezTo>
                    <a:pt x="3091" y="1330"/>
                    <a:pt x="2174" y="2430"/>
                    <a:pt x="1048" y="3163"/>
                  </a:cubicBezTo>
                  <a:cubicBezTo>
                    <a:pt x="734" y="3372"/>
                    <a:pt x="394" y="3555"/>
                    <a:pt x="53" y="3713"/>
                  </a:cubicBezTo>
                  <a:cubicBezTo>
                    <a:pt x="27" y="3739"/>
                    <a:pt x="1" y="3765"/>
                    <a:pt x="1" y="3791"/>
                  </a:cubicBezTo>
                  <a:cubicBezTo>
                    <a:pt x="1" y="3844"/>
                    <a:pt x="1" y="3896"/>
                    <a:pt x="53" y="3896"/>
                  </a:cubicBezTo>
                  <a:cubicBezTo>
                    <a:pt x="80" y="3922"/>
                    <a:pt x="132" y="3922"/>
                    <a:pt x="158" y="3922"/>
                  </a:cubicBezTo>
                  <a:cubicBezTo>
                    <a:pt x="1415" y="3346"/>
                    <a:pt x="2541" y="2403"/>
                    <a:pt x="3274" y="1199"/>
                  </a:cubicBezTo>
                  <a:cubicBezTo>
                    <a:pt x="3483" y="885"/>
                    <a:pt x="3667" y="518"/>
                    <a:pt x="3798" y="152"/>
                  </a:cubicBezTo>
                  <a:cubicBezTo>
                    <a:pt x="3824" y="99"/>
                    <a:pt x="3798" y="47"/>
                    <a:pt x="3772" y="21"/>
                  </a:cubicBezTo>
                  <a:cubicBezTo>
                    <a:pt x="3758" y="8"/>
                    <a:pt x="3739" y="1"/>
                    <a:pt x="3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3835200" y="3942000"/>
              <a:ext cx="164325" cy="151075"/>
            </a:xfrm>
            <a:custGeom>
              <a:avLst/>
              <a:gdLst/>
              <a:ahLst/>
              <a:cxnLst/>
              <a:rect l="l" t="t" r="r" b="b"/>
              <a:pathLst>
                <a:path w="6573" h="6043" extrusionOk="0">
                  <a:moveTo>
                    <a:pt x="6468" y="1"/>
                  </a:moveTo>
                  <a:cubicBezTo>
                    <a:pt x="6448" y="1"/>
                    <a:pt x="6428" y="7"/>
                    <a:pt x="6415" y="20"/>
                  </a:cubicBezTo>
                  <a:cubicBezTo>
                    <a:pt x="6363" y="20"/>
                    <a:pt x="6363" y="47"/>
                    <a:pt x="6337" y="99"/>
                  </a:cubicBezTo>
                  <a:cubicBezTo>
                    <a:pt x="6127" y="1199"/>
                    <a:pt x="5656" y="2246"/>
                    <a:pt x="4975" y="3136"/>
                  </a:cubicBezTo>
                  <a:cubicBezTo>
                    <a:pt x="4242" y="4079"/>
                    <a:pt x="3273" y="4812"/>
                    <a:pt x="2147" y="5283"/>
                  </a:cubicBezTo>
                  <a:cubicBezTo>
                    <a:pt x="1493" y="5571"/>
                    <a:pt x="812" y="5729"/>
                    <a:pt x="105" y="5807"/>
                  </a:cubicBezTo>
                  <a:cubicBezTo>
                    <a:pt x="52" y="5807"/>
                    <a:pt x="26" y="5833"/>
                    <a:pt x="26" y="5886"/>
                  </a:cubicBezTo>
                  <a:cubicBezTo>
                    <a:pt x="0" y="5938"/>
                    <a:pt x="26" y="5990"/>
                    <a:pt x="79" y="6017"/>
                  </a:cubicBezTo>
                  <a:cubicBezTo>
                    <a:pt x="105" y="6043"/>
                    <a:pt x="131" y="6043"/>
                    <a:pt x="157" y="6043"/>
                  </a:cubicBezTo>
                  <a:cubicBezTo>
                    <a:pt x="1440" y="5912"/>
                    <a:pt x="2671" y="5441"/>
                    <a:pt x="3692" y="4681"/>
                  </a:cubicBezTo>
                  <a:cubicBezTo>
                    <a:pt x="4661" y="4000"/>
                    <a:pt x="5446" y="3058"/>
                    <a:pt x="5970" y="2010"/>
                  </a:cubicBezTo>
                  <a:cubicBezTo>
                    <a:pt x="6258" y="1408"/>
                    <a:pt x="6441" y="780"/>
                    <a:pt x="6572" y="151"/>
                  </a:cubicBezTo>
                  <a:cubicBezTo>
                    <a:pt x="6572" y="99"/>
                    <a:pt x="6546" y="47"/>
                    <a:pt x="6520" y="20"/>
                  </a:cubicBezTo>
                  <a:cubicBezTo>
                    <a:pt x="6507" y="7"/>
                    <a:pt x="6487" y="1"/>
                    <a:pt x="6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3765800" y="3885275"/>
              <a:ext cx="214075" cy="58675"/>
            </a:xfrm>
            <a:custGeom>
              <a:avLst/>
              <a:gdLst/>
              <a:ahLst/>
              <a:cxnLst/>
              <a:rect l="l" t="t" r="r" b="b"/>
              <a:pathLst>
                <a:path w="8563" h="2347" extrusionOk="0">
                  <a:moveTo>
                    <a:pt x="138" y="1"/>
                  </a:moveTo>
                  <a:cubicBezTo>
                    <a:pt x="103" y="1"/>
                    <a:pt x="71" y="19"/>
                    <a:pt x="53" y="38"/>
                  </a:cubicBezTo>
                  <a:cubicBezTo>
                    <a:pt x="1" y="90"/>
                    <a:pt x="1" y="142"/>
                    <a:pt x="53" y="195"/>
                  </a:cubicBezTo>
                  <a:cubicBezTo>
                    <a:pt x="446" y="614"/>
                    <a:pt x="891" y="980"/>
                    <a:pt x="1362" y="1294"/>
                  </a:cubicBezTo>
                  <a:cubicBezTo>
                    <a:pt x="1833" y="1582"/>
                    <a:pt x="2331" y="1818"/>
                    <a:pt x="2855" y="2001"/>
                  </a:cubicBezTo>
                  <a:cubicBezTo>
                    <a:pt x="3550" y="2233"/>
                    <a:pt x="4264" y="2346"/>
                    <a:pt x="4985" y="2346"/>
                  </a:cubicBezTo>
                  <a:cubicBezTo>
                    <a:pt x="5486" y="2346"/>
                    <a:pt x="5990" y="2292"/>
                    <a:pt x="6494" y="2185"/>
                  </a:cubicBezTo>
                  <a:cubicBezTo>
                    <a:pt x="7201" y="2028"/>
                    <a:pt x="7882" y="1766"/>
                    <a:pt x="8510" y="1373"/>
                  </a:cubicBezTo>
                  <a:cubicBezTo>
                    <a:pt x="8537" y="1373"/>
                    <a:pt x="8563" y="1321"/>
                    <a:pt x="8563" y="1294"/>
                  </a:cubicBezTo>
                  <a:cubicBezTo>
                    <a:pt x="8563" y="1242"/>
                    <a:pt x="8537" y="1216"/>
                    <a:pt x="8510" y="1190"/>
                  </a:cubicBezTo>
                  <a:cubicBezTo>
                    <a:pt x="8484" y="1177"/>
                    <a:pt x="8465" y="1170"/>
                    <a:pt x="8445" y="1170"/>
                  </a:cubicBezTo>
                  <a:cubicBezTo>
                    <a:pt x="8425" y="1170"/>
                    <a:pt x="8406" y="1177"/>
                    <a:pt x="8380" y="1190"/>
                  </a:cubicBezTo>
                  <a:cubicBezTo>
                    <a:pt x="7378" y="1776"/>
                    <a:pt x="6240" y="2111"/>
                    <a:pt x="5093" y="2111"/>
                  </a:cubicBezTo>
                  <a:cubicBezTo>
                    <a:pt x="5010" y="2111"/>
                    <a:pt x="4927" y="2110"/>
                    <a:pt x="4845" y="2106"/>
                  </a:cubicBezTo>
                  <a:cubicBezTo>
                    <a:pt x="3719" y="2080"/>
                    <a:pt x="2619" y="1766"/>
                    <a:pt x="1650" y="1190"/>
                  </a:cubicBezTo>
                  <a:cubicBezTo>
                    <a:pt x="1598" y="1163"/>
                    <a:pt x="1545" y="1111"/>
                    <a:pt x="1493" y="1085"/>
                  </a:cubicBezTo>
                  <a:cubicBezTo>
                    <a:pt x="1022" y="797"/>
                    <a:pt x="603" y="430"/>
                    <a:pt x="210" y="38"/>
                  </a:cubicBezTo>
                  <a:lnTo>
                    <a:pt x="184" y="11"/>
                  </a:lnTo>
                  <a:cubicBezTo>
                    <a:pt x="169" y="4"/>
                    <a:pt x="153" y="1"/>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 name="Google Shape;29;p2"/>
            <p:cNvSpPr/>
            <p:nvPr/>
          </p:nvSpPr>
          <p:spPr>
            <a:xfrm>
              <a:off x="3831925" y="3754800"/>
              <a:ext cx="139450" cy="137325"/>
            </a:xfrm>
            <a:custGeom>
              <a:avLst/>
              <a:gdLst/>
              <a:ahLst/>
              <a:cxnLst/>
              <a:rect l="l" t="t" r="r" b="b"/>
              <a:pathLst>
                <a:path w="5578" h="5493" extrusionOk="0">
                  <a:moveTo>
                    <a:pt x="128" y="0"/>
                  </a:moveTo>
                  <a:cubicBezTo>
                    <a:pt x="105" y="0"/>
                    <a:pt x="79" y="7"/>
                    <a:pt x="53" y="20"/>
                  </a:cubicBezTo>
                  <a:cubicBezTo>
                    <a:pt x="26" y="46"/>
                    <a:pt x="0" y="98"/>
                    <a:pt x="26" y="124"/>
                  </a:cubicBezTo>
                  <a:cubicBezTo>
                    <a:pt x="498" y="1931"/>
                    <a:pt x="1702" y="3555"/>
                    <a:pt x="3273" y="4550"/>
                  </a:cubicBezTo>
                  <a:cubicBezTo>
                    <a:pt x="3457" y="4681"/>
                    <a:pt x="3640" y="4785"/>
                    <a:pt x="3849" y="4890"/>
                  </a:cubicBezTo>
                  <a:cubicBezTo>
                    <a:pt x="4347" y="5126"/>
                    <a:pt x="4870" y="5335"/>
                    <a:pt x="5420" y="5492"/>
                  </a:cubicBezTo>
                  <a:cubicBezTo>
                    <a:pt x="5473" y="5492"/>
                    <a:pt x="5525" y="5466"/>
                    <a:pt x="5551" y="5414"/>
                  </a:cubicBezTo>
                  <a:cubicBezTo>
                    <a:pt x="5577" y="5361"/>
                    <a:pt x="5551" y="5309"/>
                    <a:pt x="5525" y="5283"/>
                  </a:cubicBezTo>
                  <a:cubicBezTo>
                    <a:pt x="5499" y="5257"/>
                    <a:pt x="5499" y="5257"/>
                    <a:pt x="5473" y="5257"/>
                  </a:cubicBezTo>
                  <a:cubicBezTo>
                    <a:pt x="4740" y="5073"/>
                    <a:pt x="4033" y="4759"/>
                    <a:pt x="3404" y="4340"/>
                  </a:cubicBezTo>
                  <a:cubicBezTo>
                    <a:pt x="2357" y="3686"/>
                    <a:pt x="1493" y="2769"/>
                    <a:pt x="917" y="1722"/>
                  </a:cubicBezTo>
                  <a:cubicBezTo>
                    <a:pt x="629" y="1198"/>
                    <a:pt x="393" y="648"/>
                    <a:pt x="236" y="72"/>
                  </a:cubicBezTo>
                  <a:cubicBezTo>
                    <a:pt x="236" y="46"/>
                    <a:pt x="210" y="20"/>
                    <a:pt x="183" y="20"/>
                  </a:cubicBezTo>
                  <a:cubicBezTo>
                    <a:pt x="170"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 name="Google Shape;30;p2"/>
            <p:cNvSpPr/>
            <p:nvPr/>
          </p:nvSpPr>
          <p:spPr>
            <a:xfrm>
              <a:off x="3959575" y="3702250"/>
              <a:ext cx="37325" cy="167375"/>
            </a:xfrm>
            <a:custGeom>
              <a:avLst/>
              <a:gdLst/>
              <a:ahLst/>
              <a:cxnLst/>
              <a:rect l="l" t="t" r="r" b="b"/>
              <a:pathLst>
                <a:path w="1493" h="6695" extrusionOk="0">
                  <a:moveTo>
                    <a:pt x="969" y="1"/>
                  </a:moveTo>
                  <a:cubicBezTo>
                    <a:pt x="943" y="27"/>
                    <a:pt x="917" y="27"/>
                    <a:pt x="917" y="53"/>
                  </a:cubicBezTo>
                  <a:cubicBezTo>
                    <a:pt x="105" y="1677"/>
                    <a:pt x="0" y="3562"/>
                    <a:pt x="602" y="5290"/>
                  </a:cubicBezTo>
                  <a:cubicBezTo>
                    <a:pt x="786" y="5761"/>
                    <a:pt x="995" y="6233"/>
                    <a:pt x="1283" y="6625"/>
                  </a:cubicBezTo>
                  <a:cubicBezTo>
                    <a:pt x="1283" y="6652"/>
                    <a:pt x="1309" y="6678"/>
                    <a:pt x="1309" y="6678"/>
                  </a:cubicBezTo>
                  <a:cubicBezTo>
                    <a:pt x="1331" y="6689"/>
                    <a:pt x="1353" y="6695"/>
                    <a:pt x="1374" y="6695"/>
                  </a:cubicBezTo>
                  <a:cubicBezTo>
                    <a:pt x="1405" y="6695"/>
                    <a:pt x="1436" y="6682"/>
                    <a:pt x="1466" y="6652"/>
                  </a:cubicBezTo>
                  <a:cubicBezTo>
                    <a:pt x="1493" y="6625"/>
                    <a:pt x="1493" y="6573"/>
                    <a:pt x="1466" y="6521"/>
                  </a:cubicBezTo>
                  <a:cubicBezTo>
                    <a:pt x="524" y="5081"/>
                    <a:pt x="210" y="3274"/>
                    <a:pt x="602" y="1546"/>
                  </a:cubicBezTo>
                  <a:cubicBezTo>
                    <a:pt x="733" y="1074"/>
                    <a:pt x="890" y="603"/>
                    <a:pt x="1100" y="184"/>
                  </a:cubicBezTo>
                  <a:cubicBezTo>
                    <a:pt x="1126" y="106"/>
                    <a:pt x="1100" y="53"/>
                    <a:pt x="1048" y="27"/>
                  </a:cubicBezTo>
                  <a:cubicBezTo>
                    <a:pt x="1021" y="1"/>
                    <a:pt x="995" y="1"/>
                    <a:pt x="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4021750" y="3720575"/>
              <a:ext cx="146000" cy="145850"/>
            </a:xfrm>
            <a:custGeom>
              <a:avLst/>
              <a:gdLst/>
              <a:ahLst/>
              <a:cxnLst/>
              <a:rect l="l" t="t" r="r" b="b"/>
              <a:pathLst>
                <a:path w="5840" h="5834" extrusionOk="0">
                  <a:moveTo>
                    <a:pt x="5683" y="1"/>
                  </a:moveTo>
                  <a:cubicBezTo>
                    <a:pt x="3431" y="420"/>
                    <a:pt x="1519" y="1912"/>
                    <a:pt x="551" y="3981"/>
                  </a:cubicBezTo>
                  <a:cubicBezTo>
                    <a:pt x="315" y="4531"/>
                    <a:pt x="132" y="5107"/>
                    <a:pt x="27" y="5683"/>
                  </a:cubicBezTo>
                  <a:cubicBezTo>
                    <a:pt x="1" y="5735"/>
                    <a:pt x="27" y="5788"/>
                    <a:pt x="79" y="5814"/>
                  </a:cubicBezTo>
                  <a:cubicBezTo>
                    <a:pt x="92" y="5827"/>
                    <a:pt x="105" y="5833"/>
                    <a:pt x="122" y="5833"/>
                  </a:cubicBezTo>
                  <a:cubicBezTo>
                    <a:pt x="138" y="5833"/>
                    <a:pt x="158" y="5827"/>
                    <a:pt x="184" y="5814"/>
                  </a:cubicBezTo>
                  <a:cubicBezTo>
                    <a:pt x="210" y="5814"/>
                    <a:pt x="236" y="5788"/>
                    <a:pt x="236" y="5735"/>
                  </a:cubicBezTo>
                  <a:cubicBezTo>
                    <a:pt x="629" y="3614"/>
                    <a:pt x="2017" y="1781"/>
                    <a:pt x="3928" y="839"/>
                  </a:cubicBezTo>
                  <a:cubicBezTo>
                    <a:pt x="4504" y="551"/>
                    <a:pt x="5107" y="368"/>
                    <a:pt x="5735" y="237"/>
                  </a:cubicBezTo>
                  <a:cubicBezTo>
                    <a:pt x="5787" y="237"/>
                    <a:pt x="5814" y="210"/>
                    <a:pt x="5814" y="158"/>
                  </a:cubicBezTo>
                  <a:cubicBezTo>
                    <a:pt x="5840" y="106"/>
                    <a:pt x="5814" y="53"/>
                    <a:pt x="5761" y="27"/>
                  </a:cubicBezTo>
                  <a:cubicBezTo>
                    <a:pt x="5735" y="1"/>
                    <a:pt x="5709" y="1"/>
                    <a:pt x="5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4043350" y="3864575"/>
              <a:ext cx="224550" cy="83025"/>
            </a:xfrm>
            <a:custGeom>
              <a:avLst/>
              <a:gdLst/>
              <a:ahLst/>
              <a:cxnLst/>
              <a:rect l="l" t="t" r="r" b="b"/>
              <a:pathLst>
                <a:path w="8982" h="3321" extrusionOk="0">
                  <a:moveTo>
                    <a:pt x="3303" y="1"/>
                  </a:moveTo>
                  <a:cubicBezTo>
                    <a:pt x="2961" y="1"/>
                    <a:pt x="2618" y="27"/>
                    <a:pt x="2279" y="80"/>
                  </a:cubicBezTo>
                  <a:cubicBezTo>
                    <a:pt x="1493" y="211"/>
                    <a:pt x="734" y="473"/>
                    <a:pt x="53" y="866"/>
                  </a:cubicBezTo>
                  <a:cubicBezTo>
                    <a:pt x="27" y="892"/>
                    <a:pt x="1" y="918"/>
                    <a:pt x="1" y="970"/>
                  </a:cubicBezTo>
                  <a:cubicBezTo>
                    <a:pt x="1" y="1023"/>
                    <a:pt x="27" y="1049"/>
                    <a:pt x="53" y="1075"/>
                  </a:cubicBezTo>
                  <a:cubicBezTo>
                    <a:pt x="79" y="1088"/>
                    <a:pt x="99" y="1095"/>
                    <a:pt x="119" y="1095"/>
                  </a:cubicBezTo>
                  <a:cubicBezTo>
                    <a:pt x="138" y="1095"/>
                    <a:pt x="158" y="1088"/>
                    <a:pt x="184" y="1075"/>
                  </a:cubicBezTo>
                  <a:cubicBezTo>
                    <a:pt x="1154" y="524"/>
                    <a:pt x="2292" y="232"/>
                    <a:pt x="3424" y="232"/>
                  </a:cubicBezTo>
                  <a:cubicBezTo>
                    <a:pt x="3637" y="232"/>
                    <a:pt x="3849" y="243"/>
                    <a:pt x="4059" y="263"/>
                  </a:cubicBezTo>
                  <a:cubicBezTo>
                    <a:pt x="5002" y="368"/>
                    <a:pt x="5918" y="682"/>
                    <a:pt x="6730" y="1206"/>
                  </a:cubicBezTo>
                  <a:cubicBezTo>
                    <a:pt x="6966" y="1363"/>
                    <a:pt x="7201" y="1546"/>
                    <a:pt x="7437" y="1730"/>
                  </a:cubicBezTo>
                  <a:cubicBezTo>
                    <a:pt x="7961" y="2175"/>
                    <a:pt x="8406" y="2698"/>
                    <a:pt x="8746" y="3275"/>
                  </a:cubicBezTo>
                  <a:cubicBezTo>
                    <a:pt x="8746" y="3275"/>
                    <a:pt x="8772" y="3301"/>
                    <a:pt x="8772" y="3301"/>
                  </a:cubicBezTo>
                  <a:cubicBezTo>
                    <a:pt x="8799" y="3314"/>
                    <a:pt x="8825" y="3320"/>
                    <a:pt x="8851" y="3320"/>
                  </a:cubicBezTo>
                  <a:cubicBezTo>
                    <a:pt x="8877" y="3320"/>
                    <a:pt x="8903" y="3314"/>
                    <a:pt x="8930" y="3301"/>
                  </a:cubicBezTo>
                  <a:cubicBezTo>
                    <a:pt x="8956" y="3248"/>
                    <a:pt x="8982" y="3196"/>
                    <a:pt x="8956" y="3144"/>
                  </a:cubicBezTo>
                  <a:cubicBezTo>
                    <a:pt x="8432" y="2306"/>
                    <a:pt x="7699" y="1546"/>
                    <a:pt x="6835" y="1023"/>
                  </a:cubicBezTo>
                  <a:cubicBezTo>
                    <a:pt x="6625" y="892"/>
                    <a:pt x="6416" y="761"/>
                    <a:pt x="6206" y="656"/>
                  </a:cubicBezTo>
                  <a:cubicBezTo>
                    <a:pt x="5308" y="226"/>
                    <a:pt x="4307" y="1"/>
                    <a:pt x="3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3762525" y="4025800"/>
              <a:ext cx="60900" cy="118400"/>
            </a:xfrm>
            <a:custGeom>
              <a:avLst/>
              <a:gdLst/>
              <a:ahLst/>
              <a:cxnLst/>
              <a:rect l="l" t="t" r="r" b="b"/>
              <a:pathLst>
                <a:path w="2436" h="4736" extrusionOk="0">
                  <a:moveTo>
                    <a:pt x="128" y="0"/>
                  </a:moveTo>
                  <a:cubicBezTo>
                    <a:pt x="105" y="0"/>
                    <a:pt x="79" y="7"/>
                    <a:pt x="53" y="20"/>
                  </a:cubicBezTo>
                  <a:cubicBezTo>
                    <a:pt x="27" y="46"/>
                    <a:pt x="1" y="99"/>
                    <a:pt x="1" y="151"/>
                  </a:cubicBezTo>
                  <a:cubicBezTo>
                    <a:pt x="158" y="1853"/>
                    <a:pt x="996" y="3503"/>
                    <a:pt x="2226" y="4707"/>
                  </a:cubicBezTo>
                  <a:lnTo>
                    <a:pt x="2252" y="4707"/>
                  </a:lnTo>
                  <a:cubicBezTo>
                    <a:pt x="2272" y="4727"/>
                    <a:pt x="2293" y="4736"/>
                    <a:pt x="2313" y="4736"/>
                  </a:cubicBezTo>
                  <a:cubicBezTo>
                    <a:pt x="2345" y="4736"/>
                    <a:pt x="2377" y="4713"/>
                    <a:pt x="2410" y="4681"/>
                  </a:cubicBezTo>
                  <a:cubicBezTo>
                    <a:pt x="2436" y="4655"/>
                    <a:pt x="2436" y="4602"/>
                    <a:pt x="2383" y="4550"/>
                  </a:cubicBezTo>
                  <a:cubicBezTo>
                    <a:pt x="1153" y="3372"/>
                    <a:pt x="393" y="1801"/>
                    <a:pt x="236" y="99"/>
                  </a:cubicBezTo>
                  <a:cubicBezTo>
                    <a:pt x="210" y="46"/>
                    <a:pt x="210" y="20"/>
                    <a:pt x="184" y="20"/>
                  </a:cubicBezTo>
                  <a:cubicBezTo>
                    <a:pt x="171"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 name="Google Shape;34;p2"/>
            <p:cNvSpPr/>
            <p:nvPr/>
          </p:nvSpPr>
          <p:spPr>
            <a:xfrm>
              <a:off x="3769725" y="4095900"/>
              <a:ext cx="39300" cy="51125"/>
            </a:xfrm>
            <a:custGeom>
              <a:avLst/>
              <a:gdLst/>
              <a:ahLst/>
              <a:cxnLst/>
              <a:rect l="l" t="t" r="r" b="b"/>
              <a:pathLst>
                <a:path w="1572" h="2045" extrusionOk="0">
                  <a:moveTo>
                    <a:pt x="121" y="1"/>
                  </a:moveTo>
                  <a:cubicBezTo>
                    <a:pt x="93" y="1"/>
                    <a:pt x="68" y="13"/>
                    <a:pt x="53" y="44"/>
                  </a:cubicBezTo>
                  <a:cubicBezTo>
                    <a:pt x="1" y="70"/>
                    <a:pt x="1" y="122"/>
                    <a:pt x="27" y="175"/>
                  </a:cubicBezTo>
                  <a:cubicBezTo>
                    <a:pt x="341" y="882"/>
                    <a:pt x="786" y="1484"/>
                    <a:pt x="1362" y="2008"/>
                  </a:cubicBezTo>
                  <a:lnTo>
                    <a:pt x="1362" y="2034"/>
                  </a:lnTo>
                  <a:cubicBezTo>
                    <a:pt x="1383" y="2041"/>
                    <a:pt x="1402" y="2044"/>
                    <a:pt x="1420" y="2044"/>
                  </a:cubicBezTo>
                  <a:cubicBezTo>
                    <a:pt x="1469" y="2044"/>
                    <a:pt x="1507" y="2020"/>
                    <a:pt x="1546" y="1982"/>
                  </a:cubicBezTo>
                  <a:cubicBezTo>
                    <a:pt x="1572" y="1955"/>
                    <a:pt x="1572" y="1877"/>
                    <a:pt x="1519" y="1851"/>
                  </a:cubicBezTo>
                  <a:cubicBezTo>
                    <a:pt x="969" y="1327"/>
                    <a:pt x="551" y="751"/>
                    <a:pt x="210" y="70"/>
                  </a:cubicBezTo>
                  <a:cubicBezTo>
                    <a:pt x="210" y="44"/>
                    <a:pt x="184" y="18"/>
                    <a:pt x="184" y="18"/>
                  </a:cubicBezTo>
                  <a:cubicBezTo>
                    <a:pt x="162" y="7"/>
                    <a:pt x="14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4146125" y="4121425"/>
              <a:ext cx="77275" cy="49550"/>
            </a:xfrm>
            <a:custGeom>
              <a:avLst/>
              <a:gdLst/>
              <a:ahLst/>
              <a:cxnLst/>
              <a:rect l="l" t="t" r="r" b="b"/>
              <a:pathLst>
                <a:path w="3091" h="1982" extrusionOk="0">
                  <a:moveTo>
                    <a:pt x="2994" y="1"/>
                  </a:moveTo>
                  <a:cubicBezTo>
                    <a:pt x="2968" y="1"/>
                    <a:pt x="2938" y="13"/>
                    <a:pt x="2907" y="44"/>
                  </a:cubicBezTo>
                  <a:cubicBezTo>
                    <a:pt x="2122" y="830"/>
                    <a:pt x="1127" y="1432"/>
                    <a:pt x="79" y="1772"/>
                  </a:cubicBezTo>
                  <a:cubicBezTo>
                    <a:pt x="27" y="1772"/>
                    <a:pt x="1" y="1825"/>
                    <a:pt x="1" y="1851"/>
                  </a:cubicBezTo>
                  <a:cubicBezTo>
                    <a:pt x="1" y="1903"/>
                    <a:pt x="1" y="1956"/>
                    <a:pt x="53" y="1982"/>
                  </a:cubicBezTo>
                  <a:lnTo>
                    <a:pt x="132" y="1982"/>
                  </a:lnTo>
                  <a:cubicBezTo>
                    <a:pt x="1231" y="1641"/>
                    <a:pt x="2253" y="1013"/>
                    <a:pt x="3064" y="201"/>
                  </a:cubicBezTo>
                  <a:cubicBezTo>
                    <a:pt x="3090" y="175"/>
                    <a:pt x="3090" y="123"/>
                    <a:pt x="3090" y="123"/>
                  </a:cubicBezTo>
                  <a:cubicBezTo>
                    <a:pt x="3090" y="70"/>
                    <a:pt x="3064" y="44"/>
                    <a:pt x="3038" y="18"/>
                  </a:cubicBezTo>
                  <a:cubicBezTo>
                    <a:pt x="3027" y="7"/>
                    <a:pt x="3012" y="1"/>
                    <a:pt x="29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4166425" y="4154750"/>
              <a:ext cx="47150" cy="25675"/>
            </a:xfrm>
            <a:custGeom>
              <a:avLst/>
              <a:gdLst/>
              <a:ahLst/>
              <a:cxnLst/>
              <a:rect l="l" t="t" r="r" b="b"/>
              <a:pathLst>
                <a:path w="1886" h="1027" extrusionOk="0">
                  <a:moveTo>
                    <a:pt x="1755" y="1"/>
                  </a:moveTo>
                  <a:cubicBezTo>
                    <a:pt x="1729" y="1"/>
                    <a:pt x="1702" y="7"/>
                    <a:pt x="1676" y="20"/>
                  </a:cubicBezTo>
                  <a:cubicBezTo>
                    <a:pt x="1205" y="387"/>
                    <a:pt x="681" y="649"/>
                    <a:pt x="79" y="806"/>
                  </a:cubicBezTo>
                  <a:cubicBezTo>
                    <a:pt x="53" y="806"/>
                    <a:pt x="0" y="832"/>
                    <a:pt x="0" y="884"/>
                  </a:cubicBezTo>
                  <a:cubicBezTo>
                    <a:pt x="0" y="937"/>
                    <a:pt x="27" y="989"/>
                    <a:pt x="53" y="1015"/>
                  </a:cubicBezTo>
                  <a:cubicBezTo>
                    <a:pt x="70" y="1015"/>
                    <a:pt x="88" y="1027"/>
                    <a:pt x="105" y="1027"/>
                  </a:cubicBezTo>
                  <a:cubicBezTo>
                    <a:pt x="114" y="1027"/>
                    <a:pt x="123" y="1024"/>
                    <a:pt x="131" y="1015"/>
                  </a:cubicBezTo>
                  <a:cubicBezTo>
                    <a:pt x="760" y="858"/>
                    <a:pt x="1336" y="570"/>
                    <a:pt x="1833" y="177"/>
                  </a:cubicBezTo>
                  <a:cubicBezTo>
                    <a:pt x="1886" y="151"/>
                    <a:pt x="1886" y="125"/>
                    <a:pt x="1886" y="99"/>
                  </a:cubicBezTo>
                  <a:cubicBezTo>
                    <a:pt x="1886" y="73"/>
                    <a:pt x="1859" y="20"/>
                    <a:pt x="1833" y="20"/>
                  </a:cubicBezTo>
                  <a:cubicBezTo>
                    <a:pt x="1807" y="7"/>
                    <a:pt x="178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3973325" y="3607750"/>
              <a:ext cx="74650" cy="13350"/>
            </a:xfrm>
            <a:custGeom>
              <a:avLst/>
              <a:gdLst/>
              <a:ahLst/>
              <a:cxnLst/>
              <a:rect l="l" t="t" r="r" b="b"/>
              <a:pathLst>
                <a:path w="2986" h="534" extrusionOk="0">
                  <a:moveTo>
                    <a:pt x="1477" y="0"/>
                  </a:moveTo>
                  <a:cubicBezTo>
                    <a:pt x="1004" y="0"/>
                    <a:pt x="529" y="92"/>
                    <a:pt x="79" y="272"/>
                  </a:cubicBezTo>
                  <a:cubicBezTo>
                    <a:pt x="26" y="272"/>
                    <a:pt x="26" y="298"/>
                    <a:pt x="0" y="351"/>
                  </a:cubicBezTo>
                  <a:cubicBezTo>
                    <a:pt x="0" y="377"/>
                    <a:pt x="26" y="429"/>
                    <a:pt x="79" y="455"/>
                  </a:cubicBezTo>
                  <a:cubicBezTo>
                    <a:pt x="79" y="455"/>
                    <a:pt x="102" y="467"/>
                    <a:pt x="133" y="467"/>
                  </a:cubicBezTo>
                  <a:cubicBezTo>
                    <a:pt x="148" y="467"/>
                    <a:pt x="166" y="464"/>
                    <a:pt x="183" y="455"/>
                  </a:cubicBezTo>
                  <a:cubicBezTo>
                    <a:pt x="572" y="297"/>
                    <a:pt x="990" y="218"/>
                    <a:pt x="1409" y="218"/>
                  </a:cubicBezTo>
                  <a:cubicBezTo>
                    <a:pt x="1893" y="218"/>
                    <a:pt x="2379" y="324"/>
                    <a:pt x="2828" y="534"/>
                  </a:cubicBezTo>
                  <a:cubicBezTo>
                    <a:pt x="2880" y="534"/>
                    <a:pt x="2933" y="534"/>
                    <a:pt x="2959" y="482"/>
                  </a:cubicBezTo>
                  <a:cubicBezTo>
                    <a:pt x="2985" y="429"/>
                    <a:pt x="2985" y="351"/>
                    <a:pt x="2906" y="298"/>
                  </a:cubicBezTo>
                  <a:cubicBezTo>
                    <a:pt x="2454" y="99"/>
                    <a:pt x="1967" y="0"/>
                    <a:pt x="1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4011925" y="3597525"/>
              <a:ext cx="44550" cy="14675"/>
            </a:xfrm>
            <a:custGeom>
              <a:avLst/>
              <a:gdLst/>
              <a:ahLst/>
              <a:cxnLst/>
              <a:rect l="l" t="t" r="r" b="b"/>
              <a:pathLst>
                <a:path w="1782" h="587" extrusionOk="0">
                  <a:moveTo>
                    <a:pt x="132" y="0"/>
                  </a:moveTo>
                  <a:cubicBezTo>
                    <a:pt x="79" y="0"/>
                    <a:pt x="27" y="26"/>
                    <a:pt x="27" y="79"/>
                  </a:cubicBezTo>
                  <a:cubicBezTo>
                    <a:pt x="1" y="131"/>
                    <a:pt x="27" y="184"/>
                    <a:pt x="53" y="210"/>
                  </a:cubicBezTo>
                  <a:lnTo>
                    <a:pt x="106" y="210"/>
                  </a:lnTo>
                  <a:cubicBezTo>
                    <a:pt x="629" y="236"/>
                    <a:pt x="1127" y="341"/>
                    <a:pt x="1598" y="576"/>
                  </a:cubicBezTo>
                  <a:cubicBezTo>
                    <a:pt x="1612" y="583"/>
                    <a:pt x="1628" y="587"/>
                    <a:pt x="1644" y="587"/>
                  </a:cubicBezTo>
                  <a:cubicBezTo>
                    <a:pt x="1689" y="587"/>
                    <a:pt x="1736" y="562"/>
                    <a:pt x="1755" y="524"/>
                  </a:cubicBezTo>
                  <a:cubicBezTo>
                    <a:pt x="1781" y="472"/>
                    <a:pt x="1781" y="419"/>
                    <a:pt x="1703" y="367"/>
                  </a:cubicBezTo>
                  <a:cubicBezTo>
                    <a:pt x="1205" y="131"/>
                    <a:pt x="682" y="0"/>
                    <a:pt x="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 name="Google Shape;39;p2"/>
          <p:cNvGrpSpPr/>
          <p:nvPr/>
        </p:nvGrpSpPr>
        <p:grpSpPr>
          <a:xfrm>
            <a:off x="5072189" y="5558591"/>
            <a:ext cx="589203" cy="1230325"/>
            <a:chOff x="2707300" y="3957900"/>
            <a:chExt cx="329950" cy="688975"/>
          </a:xfrm>
        </p:grpSpPr>
        <p:sp>
          <p:nvSpPr>
            <p:cNvPr id="40" name="Google Shape;40;p2"/>
            <p:cNvSpPr/>
            <p:nvPr/>
          </p:nvSpPr>
          <p:spPr>
            <a:xfrm>
              <a:off x="2772750" y="4259325"/>
              <a:ext cx="91675" cy="387550"/>
            </a:xfrm>
            <a:custGeom>
              <a:avLst/>
              <a:gdLst/>
              <a:ahLst/>
              <a:cxnLst/>
              <a:rect l="l" t="t" r="r" b="b"/>
              <a:pathLst>
                <a:path w="3667" h="15502" extrusionOk="0">
                  <a:moveTo>
                    <a:pt x="3510" y="1"/>
                  </a:moveTo>
                  <a:cubicBezTo>
                    <a:pt x="2750" y="2148"/>
                    <a:pt x="2096" y="4373"/>
                    <a:pt x="1546" y="6573"/>
                  </a:cubicBezTo>
                  <a:cubicBezTo>
                    <a:pt x="917" y="9191"/>
                    <a:pt x="315" y="12805"/>
                    <a:pt x="1" y="15475"/>
                  </a:cubicBezTo>
                  <a:lnTo>
                    <a:pt x="158" y="15502"/>
                  </a:lnTo>
                  <a:cubicBezTo>
                    <a:pt x="446" y="12831"/>
                    <a:pt x="1048" y="9217"/>
                    <a:pt x="1703" y="6625"/>
                  </a:cubicBezTo>
                  <a:cubicBezTo>
                    <a:pt x="2227" y="4400"/>
                    <a:pt x="2881" y="2200"/>
                    <a:pt x="3667" y="53"/>
                  </a:cubicBezTo>
                  <a:lnTo>
                    <a:pt x="351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 name="Google Shape;41;p2"/>
            <p:cNvSpPr/>
            <p:nvPr/>
          </p:nvSpPr>
          <p:spPr>
            <a:xfrm>
              <a:off x="2707300" y="4304500"/>
              <a:ext cx="113275" cy="86925"/>
            </a:xfrm>
            <a:custGeom>
              <a:avLst/>
              <a:gdLst/>
              <a:ahLst/>
              <a:cxnLst/>
              <a:rect l="l" t="t" r="r" b="b"/>
              <a:pathLst>
                <a:path w="4531" h="3477" extrusionOk="0">
                  <a:moveTo>
                    <a:pt x="760" y="0"/>
                  </a:moveTo>
                  <a:cubicBezTo>
                    <a:pt x="524" y="0"/>
                    <a:pt x="262" y="26"/>
                    <a:pt x="0" y="26"/>
                  </a:cubicBezTo>
                  <a:cubicBezTo>
                    <a:pt x="184" y="184"/>
                    <a:pt x="341" y="367"/>
                    <a:pt x="472" y="550"/>
                  </a:cubicBezTo>
                  <a:cubicBezTo>
                    <a:pt x="786" y="995"/>
                    <a:pt x="1022" y="1467"/>
                    <a:pt x="1283" y="1938"/>
                  </a:cubicBezTo>
                  <a:cubicBezTo>
                    <a:pt x="1467" y="2278"/>
                    <a:pt x="1807" y="2566"/>
                    <a:pt x="2095" y="2802"/>
                  </a:cubicBezTo>
                  <a:cubicBezTo>
                    <a:pt x="2436" y="3038"/>
                    <a:pt x="2802" y="3221"/>
                    <a:pt x="3195" y="3326"/>
                  </a:cubicBezTo>
                  <a:cubicBezTo>
                    <a:pt x="3506" y="3423"/>
                    <a:pt x="3831" y="3477"/>
                    <a:pt x="4160" y="3477"/>
                  </a:cubicBezTo>
                  <a:cubicBezTo>
                    <a:pt x="4274" y="3477"/>
                    <a:pt x="4389" y="3470"/>
                    <a:pt x="4504" y="3457"/>
                  </a:cubicBezTo>
                  <a:cubicBezTo>
                    <a:pt x="4530" y="3457"/>
                    <a:pt x="4504" y="2959"/>
                    <a:pt x="4504" y="2907"/>
                  </a:cubicBezTo>
                  <a:cubicBezTo>
                    <a:pt x="4452" y="2514"/>
                    <a:pt x="4347" y="2121"/>
                    <a:pt x="4138" y="1781"/>
                  </a:cubicBezTo>
                  <a:cubicBezTo>
                    <a:pt x="3980" y="1467"/>
                    <a:pt x="3719" y="1205"/>
                    <a:pt x="3457" y="969"/>
                  </a:cubicBezTo>
                  <a:cubicBezTo>
                    <a:pt x="3195" y="760"/>
                    <a:pt x="2933" y="603"/>
                    <a:pt x="2619" y="472"/>
                  </a:cubicBezTo>
                  <a:cubicBezTo>
                    <a:pt x="2357" y="341"/>
                    <a:pt x="2069" y="236"/>
                    <a:pt x="1807" y="184"/>
                  </a:cubicBezTo>
                  <a:cubicBezTo>
                    <a:pt x="1493" y="79"/>
                    <a:pt x="1179" y="26"/>
                    <a:pt x="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 name="Google Shape;42;p2"/>
            <p:cNvSpPr/>
            <p:nvPr/>
          </p:nvSpPr>
          <p:spPr>
            <a:xfrm>
              <a:off x="2730200" y="3957900"/>
              <a:ext cx="307050" cy="321100"/>
            </a:xfrm>
            <a:custGeom>
              <a:avLst/>
              <a:gdLst/>
              <a:ahLst/>
              <a:cxnLst/>
              <a:rect l="l" t="t" r="r" b="b"/>
              <a:pathLst>
                <a:path w="12282" h="12844" extrusionOk="0">
                  <a:moveTo>
                    <a:pt x="6836" y="1"/>
                  </a:moveTo>
                  <a:cubicBezTo>
                    <a:pt x="5855" y="1"/>
                    <a:pt x="4902" y="297"/>
                    <a:pt x="4033" y="720"/>
                  </a:cubicBezTo>
                  <a:lnTo>
                    <a:pt x="3929" y="772"/>
                  </a:lnTo>
                  <a:cubicBezTo>
                    <a:pt x="3929" y="772"/>
                    <a:pt x="3929" y="798"/>
                    <a:pt x="3902" y="798"/>
                  </a:cubicBezTo>
                  <a:cubicBezTo>
                    <a:pt x="3195" y="1165"/>
                    <a:pt x="2541" y="1662"/>
                    <a:pt x="2069" y="2160"/>
                  </a:cubicBezTo>
                  <a:cubicBezTo>
                    <a:pt x="1886" y="2317"/>
                    <a:pt x="1729" y="2500"/>
                    <a:pt x="1598" y="2684"/>
                  </a:cubicBezTo>
                  <a:cubicBezTo>
                    <a:pt x="1572" y="2710"/>
                    <a:pt x="1546" y="2736"/>
                    <a:pt x="1520" y="2788"/>
                  </a:cubicBezTo>
                  <a:cubicBezTo>
                    <a:pt x="813" y="3731"/>
                    <a:pt x="472" y="4700"/>
                    <a:pt x="289" y="5433"/>
                  </a:cubicBezTo>
                  <a:cubicBezTo>
                    <a:pt x="289" y="5433"/>
                    <a:pt x="289" y="5433"/>
                    <a:pt x="289" y="5459"/>
                  </a:cubicBezTo>
                  <a:cubicBezTo>
                    <a:pt x="289" y="5485"/>
                    <a:pt x="263" y="5512"/>
                    <a:pt x="263" y="5564"/>
                  </a:cubicBezTo>
                  <a:cubicBezTo>
                    <a:pt x="184" y="6009"/>
                    <a:pt x="132" y="6323"/>
                    <a:pt x="132" y="6533"/>
                  </a:cubicBezTo>
                  <a:cubicBezTo>
                    <a:pt x="79" y="7004"/>
                    <a:pt x="1" y="7737"/>
                    <a:pt x="158" y="8575"/>
                  </a:cubicBezTo>
                  <a:lnTo>
                    <a:pt x="184" y="8680"/>
                  </a:lnTo>
                  <a:lnTo>
                    <a:pt x="184" y="8706"/>
                  </a:lnTo>
                  <a:cubicBezTo>
                    <a:pt x="289" y="9256"/>
                    <a:pt x="498" y="9832"/>
                    <a:pt x="865" y="10408"/>
                  </a:cubicBezTo>
                  <a:cubicBezTo>
                    <a:pt x="1127" y="10827"/>
                    <a:pt x="1441" y="11167"/>
                    <a:pt x="1781" y="11455"/>
                  </a:cubicBezTo>
                  <a:cubicBezTo>
                    <a:pt x="1781" y="11455"/>
                    <a:pt x="1781" y="11482"/>
                    <a:pt x="1808" y="11482"/>
                  </a:cubicBezTo>
                  <a:cubicBezTo>
                    <a:pt x="1834" y="11508"/>
                    <a:pt x="1860" y="11534"/>
                    <a:pt x="1886" y="11534"/>
                  </a:cubicBezTo>
                  <a:lnTo>
                    <a:pt x="1886" y="11560"/>
                  </a:lnTo>
                  <a:cubicBezTo>
                    <a:pt x="2776" y="12293"/>
                    <a:pt x="3902" y="12686"/>
                    <a:pt x="4950" y="12791"/>
                  </a:cubicBezTo>
                  <a:lnTo>
                    <a:pt x="5107" y="12817"/>
                  </a:lnTo>
                  <a:cubicBezTo>
                    <a:pt x="5395" y="12843"/>
                    <a:pt x="5683" y="12843"/>
                    <a:pt x="5971" y="12843"/>
                  </a:cubicBezTo>
                  <a:cubicBezTo>
                    <a:pt x="6835" y="12791"/>
                    <a:pt x="7621" y="12555"/>
                    <a:pt x="8249" y="12215"/>
                  </a:cubicBezTo>
                  <a:lnTo>
                    <a:pt x="8275" y="12215"/>
                  </a:lnTo>
                  <a:cubicBezTo>
                    <a:pt x="8301" y="12215"/>
                    <a:pt x="8328" y="12189"/>
                    <a:pt x="8380" y="12162"/>
                  </a:cubicBezTo>
                  <a:cubicBezTo>
                    <a:pt x="9532" y="11534"/>
                    <a:pt x="10318" y="10644"/>
                    <a:pt x="10684" y="10172"/>
                  </a:cubicBezTo>
                  <a:cubicBezTo>
                    <a:pt x="10684" y="10146"/>
                    <a:pt x="10684" y="10146"/>
                    <a:pt x="10684" y="10146"/>
                  </a:cubicBezTo>
                  <a:cubicBezTo>
                    <a:pt x="10710" y="10120"/>
                    <a:pt x="10736" y="10094"/>
                    <a:pt x="10763" y="10068"/>
                  </a:cubicBezTo>
                  <a:cubicBezTo>
                    <a:pt x="10763" y="10068"/>
                    <a:pt x="10763" y="10068"/>
                    <a:pt x="10763" y="10041"/>
                  </a:cubicBezTo>
                  <a:cubicBezTo>
                    <a:pt x="10789" y="10015"/>
                    <a:pt x="10815" y="9989"/>
                    <a:pt x="10815" y="9963"/>
                  </a:cubicBezTo>
                  <a:cubicBezTo>
                    <a:pt x="11103" y="9596"/>
                    <a:pt x="11679" y="8811"/>
                    <a:pt x="11967" y="7632"/>
                  </a:cubicBezTo>
                  <a:cubicBezTo>
                    <a:pt x="11993" y="7554"/>
                    <a:pt x="11993" y="7502"/>
                    <a:pt x="12020" y="7423"/>
                  </a:cubicBezTo>
                  <a:cubicBezTo>
                    <a:pt x="12020" y="7423"/>
                    <a:pt x="12020" y="7423"/>
                    <a:pt x="12020" y="7397"/>
                  </a:cubicBezTo>
                  <a:cubicBezTo>
                    <a:pt x="12020" y="7371"/>
                    <a:pt x="12020" y="7344"/>
                    <a:pt x="12046" y="7292"/>
                  </a:cubicBezTo>
                  <a:lnTo>
                    <a:pt x="12046" y="7266"/>
                  </a:lnTo>
                  <a:cubicBezTo>
                    <a:pt x="12281" y="5983"/>
                    <a:pt x="12046" y="4909"/>
                    <a:pt x="11836" y="4307"/>
                  </a:cubicBezTo>
                  <a:cubicBezTo>
                    <a:pt x="11836" y="4255"/>
                    <a:pt x="11810" y="4229"/>
                    <a:pt x="11810" y="4202"/>
                  </a:cubicBezTo>
                  <a:lnTo>
                    <a:pt x="11810" y="4176"/>
                  </a:lnTo>
                  <a:cubicBezTo>
                    <a:pt x="11784" y="4098"/>
                    <a:pt x="11758" y="4019"/>
                    <a:pt x="11731" y="3967"/>
                  </a:cubicBezTo>
                  <a:cubicBezTo>
                    <a:pt x="11574" y="3574"/>
                    <a:pt x="11182" y="2474"/>
                    <a:pt x="10291" y="1532"/>
                  </a:cubicBezTo>
                  <a:cubicBezTo>
                    <a:pt x="10265" y="1505"/>
                    <a:pt x="10239" y="1479"/>
                    <a:pt x="10213" y="1453"/>
                  </a:cubicBezTo>
                  <a:lnTo>
                    <a:pt x="10187" y="1427"/>
                  </a:lnTo>
                  <a:cubicBezTo>
                    <a:pt x="9768" y="1008"/>
                    <a:pt x="9270" y="615"/>
                    <a:pt x="8616" y="353"/>
                  </a:cubicBezTo>
                  <a:cubicBezTo>
                    <a:pt x="8197" y="196"/>
                    <a:pt x="7751" y="91"/>
                    <a:pt x="7333" y="39"/>
                  </a:cubicBezTo>
                  <a:lnTo>
                    <a:pt x="7306" y="39"/>
                  </a:lnTo>
                  <a:cubicBezTo>
                    <a:pt x="7280" y="39"/>
                    <a:pt x="7228" y="13"/>
                    <a:pt x="7202" y="13"/>
                  </a:cubicBezTo>
                  <a:lnTo>
                    <a:pt x="7175" y="13"/>
                  </a:lnTo>
                  <a:cubicBezTo>
                    <a:pt x="7062" y="5"/>
                    <a:pt x="6949" y="1"/>
                    <a:pt x="68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 name="Google Shape;43;p2"/>
            <p:cNvSpPr/>
            <p:nvPr/>
          </p:nvSpPr>
          <p:spPr>
            <a:xfrm>
              <a:off x="2842800" y="4075800"/>
              <a:ext cx="81200" cy="86025"/>
            </a:xfrm>
            <a:custGeom>
              <a:avLst/>
              <a:gdLst/>
              <a:ahLst/>
              <a:cxnLst/>
              <a:rect l="l" t="t" r="r" b="b"/>
              <a:pathLst>
                <a:path w="3248" h="3441" extrusionOk="0">
                  <a:moveTo>
                    <a:pt x="1806" y="1"/>
                  </a:moveTo>
                  <a:cubicBezTo>
                    <a:pt x="1608" y="1"/>
                    <a:pt x="1417" y="35"/>
                    <a:pt x="1257" y="115"/>
                  </a:cubicBezTo>
                  <a:cubicBezTo>
                    <a:pt x="1205" y="115"/>
                    <a:pt x="1179" y="141"/>
                    <a:pt x="1153" y="141"/>
                  </a:cubicBezTo>
                  <a:cubicBezTo>
                    <a:pt x="917" y="246"/>
                    <a:pt x="708" y="403"/>
                    <a:pt x="577" y="534"/>
                  </a:cubicBezTo>
                  <a:lnTo>
                    <a:pt x="550" y="560"/>
                  </a:lnTo>
                  <a:cubicBezTo>
                    <a:pt x="524" y="586"/>
                    <a:pt x="498" y="612"/>
                    <a:pt x="498" y="638"/>
                  </a:cubicBezTo>
                  <a:cubicBezTo>
                    <a:pt x="315" y="822"/>
                    <a:pt x="184" y="1031"/>
                    <a:pt x="132" y="1241"/>
                  </a:cubicBezTo>
                  <a:cubicBezTo>
                    <a:pt x="105" y="1267"/>
                    <a:pt x="105" y="1319"/>
                    <a:pt x="79" y="1345"/>
                  </a:cubicBezTo>
                  <a:cubicBezTo>
                    <a:pt x="53" y="1529"/>
                    <a:pt x="27" y="1660"/>
                    <a:pt x="27" y="1738"/>
                  </a:cubicBezTo>
                  <a:cubicBezTo>
                    <a:pt x="1" y="1843"/>
                    <a:pt x="1" y="1974"/>
                    <a:pt x="1" y="2105"/>
                  </a:cubicBezTo>
                  <a:cubicBezTo>
                    <a:pt x="1" y="2157"/>
                    <a:pt x="1" y="2183"/>
                    <a:pt x="27" y="2236"/>
                  </a:cubicBezTo>
                  <a:cubicBezTo>
                    <a:pt x="27" y="2393"/>
                    <a:pt x="105" y="2602"/>
                    <a:pt x="210" y="2786"/>
                  </a:cubicBezTo>
                  <a:cubicBezTo>
                    <a:pt x="262" y="2864"/>
                    <a:pt x="315" y="2916"/>
                    <a:pt x="367" y="2969"/>
                  </a:cubicBezTo>
                  <a:cubicBezTo>
                    <a:pt x="393" y="2995"/>
                    <a:pt x="420" y="3021"/>
                    <a:pt x="446" y="3047"/>
                  </a:cubicBezTo>
                  <a:cubicBezTo>
                    <a:pt x="655" y="3231"/>
                    <a:pt x="917" y="3335"/>
                    <a:pt x="1179" y="3388"/>
                  </a:cubicBezTo>
                  <a:cubicBezTo>
                    <a:pt x="1205" y="3414"/>
                    <a:pt x="1231" y="3414"/>
                    <a:pt x="1284" y="3414"/>
                  </a:cubicBezTo>
                  <a:cubicBezTo>
                    <a:pt x="1388" y="3440"/>
                    <a:pt x="1493" y="3440"/>
                    <a:pt x="1598" y="3440"/>
                  </a:cubicBezTo>
                  <a:cubicBezTo>
                    <a:pt x="1755" y="3414"/>
                    <a:pt x="1886" y="3388"/>
                    <a:pt x="2017" y="3335"/>
                  </a:cubicBezTo>
                  <a:cubicBezTo>
                    <a:pt x="2069" y="3335"/>
                    <a:pt x="2095" y="3309"/>
                    <a:pt x="2122" y="3309"/>
                  </a:cubicBezTo>
                  <a:cubicBezTo>
                    <a:pt x="2383" y="3204"/>
                    <a:pt x="2567" y="3021"/>
                    <a:pt x="2698" y="2890"/>
                  </a:cubicBezTo>
                  <a:cubicBezTo>
                    <a:pt x="2724" y="2864"/>
                    <a:pt x="2750" y="2838"/>
                    <a:pt x="2776" y="2812"/>
                  </a:cubicBezTo>
                  <a:cubicBezTo>
                    <a:pt x="2829" y="2733"/>
                    <a:pt x="2855" y="2707"/>
                    <a:pt x="2881" y="2655"/>
                  </a:cubicBezTo>
                  <a:cubicBezTo>
                    <a:pt x="2959" y="2576"/>
                    <a:pt x="3064" y="2419"/>
                    <a:pt x="3143" y="2183"/>
                  </a:cubicBezTo>
                  <a:cubicBezTo>
                    <a:pt x="3169" y="2157"/>
                    <a:pt x="3169" y="2131"/>
                    <a:pt x="3169" y="2079"/>
                  </a:cubicBezTo>
                  <a:cubicBezTo>
                    <a:pt x="3195" y="2079"/>
                    <a:pt x="3195" y="2052"/>
                    <a:pt x="3195" y="2026"/>
                  </a:cubicBezTo>
                  <a:cubicBezTo>
                    <a:pt x="3247" y="1764"/>
                    <a:pt x="3247" y="1529"/>
                    <a:pt x="3195" y="1345"/>
                  </a:cubicBezTo>
                  <a:cubicBezTo>
                    <a:pt x="3195" y="1319"/>
                    <a:pt x="3195" y="1267"/>
                    <a:pt x="3169" y="1241"/>
                  </a:cubicBezTo>
                  <a:cubicBezTo>
                    <a:pt x="3169" y="1162"/>
                    <a:pt x="3143" y="1110"/>
                    <a:pt x="3117" y="1057"/>
                  </a:cubicBezTo>
                  <a:cubicBezTo>
                    <a:pt x="3090" y="979"/>
                    <a:pt x="3012" y="743"/>
                    <a:pt x="2855" y="534"/>
                  </a:cubicBezTo>
                  <a:cubicBezTo>
                    <a:pt x="2829" y="508"/>
                    <a:pt x="2802" y="481"/>
                    <a:pt x="2776" y="455"/>
                  </a:cubicBezTo>
                  <a:cubicBezTo>
                    <a:pt x="2645" y="298"/>
                    <a:pt x="2488" y="167"/>
                    <a:pt x="2279" y="89"/>
                  </a:cubicBezTo>
                  <a:cubicBezTo>
                    <a:pt x="2226" y="62"/>
                    <a:pt x="2148" y="36"/>
                    <a:pt x="2095" y="36"/>
                  </a:cubicBezTo>
                  <a:cubicBezTo>
                    <a:pt x="2043" y="10"/>
                    <a:pt x="2017" y="10"/>
                    <a:pt x="1991" y="10"/>
                  </a:cubicBezTo>
                  <a:cubicBezTo>
                    <a:pt x="1929" y="4"/>
                    <a:pt x="1867" y="1"/>
                    <a:pt x="18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 name="Google Shape;44;p2"/>
            <p:cNvSpPr/>
            <p:nvPr/>
          </p:nvSpPr>
          <p:spPr>
            <a:xfrm>
              <a:off x="2889925" y="3958875"/>
              <a:ext cx="23600" cy="118500"/>
            </a:xfrm>
            <a:custGeom>
              <a:avLst/>
              <a:gdLst/>
              <a:ahLst/>
              <a:cxnLst/>
              <a:rect l="l" t="t" r="r" b="b"/>
              <a:pathLst>
                <a:path w="944" h="4740" extrusionOk="0">
                  <a:moveTo>
                    <a:pt x="786" y="0"/>
                  </a:moveTo>
                  <a:cubicBezTo>
                    <a:pt x="525" y="655"/>
                    <a:pt x="341" y="1335"/>
                    <a:pt x="210" y="2016"/>
                  </a:cubicBezTo>
                  <a:cubicBezTo>
                    <a:pt x="53" y="2906"/>
                    <a:pt x="1" y="3797"/>
                    <a:pt x="79" y="4687"/>
                  </a:cubicBezTo>
                  <a:lnTo>
                    <a:pt x="79" y="4713"/>
                  </a:lnTo>
                  <a:lnTo>
                    <a:pt x="106" y="4713"/>
                  </a:lnTo>
                  <a:cubicBezTo>
                    <a:pt x="132" y="4713"/>
                    <a:pt x="184" y="4713"/>
                    <a:pt x="210" y="4739"/>
                  </a:cubicBezTo>
                  <a:lnTo>
                    <a:pt x="237" y="4739"/>
                  </a:lnTo>
                  <a:lnTo>
                    <a:pt x="237" y="4713"/>
                  </a:lnTo>
                  <a:cubicBezTo>
                    <a:pt x="158" y="3823"/>
                    <a:pt x="184" y="2906"/>
                    <a:pt x="341" y="2042"/>
                  </a:cubicBezTo>
                  <a:cubicBezTo>
                    <a:pt x="472" y="1362"/>
                    <a:pt x="682" y="681"/>
                    <a:pt x="944" y="26"/>
                  </a:cubicBezTo>
                  <a:lnTo>
                    <a:pt x="917" y="26"/>
                  </a:lnTo>
                  <a:cubicBezTo>
                    <a:pt x="891" y="0"/>
                    <a:pt x="839" y="0"/>
                    <a:pt x="8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 name="Google Shape;45;p2"/>
            <p:cNvSpPr/>
            <p:nvPr/>
          </p:nvSpPr>
          <p:spPr>
            <a:xfrm>
              <a:off x="2827750" y="3976550"/>
              <a:ext cx="47150" cy="103450"/>
            </a:xfrm>
            <a:custGeom>
              <a:avLst/>
              <a:gdLst/>
              <a:ahLst/>
              <a:cxnLst/>
              <a:rect l="l" t="t" r="r" b="b"/>
              <a:pathLst>
                <a:path w="1886" h="4138" extrusionOk="0">
                  <a:moveTo>
                    <a:pt x="1886" y="4085"/>
                  </a:moveTo>
                  <a:lnTo>
                    <a:pt x="1873" y="4098"/>
                  </a:lnTo>
                  <a:lnTo>
                    <a:pt x="1873" y="4098"/>
                  </a:lnTo>
                  <a:lnTo>
                    <a:pt x="1886" y="4111"/>
                  </a:lnTo>
                  <a:lnTo>
                    <a:pt x="1886" y="4085"/>
                  </a:lnTo>
                  <a:close/>
                  <a:moveTo>
                    <a:pt x="131" y="0"/>
                  </a:moveTo>
                  <a:lnTo>
                    <a:pt x="27" y="52"/>
                  </a:lnTo>
                  <a:lnTo>
                    <a:pt x="0" y="52"/>
                  </a:lnTo>
                  <a:cubicBezTo>
                    <a:pt x="105" y="602"/>
                    <a:pt x="236" y="1152"/>
                    <a:pt x="445" y="1676"/>
                  </a:cubicBezTo>
                  <a:cubicBezTo>
                    <a:pt x="760" y="2540"/>
                    <a:pt x="1205" y="3378"/>
                    <a:pt x="1729" y="4137"/>
                  </a:cubicBezTo>
                  <a:lnTo>
                    <a:pt x="1755" y="4137"/>
                  </a:lnTo>
                  <a:lnTo>
                    <a:pt x="1859" y="4111"/>
                  </a:lnTo>
                  <a:lnTo>
                    <a:pt x="1873" y="4098"/>
                  </a:lnTo>
                  <a:lnTo>
                    <a:pt x="1873" y="4098"/>
                  </a:lnTo>
                  <a:lnTo>
                    <a:pt x="1859" y="4085"/>
                  </a:lnTo>
                  <a:cubicBezTo>
                    <a:pt x="1336" y="3325"/>
                    <a:pt x="891" y="2488"/>
                    <a:pt x="576" y="1623"/>
                  </a:cubicBezTo>
                  <a:cubicBezTo>
                    <a:pt x="393" y="1100"/>
                    <a:pt x="236" y="550"/>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2"/>
            <p:cNvSpPr/>
            <p:nvPr/>
          </p:nvSpPr>
          <p:spPr>
            <a:xfrm>
              <a:off x="2767525" y="4024975"/>
              <a:ext cx="90350" cy="67450"/>
            </a:xfrm>
            <a:custGeom>
              <a:avLst/>
              <a:gdLst/>
              <a:ahLst/>
              <a:cxnLst/>
              <a:rect l="l" t="t" r="r" b="b"/>
              <a:pathLst>
                <a:path w="3614" h="2698" extrusionOk="0">
                  <a:moveTo>
                    <a:pt x="105" y="1"/>
                  </a:moveTo>
                  <a:cubicBezTo>
                    <a:pt x="79" y="1"/>
                    <a:pt x="79" y="27"/>
                    <a:pt x="79" y="27"/>
                  </a:cubicBezTo>
                  <a:cubicBezTo>
                    <a:pt x="53" y="53"/>
                    <a:pt x="53" y="79"/>
                    <a:pt x="27" y="105"/>
                  </a:cubicBezTo>
                  <a:cubicBezTo>
                    <a:pt x="27" y="105"/>
                    <a:pt x="27" y="105"/>
                    <a:pt x="0" y="132"/>
                  </a:cubicBezTo>
                  <a:cubicBezTo>
                    <a:pt x="341" y="498"/>
                    <a:pt x="707" y="839"/>
                    <a:pt x="1074" y="1179"/>
                  </a:cubicBezTo>
                  <a:cubicBezTo>
                    <a:pt x="1807" y="1781"/>
                    <a:pt x="2619" y="2305"/>
                    <a:pt x="3483" y="2671"/>
                  </a:cubicBezTo>
                  <a:lnTo>
                    <a:pt x="3509" y="2698"/>
                  </a:lnTo>
                  <a:lnTo>
                    <a:pt x="3509" y="2671"/>
                  </a:lnTo>
                  <a:lnTo>
                    <a:pt x="3561" y="2645"/>
                  </a:lnTo>
                  <a:lnTo>
                    <a:pt x="3561" y="2619"/>
                  </a:lnTo>
                  <a:cubicBezTo>
                    <a:pt x="3588" y="2619"/>
                    <a:pt x="3588" y="2593"/>
                    <a:pt x="3588" y="2593"/>
                  </a:cubicBezTo>
                  <a:lnTo>
                    <a:pt x="3614" y="2567"/>
                  </a:lnTo>
                  <a:lnTo>
                    <a:pt x="3588" y="2567"/>
                  </a:lnTo>
                  <a:cubicBezTo>
                    <a:pt x="2697" y="2174"/>
                    <a:pt x="1886" y="1676"/>
                    <a:pt x="1153" y="1048"/>
                  </a:cubicBezTo>
                  <a:cubicBezTo>
                    <a:pt x="786" y="734"/>
                    <a:pt x="419" y="393"/>
                    <a:pt x="1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2"/>
            <p:cNvSpPr/>
            <p:nvPr/>
          </p:nvSpPr>
          <p:spPr>
            <a:xfrm>
              <a:off x="2736750" y="4094375"/>
              <a:ext cx="110000" cy="17075"/>
            </a:xfrm>
            <a:custGeom>
              <a:avLst/>
              <a:gdLst/>
              <a:ahLst/>
              <a:cxnLst/>
              <a:rect l="l" t="t" r="r" b="b"/>
              <a:pathLst>
                <a:path w="4400" h="683" extrusionOk="0">
                  <a:moveTo>
                    <a:pt x="27" y="0"/>
                  </a:moveTo>
                  <a:cubicBezTo>
                    <a:pt x="1" y="53"/>
                    <a:pt x="1" y="79"/>
                    <a:pt x="1" y="105"/>
                  </a:cubicBezTo>
                  <a:cubicBezTo>
                    <a:pt x="1" y="105"/>
                    <a:pt x="1" y="131"/>
                    <a:pt x="1" y="131"/>
                  </a:cubicBezTo>
                  <a:cubicBezTo>
                    <a:pt x="472" y="288"/>
                    <a:pt x="996" y="419"/>
                    <a:pt x="1493" y="524"/>
                  </a:cubicBezTo>
                  <a:cubicBezTo>
                    <a:pt x="1624" y="550"/>
                    <a:pt x="1755" y="576"/>
                    <a:pt x="1886" y="576"/>
                  </a:cubicBezTo>
                  <a:cubicBezTo>
                    <a:pt x="2343" y="650"/>
                    <a:pt x="2809" y="682"/>
                    <a:pt x="3274" y="682"/>
                  </a:cubicBezTo>
                  <a:cubicBezTo>
                    <a:pt x="3634" y="682"/>
                    <a:pt x="3993" y="663"/>
                    <a:pt x="4347" y="629"/>
                  </a:cubicBezTo>
                  <a:lnTo>
                    <a:pt x="4347" y="602"/>
                  </a:lnTo>
                  <a:cubicBezTo>
                    <a:pt x="4374" y="576"/>
                    <a:pt x="4374" y="550"/>
                    <a:pt x="4400" y="498"/>
                  </a:cubicBezTo>
                  <a:lnTo>
                    <a:pt x="4400" y="471"/>
                  </a:lnTo>
                  <a:lnTo>
                    <a:pt x="4374" y="471"/>
                  </a:lnTo>
                  <a:cubicBezTo>
                    <a:pt x="4006" y="517"/>
                    <a:pt x="3644" y="538"/>
                    <a:pt x="3284" y="538"/>
                  </a:cubicBezTo>
                  <a:cubicBezTo>
                    <a:pt x="2824" y="538"/>
                    <a:pt x="2368" y="504"/>
                    <a:pt x="1912" y="445"/>
                  </a:cubicBezTo>
                  <a:cubicBezTo>
                    <a:pt x="1781" y="419"/>
                    <a:pt x="1650" y="393"/>
                    <a:pt x="1519" y="393"/>
                  </a:cubicBezTo>
                  <a:cubicBezTo>
                    <a:pt x="1022" y="288"/>
                    <a:pt x="498" y="157"/>
                    <a:pt x="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2734125" y="4127750"/>
              <a:ext cx="110000" cy="48475"/>
            </a:xfrm>
            <a:custGeom>
              <a:avLst/>
              <a:gdLst/>
              <a:ahLst/>
              <a:cxnLst/>
              <a:rect l="l" t="t" r="r" b="b"/>
              <a:pathLst>
                <a:path w="4400" h="1939" extrusionOk="0">
                  <a:moveTo>
                    <a:pt x="4374" y="1"/>
                  </a:moveTo>
                  <a:lnTo>
                    <a:pt x="4348" y="27"/>
                  </a:lnTo>
                  <a:cubicBezTo>
                    <a:pt x="3588" y="550"/>
                    <a:pt x="2777" y="996"/>
                    <a:pt x="1912" y="1310"/>
                  </a:cubicBezTo>
                  <a:cubicBezTo>
                    <a:pt x="1284" y="1519"/>
                    <a:pt x="656" y="1676"/>
                    <a:pt x="1" y="1781"/>
                  </a:cubicBezTo>
                  <a:cubicBezTo>
                    <a:pt x="1" y="1781"/>
                    <a:pt x="1" y="1807"/>
                    <a:pt x="1" y="1807"/>
                  </a:cubicBezTo>
                  <a:lnTo>
                    <a:pt x="1" y="1912"/>
                  </a:lnTo>
                  <a:lnTo>
                    <a:pt x="1" y="1938"/>
                  </a:lnTo>
                  <a:cubicBezTo>
                    <a:pt x="682" y="1833"/>
                    <a:pt x="1336" y="1676"/>
                    <a:pt x="1965" y="1441"/>
                  </a:cubicBezTo>
                  <a:cubicBezTo>
                    <a:pt x="2829" y="1126"/>
                    <a:pt x="3641" y="708"/>
                    <a:pt x="4374" y="184"/>
                  </a:cubicBezTo>
                  <a:lnTo>
                    <a:pt x="4400" y="158"/>
                  </a:lnTo>
                  <a:lnTo>
                    <a:pt x="4400" y="131"/>
                  </a:lnTo>
                  <a:cubicBezTo>
                    <a:pt x="4374" y="105"/>
                    <a:pt x="4374" y="53"/>
                    <a:pt x="4374" y="27"/>
                  </a:cubicBezTo>
                  <a:lnTo>
                    <a:pt x="437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2"/>
            <p:cNvSpPr/>
            <p:nvPr/>
          </p:nvSpPr>
          <p:spPr>
            <a:xfrm>
              <a:off x="2774725" y="4149350"/>
              <a:ext cx="79875" cy="97575"/>
            </a:xfrm>
            <a:custGeom>
              <a:avLst/>
              <a:gdLst/>
              <a:ahLst/>
              <a:cxnLst/>
              <a:rect l="l" t="t" r="r" b="b"/>
              <a:pathLst>
                <a:path w="3195" h="3903" extrusionOk="0">
                  <a:moveTo>
                    <a:pt x="3090" y="1"/>
                  </a:moveTo>
                  <a:lnTo>
                    <a:pt x="3090" y="27"/>
                  </a:lnTo>
                  <a:cubicBezTo>
                    <a:pt x="2697" y="839"/>
                    <a:pt x="2226" y="1572"/>
                    <a:pt x="1676" y="2252"/>
                  </a:cubicBezTo>
                  <a:cubicBezTo>
                    <a:pt x="1257" y="2724"/>
                    <a:pt x="603" y="3352"/>
                    <a:pt x="0" y="3824"/>
                  </a:cubicBezTo>
                  <a:lnTo>
                    <a:pt x="27" y="3824"/>
                  </a:lnTo>
                  <a:cubicBezTo>
                    <a:pt x="53" y="3850"/>
                    <a:pt x="79" y="3876"/>
                    <a:pt x="105" y="3902"/>
                  </a:cubicBezTo>
                  <a:cubicBezTo>
                    <a:pt x="707" y="3431"/>
                    <a:pt x="1362" y="2829"/>
                    <a:pt x="1781" y="2357"/>
                  </a:cubicBezTo>
                  <a:cubicBezTo>
                    <a:pt x="2331" y="1676"/>
                    <a:pt x="2828" y="917"/>
                    <a:pt x="3195" y="132"/>
                  </a:cubicBezTo>
                  <a:lnTo>
                    <a:pt x="3195" y="105"/>
                  </a:lnTo>
                  <a:cubicBezTo>
                    <a:pt x="3169" y="79"/>
                    <a:pt x="3143" y="53"/>
                    <a:pt x="3116" y="27"/>
                  </a:cubicBezTo>
                  <a:lnTo>
                    <a:pt x="309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2"/>
            <p:cNvSpPr/>
            <p:nvPr/>
          </p:nvSpPr>
          <p:spPr>
            <a:xfrm>
              <a:off x="2853925" y="4159825"/>
              <a:ext cx="22950" cy="118500"/>
            </a:xfrm>
            <a:custGeom>
              <a:avLst/>
              <a:gdLst/>
              <a:ahLst/>
              <a:cxnLst/>
              <a:rect l="l" t="t" r="r" b="b"/>
              <a:pathLst>
                <a:path w="918" h="4740" extrusionOk="0">
                  <a:moveTo>
                    <a:pt x="708" y="1"/>
                  </a:moveTo>
                  <a:lnTo>
                    <a:pt x="708" y="27"/>
                  </a:lnTo>
                  <a:cubicBezTo>
                    <a:pt x="786" y="943"/>
                    <a:pt x="760" y="1833"/>
                    <a:pt x="603" y="2698"/>
                  </a:cubicBezTo>
                  <a:cubicBezTo>
                    <a:pt x="472" y="3352"/>
                    <a:pt x="263" y="4085"/>
                    <a:pt x="1" y="4740"/>
                  </a:cubicBezTo>
                  <a:lnTo>
                    <a:pt x="158" y="4740"/>
                  </a:lnTo>
                  <a:cubicBezTo>
                    <a:pt x="420" y="4112"/>
                    <a:pt x="603" y="3431"/>
                    <a:pt x="734" y="2750"/>
                  </a:cubicBezTo>
                  <a:lnTo>
                    <a:pt x="734" y="2724"/>
                  </a:lnTo>
                  <a:cubicBezTo>
                    <a:pt x="891" y="1860"/>
                    <a:pt x="917" y="943"/>
                    <a:pt x="839" y="53"/>
                  </a:cubicBezTo>
                  <a:lnTo>
                    <a:pt x="839" y="27"/>
                  </a:lnTo>
                  <a:lnTo>
                    <a:pt x="734" y="27"/>
                  </a:lnTo>
                  <a:lnTo>
                    <a:pt x="7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2892550" y="4157875"/>
              <a:ext cx="47150" cy="105400"/>
            </a:xfrm>
            <a:custGeom>
              <a:avLst/>
              <a:gdLst/>
              <a:ahLst/>
              <a:cxnLst/>
              <a:rect l="l" t="t" r="r" b="b"/>
              <a:pathLst>
                <a:path w="1886" h="4216" extrusionOk="0">
                  <a:moveTo>
                    <a:pt x="132" y="0"/>
                  </a:moveTo>
                  <a:cubicBezTo>
                    <a:pt x="105" y="26"/>
                    <a:pt x="79" y="26"/>
                    <a:pt x="27" y="52"/>
                  </a:cubicBezTo>
                  <a:lnTo>
                    <a:pt x="1" y="52"/>
                  </a:lnTo>
                  <a:lnTo>
                    <a:pt x="27" y="79"/>
                  </a:lnTo>
                  <a:cubicBezTo>
                    <a:pt x="577" y="812"/>
                    <a:pt x="996" y="1623"/>
                    <a:pt x="1310" y="2514"/>
                  </a:cubicBezTo>
                  <a:cubicBezTo>
                    <a:pt x="1519" y="3064"/>
                    <a:pt x="1650" y="3640"/>
                    <a:pt x="1755" y="4216"/>
                  </a:cubicBezTo>
                  <a:lnTo>
                    <a:pt x="1781" y="4216"/>
                  </a:lnTo>
                  <a:cubicBezTo>
                    <a:pt x="1807" y="4216"/>
                    <a:pt x="1834" y="4190"/>
                    <a:pt x="1886" y="4163"/>
                  </a:cubicBezTo>
                  <a:cubicBezTo>
                    <a:pt x="1807" y="3587"/>
                    <a:pt x="1650" y="3011"/>
                    <a:pt x="1441" y="2461"/>
                  </a:cubicBezTo>
                  <a:cubicBezTo>
                    <a:pt x="1127" y="1571"/>
                    <a:pt x="708" y="759"/>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2"/>
            <p:cNvSpPr/>
            <p:nvPr/>
          </p:nvSpPr>
          <p:spPr>
            <a:xfrm>
              <a:off x="2909575" y="4145425"/>
              <a:ext cx="89700" cy="66800"/>
            </a:xfrm>
            <a:custGeom>
              <a:avLst/>
              <a:gdLst/>
              <a:ahLst/>
              <a:cxnLst/>
              <a:rect l="l" t="t" r="r" b="b"/>
              <a:pathLst>
                <a:path w="3588" h="2672" extrusionOk="0">
                  <a:moveTo>
                    <a:pt x="105" y="1"/>
                  </a:moveTo>
                  <a:cubicBezTo>
                    <a:pt x="79" y="27"/>
                    <a:pt x="53" y="53"/>
                    <a:pt x="27" y="79"/>
                  </a:cubicBezTo>
                  <a:lnTo>
                    <a:pt x="0" y="105"/>
                  </a:lnTo>
                  <a:lnTo>
                    <a:pt x="27" y="105"/>
                  </a:lnTo>
                  <a:cubicBezTo>
                    <a:pt x="917" y="498"/>
                    <a:pt x="1729" y="1022"/>
                    <a:pt x="2436" y="1624"/>
                  </a:cubicBezTo>
                  <a:cubicBezTo>
                    <a:pt x="2828" y="1938"/>
                    <a:pt x="3169" y="2279"/>
                    <a:pt x="3509" y="2671"/>
                  </a:cubicBezTo>
                  <a:cubicBezTo>
                    <a:pt x="3509" y="2671"/>
                    <a:pt x="3509" y="2645"/>
                    <a:pt x="3509" y="2645"/>
                  </a:cubicBezTo>
                  <a:cubicBezTo>
                    <a:pt x="3535" y="2619"/>
                    <a:pt x="3561" y="2593"/>
                    <a:pt x="3588" y="2567"/>
                  </a:cubicBezTo>
                  <a:cubicBezTo>
                    <a:pt x="3588" y="2567"/>
                    <a:pt x="3588" y="2540"/>
                    <a:pt x="3588" y="2540"/>
                  </a:cubicBezTo>
                  <a:cubicBezTo>
                    <a:pt x="3273" y="2174"/>
                    <a:pt x="2907" y="1833"/>
                    <a:pt x="2540" y="1519"/>
                  </a:cubicBezTo>
                  <a:cubicBezTo>
                    <a:pt x="1807" y="891"/>
                    <a:pt x="995" y="393"/>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 name="Google Shape;53;p2"/>
            <p:cNvSpPr/>
            <p:nvPr/>
          </p:nvSpPr>
          <p:spPr>
            <a:xfrm>
              <a:off x="2920700" y="4126075"/>
              <a:ext cx="110650" cy="17400"/>
            </a:xfrm>
            <a:custGeom>
              <a:avLst/>
              <a:gdLst/>
              <a:ahLst/>
              <a:cxnLst/>
              <a:rect l="l" t="t" r="r" b="b"/>
              <a:pathLst>
                <a:path w="4426" h="696" extrusionOk="0">
                  <a:moveTo>
                    <a:pt x="1129" y="1"/>
                  </a:moveTo>
                  <a:cubicBezTo>
                    <a:pt x="770" y="1"/>
                    <a:pt x="409" y="22"/>
                    <a:pt x="53" y="68"/>
                  </a:cubicBezTo>
                  <a:cubicBezTo>
                    <a:pt x="27" y="94"/>
                    <a:pt x="27" y="146"/>
                    <a:pt x="1" y="172"/>
                  </a:cubicBezTo>
                  <a:lnTo>
                    <a:pt x="1" y="198"/>
                  </a:lnTo>
                  <a:lnTo>
                    <a:pt x="27" y="198"/>
                  </a:lnTo>
                  <a:cubicBezTo>
                    <a:pt x="403" y="162"/>
                    <a:pt x="786" y="142"/>
                    <a:pt x="1169" y="142"/>
                  </a:cubicBezTo>
                  <a:cubicBezTo>
                    <a:pt x="1611" y="142"/>
                    <a:pt x="2053" y="169"/>
                    <a:pt x="2488" y="225"/>
                  </a:cubicBezTo>
                  <a:cubicBezTo>
                    <a:pt x="2619" y="251"/>
                    <a:pt x="2750" y="277"/>
                    <a:pt x="2881" y="303"/>
                  </a:cubicBezTo>
                  <a:cubicBezTo>
                    <a:pt x="3378" y="382"/>
                    <a:pt x="3902" y="513"/>
                    <a:pt x="4400" y="696"/>
                  </a:cubicBezTo>
                  <a:cubicBezTo>
                    <a:pt x="4400" y="696"/>
                    <a:pt x="4400" y="696"/>
                    <a:pt x="4400" y="670"/>
                  </a:cubicBezTo>
                  <a:cubicBezTo>
                    <a:pt x="4400" y="644"/>
                    <a:pt x="4400" y="617"/>
                    <a:pt x="4426" y="565"/>
                  </a:cubicBezTo>
                  <a:cubicBezTo>
                    <a:pt x="3928" y="382"/>
                    <a:pt x="3431" y="251"/>
                    <a:pt x="2907" y="146"/>
                  </a:cubicBezTo>
                  <a:cubicBezTo>
                    <a:pt x="2776" y="120"/>
                    <a:pt x="2619" y="120"/>
                    <a:pt x="2488" y="94"/>
                  </a:cubicBezTo>
                  <a:cubicBezTo>
                    <a:pt x="2047" y="35"/>
                    <a:pt x="1589" y="1"/>
                    <a:pt x="11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2922000" y="4062950"/>
              <a:ext cx="104125" cy="47800"/>
            </a:xfrm>
            <a:custGeom>
              <a:avLst/>
              <a:gdLst/>
              <a:ahLst/>
              <a:cxnLst/>
              <a:rect l="l" t="t" r="r" b="b"/>
              <a:pathLst>
                <a:path w="4165" h="1912" extrusionOk="0">
                  <a:moveTo>
                    <a:pt x="4112" y="0"/>
                  </a:moveTo>
                  <a:cubicBezTo>
                    <a:pt x="3562" y="105"/>
                    <a:pt x="3012" y="236"/>
                    <a:pt x="2488" y="419"/>
                  </a:cubicBezTo>
                  <a:cubicBezTo>
                    <a:pt x="1624" y="733"/>
                    <a:pt x="786" y="1179"/>
                    <a:pt x="1" y="1728"/>
                  </a:cubicBezTo>
                  <a:lnTo>
                    <a:pt x="1" y="1755"/>
                  </a:lnTo>
                  <a:cubicBezTo>
                    <a:pt x="1" y="1807"/>
                    <a:pt x="27" y="1833"/>
                    <a:pt x="27" y="1886"/>
                  </a:cubicBezTo>
                  <a:lnTo>
                    <a:pt x="27" y="1912"/>
                  </a:lnTo>
                  <a:lnTo>
                    <a:pt x="53" y="1886"/>
                  </a:lnTo>
                  <a:cubicBezTo>
                    <a:pt x="813" y="1336"/>
                    <a:pt x="1651" y="891"/>
                    <a:pt x="2541" y="550"/>
                  </a:cubicBezTo>
                  <a:cubicBezTo>
                    <a:pt x="3064" y="367"/>
                    <a:pt x="3614" y="236"/>
                    <a:pt x="4164" y="131"/>
                  </a:cubicBezTo>
                  <a:lnTo>
                    <a:pt x="41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2911525" y="3994200"/>
              <a:ext cx="75975" cy="96275"/>
            </a:xfrm>
            <a:custGeom>
              <a:avLst/>
              <a:gdLst/>
              <a:ahLst/>
              <a:cxnLst/>
              <a:rect l="l" t="t" r="r" b="b"/>
              <a:pathLst>
                <a:path w="3039" h="3851" extrusionOk="0">
                  <a:moveTo>
                    <a:pt x="2934" y="1"/>
                  </a:moveTo>
                  <a:cubicBezTo>
                    <a:pt x="2410" y="420"/>
                    <a:pt x="1912" y="891"/>
                    <a:pt x="1467" y="1415"/>
                  </a:cubicBezTo>
                  <a:cubicBezTo>
                    <a:pt x="891" y="2096"/>
                    <a:pt x="394" y="2881"/>
                    <a:pt x="1" y="3693"/>
                  </a:cubicBezTo>
                  <a:lnTo>
                    <a:pt x="1" y="3719"/>
                  </a:lnTo>
                  <a:lnTo>
                    <a:pt x="27" y="3719"/>
                  </a:lnTo>
                  <a:cubicBezTo>
                    <a:pt x="53" y="3745"/>
                    <a:pt x="80" y="3798"/>
                    <a:pt x="80" y="3824"/>
                  </a:cubicBezTo>
                  <a:lnTo>
                    <a:pt x="106" y="3850"/>
                  </a:lnTo>
                  <a:lnTo>
                    <a:pt x="132" y="3798"/>
                  </a:lnTo>
                  <a:cubicBezTo>
                    <a:pt x="498" y="2960"/>
                    <a:pt x="996" y="2200"/>
                    <a:pt x="1572" y="1493"/>
                  </a:cubicBezTo>
                  <a:cubicBezTo>
                    <a:pt x="2017" y="996"/>
                    <a:pt x="2488" y="525"/>
                    <a:pt x="3038" y="106"/>
                  </a:cubicBezTo>
                  <a:lnTo>
                    <a:pt x="3012" y="80"/>
                  </a:lnTo>
                  <a:cubicBezTo>
                    <a:pt x="2986" y="53"/>
                    <a:pt x="2960" y="27"/>
                    <a:pt x="2934" y="27"/>
                  </a:cubicBezTo>
                  <a:lnTo>
                    <a:pt x="29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6" name="Google Shape;56;p2"/>
          <p:cNvGrpSpPr/>
          <p:nvPr/>
        </p:nvGrpSpPr>
        <p:grpSpPr>
          <a:xfrm>
            <a:off x="-577313" y="5738253"/>
            <a:ext cx="13346626" cy="1138549"/>
            <a:chOff x="-432985" y="4303689"/>
            <a:chExt cx="10009970" cy="853912"/>
          </a:xfrm>
        </p:grpSpPr>
        <p:sp>
          <p:nvSpPr>
            <p:cNvPr id="57" name="Google Shape;57;p2"/>
            <p:cNvSpPr/>
            <p:nvPr/>
          </p:nvSpPr>
          <p:spPr>
            <a:xfrm>
              <a:off x="6433387" y="4411892"/>
              <a:ext cx="3143599" cy="745709"/>
            </a:xfrm>
            <a:custGeom>
              <a:avLst/>
              <a:gdLst/>
              <a:ahLst/>
              <a:cxnLst/>
              <a:rect l="l" t="t" r="r" b="b"/>
              <a:pathLst>
                <a:path w="89657" h="21268" extrusionOk="0">
                  <a:moveTo>
                    <a:pt x="50100" y="1"/>
                  </a:moveTo>
                  <a:cubicBezTo>
                    <a:pt x="49957" y="1"/>
                    <a:pt x="49815" y="3"/>
                    <a:pt x="49673" y="6"/>
                  </a:cubicBezTo>
                  <a:cubicBezTo>
                    <a:pt x="43834" y="137"/>
                    <a:pt x="38099" y="2938"/>
                    <a:pt x="34433" y="7468"/>
                  </a:cubicBezTo>
                  <a:cubicBezTo>
                    <a:pt x="32077" y="10375"/>
                    <a:pt x="30244" y="14145"/>
                    <a:pt x="26709" y="15376"/>
                  </a:cubicBezTo>
                  <a:cubicBezTo>
                    <a:pt x="25903" y="15646"/>
                    <a:pt x="25090" y="15758"/>
                    <a:pt x="24272" y="15758"/>
                  </a:cubicBezTo>
                  <a:cubicBezTo>
                    <a:pt x="20966" y="15758"/>
                    <a:pt x="17566" y="13942"/>
                    <a:pt x="14167" y="13438"/>
                  </a:cubicBezTo>
                  <a:cubicBezTo>
                    <a:pt x="13578" y="13350"/>
                    <a:pt x="12987" y="13307"/>
                    <a:pt x="12397" y="13307"/>
                  </a:cubicBezTo>
                  <a:cubicBezTo>
                    <a:pt x="7235" y="13307"/>
                    <a:pt x="2163" y="16591"/>
                    <a:pt x="1" y="21267"/>
                  </a:cubicBezTo>
                  <a:lnTo>
                    <a:pt x="89656" y="21267"/>
                  </a:lnTo>
                  <a:cubicBezTo>
                    <a:pt x="89028" y="18387"/>
                    <a:pt x="85624" y="16292"/>
                    <a:pt x="82482" y="15742"/>
                  </a:cubicBezTo>
                  <a:cubicBezTo>
                    <a:pt x="78790" y="15062"/>
                    <a:pt x="74731" y="15481"/>
                    <a:pt x="71484" y="13543"/>
                  </a:cubicBezTo>
                  <a:cubicBezTo>
                    <a:pt x="68840" y="11946"/>
                    <a:pt x="67269" y="9118"/>
                    <a:pt x="65226" y="6814"/>
                  </a:cubicBezTo>
                  <a:cubicBezTo>
                    <a:pt x="61445" y="2547"/>
                    <a:pt x="55795" y="1"/>
                    <a:pt x="501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58" name="Google Shape;58;p2"/>
            <p:cNvGrpSpPr/>
            <p:nvPr/>
          </p:nvGrpSpPr>
          <p:grpSpPr>
            <a:xfrm>
              <a:off x="4627515" y="4303725"/>
              <a:ext cx="2850686" cy="853877"/>
              <a:chOff x="3846325" y="4177475"/>
              <a:chExt cx="2032575" cy="608825"/>
            </a:xfrm>
          </p:grpSpPr>
          <p:sp>
            <p:nvSpPr>
              <p:cNvPr id="59" name="Google Shape;59;p2"/>
              <p:cNvSpPr/>
              <p:nvPr/>
            </p:nvSpPr>
            <p:spPr>
              <a:xfrm>
                <a:off x="3846325" y="4177475"/>
                <a:ext cx="2032575" cy="608825"/>
              </a:xfrm>
              <a:custGeom>
                <a:avLst/>
                <a:gdLst/>
                <a:ahLst/>
                <a:cxnLst/>
                <a:rect l="l" t="t" r="r" b="b"/>
                <a:pathLst>
                  <a:path w="81303" h="24353" extrusionOk="0">
                    <a:moveTo>
                      <a:pt x="40295" y="0"/>
                    </a:moveTo>
                    <a:cubicBezTo>
                      <a:pt x="39709" y="0"/>
                      <a:pt x="39124" y="27"/>
                      <a:pt x="38544" y="80"/>
                    </a:cubicBezTo>
                    <a:cubicBezTo>
                      <a:pt x="38465" y="106"/>
                      <a:pt x="38387" y="106"/>
                      <a:pt x="38334" y="106"/>
                    </a:cubicBezTo>
                    <a:cubicBezTo>
                      <a:pt x="36789" y="290"/>
                      <a:pt x="35271" y="682"/>
                      <a:pt x="33857" y="1258"/>
                    </a:cubicBezTo>
                    <a:cubicBezTo>
                      <a:pt x="33830" y="1285"/>
                      <a:pt x="33804" y="1285"/>
                      <a:pt x="33752" y="1285"/>
                    </a:cubicBezTo>
                    <a:cubicBezTo>
                      <a:pt x="33464" y="1416"/>
                      <a:pt x="33150" y="1546"/>
                      <a:pt x="32862" y="1704"/>
                    </a:cubicBezTo>
                    <a:cubicBezTo>
                      <a:pt x="32809" y="1730"/>
                      <a:pt x="32731" y="1756"/>
                      <a:pt x="32678" y="1782"/>
                    </a:cubicBezTo>
                    <a:cubicBezTo>
                      <a:pt x="30872" y="2672"/>
                      <a:pt x="29222" y="3877"/>
                      <a:pt x="27887" y="5369"/>
                    </a:cubicBezTo>
                    <a:cubicBezTo>
                      <a:pt x="27834" y="5422"/>
                      <a:pt x="27782" y="5500"/>
                      <a:pt x="27729" y="5553"/>
                    </a:cubicBezTo>
                    <a:cubicBezTo>
                      <a:pt x="27206" y="6129"/>
                      <a:pt x="26761" y="6757"/>
                      <a:pt x="26342" y="7438"/>
                    </a:cubicBezTo>
                    <a:cubicBezTo>
                      <a:pt x="26316" y="7464"/>
                      <a:pt x="26289" y="7490"/>
                      <a:pt x="26289" y="7543"/>
                    </a:cubicBezTo>
                    <a:cubicBezTo>
                      <a:pt x="26158" y="7700"/>
                      <a:pt x="26080" y="7883"/>
                      <a:pt x="25975" y="8066"/>
                    </a:cubicBezTo>
                    <a:cubicBezTo>
                      <a:pt x="25190" y="9506"/>
                      <a:pt x="24561" y="11208"/>
                      <a:pt x="23671" y="12596"/>
                    </a:cubicBezTo>
                    <a:lnTo>
                      <a:pt x="23514" y="12806"/>
                    </a:lnTo>
                    <a:cubicBezTo>
                      <a:pt x="22859" y="13774"/>
                      <a:pt x="22074" y="14560"/>
                      <a:pt x="20974" y="15005"/>
                    </a:cubicBezTo>
                    <a:cubicBezTo>
                      <a:pt x="20384" y="15241"/>
                      <a:pt x="19794" y="15349"/>
                      <a:pt x="19185" y="15349"/>
                    </a:cubicBezTo>
                    <a:cubicBezTo>
                      <a:pt x="19118" y="15349"/>
                      <a:pt x="19051" y="15348"/>
                      <a:pt x="18984" y="15346"/>
                    </a:cubicBezTo>
                    <a:lnTo>
                      <a:pt x="18879" y="15346"/>
                    </a:lnTo>
                    <a:cubicBezTo>
                      <a:pt x="18486" y="15346"/>
                      <a:pt x="18094" y="15293"/>
                      <a:pt x="17675" y="15215"/>
                    </a:cubicBezTo>
                    <a:cubicBezTo>
                      <a:pt x="17596" y="15215"/>
                      <a:pt x="17544" y="15188"/>
                      <a:pt x="17465" y="15188"/>
                    </a:cubicBezTo>
                    <a:cubicBezTo>
                      <a:pt x="15868" y="14874"/>
                      <a:pt x="14245" y="14220"/>
                      <a:pt x="12647" y="13905"/>
                    </a:cubicBezTo>
                    <a:cubicBezTo>
                      <a:pt x="11940" y="13774"/>
                      <a:pt x="11233" y="13722"/>
                      <a:pt x="10526" y="13722"/>
                    </a:cubicBezTo>
                    <a:cubicBezTo>
                      <a:pt x="10448" y="13722"/>
                      <a:pt x="10369" y="13722"/>
                      <a:pt x="10317" y="13748"/>
                    </a:cubicBezTo>
                    <a:cubicBezTo>
                      <a:pt x="9741" y="13748"/>
                      <a:pt x="9191" y="13827"/>
                      <a:pt x="8641" y="13932"/>
                    </a:cubicBezTo>
                    <a:cubicBezTo>
                      <a:pt x="8615" y="13932"/>
                      <a:pt x="8589" y="13958"/>
                      <a:pt x="8563" y="13958"/>
                    </a:cubicBezTo>
                    <a:cubicBezTo>
                      <a:pt x="6442" y="14377"/>
                      <a:pt x="4478" y="15424"/>
                      <a:pt x="2985" y="16969"/>
                    </a:cubicBezTo>
                    <a:cubicBezTo>
                      <a:pt x="2645" y="17309"/>
                      <a:pt x="2331" y="17702"/>
                      <a:pt x="2069" y="18069"/>
                    </a:cubicBezTo>
                    <a:cubicBezTo>
                      <a:pt x="2043" y="18095"/>
                      <a:pt x="2016" y="18121"/>
                      <a:pt x="2016" y="18147"/>
                    </a:cubicBezTo>
                    <a:cubicBezTo>
                      <a:pt x="733" y="19954"/>
                      <a:pt x="26" y="22153"/>
                      <a:pt x="0" y="24353"/>
                    </a:cubicBezTo>
                    <a:lnTo>
                      <a:pt x="81303" y="24353"/>
                    </a:lnTo>
                    <a:cubicBezTo>
                      <a:pt x="80046" y="21970"/>
                      <a:pt x="77925" y="20059"/>
                      <a:pt x="75464" y="18933"/>
                    </a:cubicBezTo>
                    <a:cubicBezTo>
                      <a:pt x="75411" y="18933"/>
                      <a:pt x="75385" y="18907"/>
                      <a:pt x="75359" y="18880"/>
                    </a:cubicBezTo>
                    <a:cubicBezTo>
                      <a:pt x="73904" y="18261"/>
                      <a:pt x="72320" y="17901"/>
                      <a:pt x="70743" y="17901"/>
                    </a:cubicBezTo>
                    <a:cubicBezTo>
                      <a:pt x="70588" y="17901"/>
                      <a:pt x="70434" y="17905"/>
                      <a:pt x="70279" y="17912"/>
                    </a:cubicBezTo>
                    <a:cubicBezTo>
                      <a:pt x="68682" y="17962"/>
                      <a:pt x="67032" y="18339"/>
                      <a:pt x="65450" y="18339"/>
                    </a:cubicBezTo>
                    <a:cubicBezTo>
                      <a:pt x="64542" y="18339"/>
                      <a:pt x="63657" y="18215"/>
                      <a:pt x="62817" y="17833"/>
                    </a:cubicBezTo>
                    <a:cubicBezTo>
                      <a:pt x="62581" y="17702"/>
                      <a:pt x="62345" y="17571"/>
                      <a:pt x="62110" y="17440"/>
                    </a:cubicBezTo>
                    <a:cubicBezTo>
                      <a:pt x="62083" y="17414"/>
                      <a:pt x="62057" y="17388"/>
                      <a:pt x="62031" y="17388"/>
                    </a:cubicBezTo>
                    <a:cubicBezTo>
                      <a:pt x="60198" y="16105"/>
                      <a:pt x="59255" y="13748"/>
                      <a:pt x="58208" y="11706"/>
                    </a:cubicBezTo>
                    <a:cubicBezTo>
                      <a:pt x="57553" y="10475"/>
                      <a:pt x="56794" y="9297"/>
                      <a:pt x="55930" y="8197"/>
                    </a:cubicBezTo>
                    <a:cubicBezTo>
                      <a:pt x="55799" y="8040"/>
                      <a:pt x="55668" y="7883"/>
                      <a:pt x="55537" y="7700"/>
                    </a:cubicBezTo>
                    <a:cubicBezTo>
                      <a:pt x="54987" y="7019"/>
                      <a:pt x="54359" y="6338"/>
                      <a:pt x="53704" y="5736"/>
                    </a:cubicBezTo>
                    <a:cubicBezTo>
                      <a:pt x="53678" y="5710"/>
                      <a:pt x="53652" y="5684"/>
                      <a:pt x="53626" y="5657"/>
                    </a:cubicBezTo>
                    <a:cubicBezTo>
                      <a:pt x="51400" y="3536"/>
                      <a:pt x="48756" y="1861"/>
                      <a:pt x="45849" y="918"/>
                    </a:cubicBezTo>
                    <a:cubicBezTo>
                      <a:pt x="45771" y="866"/>
                      <a:pt x="45640" y="839"/>
                      <a:pt x="45561" y="813"/>
                    </a:cubicBezTo>
                    <a:cubicBezTo>
                      <a:pt x="45116" y="656"/>
                      <a:pt x="44671" y="551"/>
                      <a:pt x="44226" y="447"/>
                    </a:cubicBezTo>
                    <a:cubicBezTo>
                      <a:pt x="44173" y="421"/>
                      <a:pt x="44147" y="421"/>
                      <a:pt x="44121" y="421"/>
                    </a:cubicBezTo>
                    <a:cubicBezTo>
                      <a:pt x="43728" y="316"/>
                      <a:pt x="43309" y="237"/>
                      <a:pt x="42890" y="185"/>
                    </a:cubicBezTo>
                    <a:cubicBezTo>
                      <a:pt x="42031" y="60"/>
                      <a:pt x="41162" y="0"/>
                      <a:pt x="402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 name="Google Shape;60;p2"/>
              <p:cNvSpPr/>
              <p:nvPr/>
            </p:nvSpPr>
            <p:spPr>
              <a:xfrm>
                <a:off x="5234750" y="4369950"/>
                <a:ext cx="121775" cy="416350"/>
              </a:xfrm>
              <a:custGeom>
                <a:avLst/>
                <a:gdLst/>
                <a:ahLst/>
                <a:cxnLst/>
                <a:rect l="l" t="t" r="r" b="b"/>
                <a:pathLst>
                  <a:path w="4871" h="16654" extrusionOk="0">
                    <a:moveTo>
                      <a:pt x="0" y="1"/>
                    </a:moveTo>
                    <a:lnTo>
                      <a:pt x="0" y="1"/>
                    </a:lnTo>
                    <a:cubicBezTo>
                      <a:pt x="2252" y="6128"/>
                      <a:pt x="3980" y="13538"/>
                      <a:pt x="4661" y="16654"/>
                    </a:cubicBezTo>
                    <a:lnTo>
                      <a:pt x="4871" y="16654"/>
                    </a:lnTo>
                    <a:cubicBezTo>
                      <a:pt x="4216" y="13669"/>
                      <a:pt x="2566" y="6547"/>
                      <a:pt x="393" y="498"/>
                    </a:cubicBezTo>
                    <a:cubicBezTo>
                      <a:pt x="262" y="315"/>
                      <a:pt x="131" y="158"/>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 name="Google Shape;61;p2"/>
              <p:cNvSpPr/>
              <p:nvPr/>
            </p:nvSpPr>
            <p:spPr>
              <a:xfrm>
                <a:off x="4984675" y="4197150"/>
                <a:ext cx="202950" cy="589150"/>
              </a:xfrm>
              <a:custGeom>
                <a:avLst/>
                <a:gdLst/>
                <a:ahLst/>
                <a:cxnLst/>
                <a:rect l="l" t="t" r="r" b="b"/>
                <a:pathLst>
                  <a:path w="8118" h="23566" extrusionOk="0">
                    <a:moveTo>
                      <a:pt x="1" y="0"/>
                    </a:moveTo>
                    <a:cubicBezTo>
                      <a:pt x="12" y="3"/>
                      <a:pt x="22" y="6"/>
                      <a:pt x="33" y="9"/>
                    </a:cubicBezTo>
                    <a:lnTo>
                      <a:pt x="33" y="9"/>
                    </a:lnTo>
                    <a:cubicBezTo>
                      <a:pt x="31" y="6"/>
                      <a:pt x="29" y="3"/>
                      <a:pt x="27" y="0"/>
                    </a:cubicBezTo>
                    <a:close/>
                    <a:moveTo>
                      <a:pt x="33" y="9"/>
                    </a:moveTo>
                    <a:lnTo>
                      <a:pt x="33" y="9"/>
                    </a:lnTo>
                    <a:cubicBezTo>
                      <a:pt x="3775" y="5644"/>
                      <a:pt x="6940" y="19065"/>
                      <a:pt x="7935" y="23566"/>
                    </a:cubicBezTo>
                    <a:lnTo>
                      <a:pt x="8118" y="23566"/>
                    </a:lnTo>
                    <a:cubicBezTo>
                      <a:pt x="7175" y="19167"/>
                      <a:pt x="4059" y="5918"/>
                      <a:pt x="315" y="105"/>
                    </a:cubicBezTo>
                    <a:cubicBezTo>
                      <a:pt x="221" y="81"/>
                      <a:pt x="127" y="37"/>
                      <a:pt x="33" y="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 name="Google Shape;62;p2"/>
              <p:cNvSpPr/>
              <p:nvPr/>
            </p:nvSpPr>
            <p:spPr>
              <a:xfrm>
                <a:off x="4804675" y="4179475"/>
                <a:ext cx="214725" cy="606825"/>
              </a:xfrm>
              <a:custGeom>
                <a:avLst/>
                <a:gdLst/>
                <a:ahLst/>
                <a:cxnLst/>
                <a:rect l="l" t="t" r="r" b="b"/>
                <a:pathLst>
                  <a:path w="8589" h="24273" extrusionOk="0">
                    <a:moveTo>
                      <a:pt x="210" y="0"/>
                    </a:moveTo>
                    <a:cubicBezTo>
                      <a:pt x="131" y="0"/>
                      <a:pt x="53" y="26"/>
                      <a:pt x="0" y="26"/>
                    </a:cubicBezTo>
                    <a:cubicBezTo>
                      <a:pt x="3954" y="5158"/>
                      <a:pt x="7358" y="19560"/>
                      <a:pt x="8379" y="24273"/>
                    </a:cubicBezTo>
                    <a:lnTo>
                      <a:pt x="8589" y="24273"/>
                    </a:lnTo>
                    <a:cubicBezTo>
                      <a:pt x="7567" y="19638"/>
                      <a:pt x="4216" y="5289"/>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 name="Google Shape;63;p2"/>
              <p:cNvSpPr/>
              <p:nvPr/>
            </p:nvSpPr>
            <p:spPr>
              <a:xfrm>
                <a:off x="4663275" y="4220050"/>
                <a:ext cx="187250" cy="566250"/>
              </a:xfrm>
              <a:custGeom>
                <a:avLst/>
                <a:gdLst/>
                <a:ahLst/>
                <a:cxnLst/>
                <a:rect l="l" t="t" r="r" b="b"/>
                <a:pathLst>
                  <a:path w="7490" h="22650" extrusionOk="0">
                    <a:moveTo>
                      <a:pt x="184" y="1"/>
                    </a:moveTo>
                    <a:cubicBezTo>
                      <a:pt x="131" y="27"/>
                      <a:pt x="53" y="53"/>
                      <a:pt x="0" y="79"/>
                    </a:cubicBezTo>
                    <a:cubicBezTo>
                      <a:pt x="3483" y="6154"/>
                      <a:pt x="6363" y="18382"/>
                      <a:pt x="7306" y="22650"/>
                    </a:cubicBezTo>
                    <a:lnTo>
                      <a:pt x="7489" y="22650"/>
                    </a:lnTo>
                    <a:cubicBezTo>
                      <a:pt x="6573" y="18434"/>
                      <a:pt x="3692" y="6154"/>
                      <a:pt x="1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 name="Google Shape;64;p2"/>
              <p:cNvSpPr/>
              <p:nvPr/>
            </p:nvSpPr>
            <p:spPr>
              <a:xfrm>
                <a:off x="4539550" y="4311700"/>
                <a:ext cx="142725" cy="474600"/>
              </a:xfrm>
              <a:custGeom>
                <a:avLst/>
                <a:gdLst/>
                <a:ahLst/>
                <a:cxnLst/>
                <a:rect l="l" t="t" r="r" b="b"/>
                <a:pathLst>
                  <a:path w="5709" h="18984" extrusionOk="0">
                    <a:moveTo>
                      <a:pt x="158" y="0"/>
                    </a:moveTo>
                    <a:cubicBezTo>
                      <a:pt x="105" y="53"/>
                      <a:pt x="53" y="105"/>
                      <a:pt x="0" y="157"/>
                    </a:cubicBezTo>
                    <a:cubicBezTo>
                      <a:pt x="2671" y="6599"/>
                      <a:pt x="4740" y="15475"/>
                      <a:pt x="5499" y="18984"/>
                    </a:cubicBezTo>
                    <a:lnTo>
                      <a:pt x="5709" y="18984"/>
                    </a:lnTo>
                    <a:cubicBezTo>
                      <a:pt x="4949" y="15501"/>
                      <a:pt x="2855" y="6494"/>
                      <a:pt x="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 name="Google Shape;65;p2"/>
              <p:cNvSpPr/>
              <p:nvPr/>
            </p:nvSpPr>
            <p:spPr>
              <a:xfrm>
                <a:off x="4434150" y="4492375"/>
                <a:ext cx="79250" cy="293925"/>
              </a:xfrm>
              <a:custGeom>
                <a:avLst/>
                <a:gdLst/>
                <a:ahLst/>
                <a:cxnLst/>
                <a:rect l="l" t="t" r="r" b="b"/>
                <a:pathLst>
                  <a:path w="3170" h="11757" extrusionOk="0">
                    <a:moveTo>
                      <a:pt x="158" y="0"/>
                    </a:moveTo>
                    <a:lnTo>
                      <a:pt x="1" y="210"/>
                    </a:lnTo>
                    <a:cubicBezTo>
                      <a:pt x="1415" y="4897"/>
                      <a:pt x="2488" y="9479"/>
                      <a:pt x="2986" y="11757"/>
                    </a:cubicBezTo>
                    <a:lnTo>
                      <a:pt x="3169" y="11757"/>
                    </a:lnTo>
                    <a:cubicBezTo>
                      <a:pt x="2672" y="9479"/>
                      <a:pt x="1598" y="4792"/>
                      <a:pt x="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 name="Google Shape;66;p2"/>
              <p:cNvSpPr/>
              <p:nvPr/>
            </p:nvSpPr>
            <p:spPr>
              <a:xfrm>
                <a:off x="4282950" y="4557175"/>
                <a:ext cx="62200" cy="229125"/>
              </a:xfrm>
              <a:custGeom>
                <a:avLst/>
                <a:gdLst/>
                <a:ahLst/>
                <a:cxnLst/>
                <a:rect l="l" t="t" r="r" b="b"/>
                <a:pathLst>
                  <a:path w="2488" h="9165" extrusionOk="0">
                    <a:moveTo>
                      <a:pt x="0" y="0"/>
                    </a:moveTo>
                    <a:cubicBezTo>
                      <a:pt x="1074" y="3797"/>
                      <a:pt x="1859" y="7280"/>
                      <a:pt x="2278" y="9165"/>
                    </a:cubicBezTo>
                    <a:lnTo>
                      <a:pt x="2488" y="9165"/>
                    </a:lnTo>
                    <a:cubicBezTo>
                      <a:pt x="2095" y="7306"/>
                      <a:pt x="1283" y="3850"/>
                      <a:pt x="236" y="27"/>
                    </a:cubicBezTo>
                    <a:cubicBezTo>
                      <a:pt x="157" y="27"/>
                      <a:pt x="79"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2"/>
              <p:cNvSpPr/>
              <p:nvPr/>
            </p:nvSpPr>
            <p:spPr>
              <a:xfrm>
                <a:off x="4104225" y="4520525"/>
                <a:ext cx="72050" cy="265775"/>
              </a:xfrm>
              <a:custGeom>
                <a:avLst/>
                <a:gdLst/>
                <a:ahLst/>
                <a:cxnLst/>
                <a:rect l="l" t="t" r="r" b="b"/>
                <a:pathLst>
                  <a:path w="2882" h="10631" extrusionOk="0">
                    <a:moveTo>
                      <a:pt x="210" y="0"/>
                    </a:moveTo>
                    <a:cubicBezTo>
                      <a:pt x="132" y="0"/>
                      <a:pt x="53" y="0"/>
                      <a:pt x="1" y="26"/>
                    </a:cubicBezTo>
                    <a:cubicBezTo>
                      <a:pt x="1284" y="4373"/>
                      <a:pt x="2227" y="8510"/>
                      <a:pt x="2698" y="10631"/>
                    </a:cubicBezTo>
                    <a:lnTo>
                      <a:pt x="2881" y="10631"/>
                    </a:lnTo>
                    <a:cubicBezTo>
                      <a:pt x="2436" y="8536"/>
                      <a:pt x="1493" y="4399"/>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8" name="Google Shape;68;p2"/>
            <p:cNvSpPr/>
            <p:nvPr/>
          </p:nvSpPr>
          <p:spPr>
            <a:xfrm>
              <a:off x="3483573" y="4696565"/>
              <a:ext cx="1939973" cy="461037"/>
            </a:xfrm>
            <a:custGeom>
              <a:avLst/>
              <a:gdLst/>
              <a:ahLst/>
              <a:cxnLst/>
              <a:rect l="l" t="t" r="r" b="b"/>
              <a:pathLst>
                <a:path w="55329" h="13149" extrusionOk="0">
                  <a:moveTo>
                    <a:pt x="30917" y="1"/>
                  </a:moveTo>
                  <a:cubicBezTo>
                    <a:pt x="30832" y="1"/>
                    <a:pt x="30747" y="2"/>
                    <a:pt x="30662" y="4"/>
                  </a:cubicBezTo>
                  <a:cubicBezTo>
                    <a:pt x="27075" y="82"/>
                    <a:pt x="23540" y="1810"/>
                    <a:pt x="21262" y="4612"/>
                  </a:cubicBezTo>
                  <a:cubicBezTo>
                    <a:pt x="19796" y="6419"/>
                    <a:pt x="18670" y="8749"/>
                    <a:pt x="16497" y="9482"/>
                  </a:cubicBezTo>
                  <a:cubicBezTo>
                    <a:pt x="15987" y="9657"/>
                    <a:pt x="15473" y="9729"/>
                    <a:pt x="14956" y="9729"/>
                  </a:cubicBezTo>
                  <a:cubicBezTo>
                    <a:pt x="12922" y="9729"/>
                    <a:pt x="10834" y="8617"/>
                    <a:pt x="8746" y="8304"/>
                  </a:cubicBezTo>
                  <a:cubicBezTo>
                    <a:pt x="8374" y="8246"/>
                    <a:pt x="8000" y="8218"/>
                    <a:pt x="7626" y="8218"/>
                  </a:cubicBezTo>
                  <a:cubicBezTo>
                    <a:pt x="4453" y="8218"/>
                    <a:pt x="1336" y="10240"/>
                    <a:pt x="1" y="13122"/>
                  </a:cubicBezTo>
                  <a:lnTo>
                    <a:pt x="1" y="13148"/>
                  </a:lnTo>
                  <a:lnTo>
                    <a:pt x="55328" y="13148"/>
                  </a:lnTo>
                  <a:cubicBezTo>
                    <a:pt x="54935" y="11368"/>
                    <a:pt x="52867" y="10058"/>
                    <a:pt x="50929" y="9718"/>
                  </a:cubicBezTo>
                  <a:cubicBezTo>
                    <a:pt x="48625" y="9299"/>
                    <a:pt x="46111" y="9561"/>
                    <a:pt x="44121" y="8356"/>
                  </a:cubicBezTo>
                  <a:cubicBezTo>
                    <a:pt x="42498" y="7388"/>
                    <a:pt x="41529" y="5633"/>
                    <a:pt x="40272" y="4219"/>
                  </a:cubicBezTo>
                  <a:cubicBezTo>
                    <a:pt x="37945" y="1586"/>
                    <a:pt x="34445" y="1"/>
                    <a:pt x="309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69" name="Google Shape;69;p2"/>
            <p:cNvGrpSpPr/>
            <p:nvPr/>
          </p:nvGrpSpPr>
          <p:grpSpPr>
            <a:xfrm>
              <a:off x="-432985" y="4303689"/>
              <a:ext cx="2850686" cy="853912"/>
              <a:chOff x="238125" y="4189250"/>
              <a:chExt cx="2032575" cy="608850"/>
            </a:xfrm>
          </p:grpSpPr>
          <p:sp>
            <p:nvSpPr>
              <p:cNvPr id="70" name="Google Shape;70;p2"/>
              <p:cNvSpPr/>
              <p:nvPr/>
            </p:nvSpPr>
            <p:spPr>
              <a:xfrm>
                <a:off x="238125" y="4189250"/>
                <a:ext cx="2032575" cy="608850"/>
              </a:xfrm>
              <a:custGeom>
                <a:avLst/>
                <a:gdLst/>
                <a:ahLst/>
                <a:cxnLst/>
                <a:rect l="l" t="t" r="r" b="b"/>
                <a:pathLst>
                  <a:path w="81303" h="24354" extrusionOk="0">
                    <a:moveTo>
                      <a:pt x="40982" y="0"/>
                    </a:moveTo>
                    <a:cubicBezTo>
                      <a:pt x="40115" y="0"/>
                      <a:pt x="39246" y="60"/>
                      <a:pt x="38386" y="185"/>
                    </a:cubicBezTo>
                    <a:cubicBezTo>
                      <a:pt x="37967" y="238"/>
                      <a:pt x="37575" y="316"/>
                      <a:pt x="37156" y="421"/>
                    </a:cubicBezTo>
                    <a:cubicBezTo>
                      <a:pt x="37129" y="421"/>
                      <a:pt x="37103" y="421"/>
                      <a:pt x="37077" y="447"/>
                    </a:cubicBezTo>
                    <a:cubicBezTo>
                      <a:pt x="36632" y="552"/>
                      <a:pt x="36187" y="656"/>
                      <a:pt x="35742" y="814"/>
                    </a:cubicBezTo>
                    <a:cubicBezTo>
                      <a:pt x="35637" y="840"/>
                      <a:pt x="35532" y="866"/>
                      <a:pt x="35427" y="892"/>
                    </a:cubicBezTo>
                    <a:cubicBezTo>
                      <a:pt x="32547" y="1861"/>
                      <a:pt x="29876" y="3511"/>
                      <a:pt x="27651" y="5658"/>
                    </a:cubicBezTo>
                    <a:cubicBezTo>
                      <a:pt x="27625" y="5684"/>
                      <a:pt x="27598" y="5710"/>
                      <a:pt x="27572" y="5736"/>
                    </a:cubicBezTo>
                    <a:cubicBezTo>
                      <a:pt x="26918" y="6338"/>
                      <a:pt x="26315" y="7019"/>
                      <a:pt x="25739" y="7700"/>
                    </a:cubicBezTo>
                    <a:cubicBezTo>
                      <a:pt x="25608" y="7883"/>
                      <a:pt x="25477" y="8040"/>
                      <a:pt x="25373" y="8198"/>
                    </a:cubicBezTo>
                    <a:cubicBezTo>
                      <a:pt x="24509" y="9297"/>
                      <a:pt x="23749" y="10476"/>
                      <a:pt x="23095" y="11706"/>
                    </a:cubicBezTo>
                    <a:cubicBezTo>
                      <a:pt x="22021" y="13749"/>
                      <a:pt x="21078" y="16105"/>
                      <a:pt x="19246" y="17388"/>
                    </a:cubicBezTo>
                    <a:cubicBezTo>
                      <a:pt x="19219" y="17388"/>
                      <a:pt x="19193" y="17414"/>
                      <a:pt x="19167" y="17441"/>
                    </a:cubicBezTo>
                    <a:cubicBezTo>
                      <a:pt x="18957" y="17572"/>
                      <a:pt x="18722" y="17702"/>
                      <a:pt x="18460" y="17833"/>
                    </a:cubicBezTo>
                    <a:cubicBezTo>
                      <a:pt x="17629" y="18215"/>
                      <a:pt x="16750" y="18340"/>
                      <a:pt x="15846" y="18340"/>
                    </a:cubicBezTo>
                    <a:cubicBezTo>
                      <a:pt x="14271" y="18340"/>
                      <a:pt x="12621" y="17962"/>
                      <a:pt x="11024" y="17912"/>
                    </a:cubicBezTo>
                    <a:cubicBezTo>
                      <a:pt x="10867" y="17905"/>
                      <a:pt x="10710" y="17901"/>
                      <a:pt x="10554" y="17901"/>
                    </a:cubicBezTo>
                    <a:cubicBezTo>
                      <a:pt x="8961" y="17901"/>
                      <a:pt x="7398" y="18261"/>
                      <a:pt x="5944" y="18881"/>
                    </a:cubicBezTo>
                    <a:cubicBezTo>
                      <a:pt x="5891" y="18907"/>
                      <a:pt x="5865" y="18933"/>
                      <a:pt x="5839" y="18933"/>
                    </a:cubicBezTo>
                    <a:cubicBezTo>
                      <a:pt x="3352" y="20059"/>
                      <a:pt x="1257" y="21970"/>
                      <a:pt x="0" y="24353"/>
                    </a:cubicBezTo>
                    <a:lnTo>
                      <a:pt x="81302" y="24353"/>
                    </a:lnTo>
                    <a:cubicBezTo>
                      <a:pt x="81276" y="22154"/>
                      <a:pt x="80569" y="19954"/>
                      <a:pt x="79286" y="18148"/>
                    </a:cubicBezTo>
                    <a:cubicBezTo>
                      <a:pt x="79260" y="18121"/>
                      <a:pt x="79234" y="18095"/>
                      <a:pt x="79234" y="18069"/>
                    </a:cubicBezTo>
                    <a:cubicBezTo>
                      <a:pt x="78946" y="17702"/>
                      <a:pt x="78632" y="17310"/>
                      <a:pt x="78317" y="16969"/>
                    </a:cubicBezTo>
                    <a:cubicBezTo>
                      <a:pt x="76825" y="15424"/>
                      <a:pt x="74835" y="14377"/>
                      <a:pt x="72740" y="13958"/>
                    </a:cubicBezTo>
                    <a:cubicBezTo>
                      <a:pt x="72714" y="13958"/>
                      <a:pt x="72662" y="13932"/>
                      <a:pt x="72635" y="13932"/>
                    </a:cubicBezTo>
                    <a:cubicBezTo>
                      <a:pt x="72086" y="13827"/>
                      <a:pt x="71536" y="13749"/>
                      <a:pt x="70986" y="13749"/>
                    </a:cubicBezTo>
                    <a:cubicBezTo>
                      <a:pt x="70907" y="13722"/>
                      <a:pt x="70829" y="13722"/>
                      <a:pt x="70776" y="13722"/>
                    </a:cubicBezTo>
                    <a:cubicBezTo>
                      <a:pt x="70069" y="13722"/>
                      <a:pt x="69336" y="13775"/>
                      <a:pt x="68655" y="13906"/>
                    </a:cubicBezTo>
                    <a:cubicBezTo>
                      <a:pt x="67058" y="14220"/>
                      <a:pt x="65409" y="14875"/>
                      <a:pt x="63837" y="15189"/>
                    </a:cubicBezTo>
                    <a:cubicBezTo>
                      <a:pt x="63759" y="15189"/>
                      <a:pt x="63680" y="15215"/>
                      <a:pt x="63602" y="15215"/>
                    </a:cubicBezTo>
                    <a:cubicBezTo>
                      <a:pt x="63209" y="15293"/>
                      <a:pt x="62816" y="15346"/>
                      <a:pt x="62397" y="15346"/>
                    </a:cubicBezTo>
                    <a:lnTo>
                      <a:pt x="62319" y="15346"/>
                    </a:lnTo>
                    <a:cubicBezTo>
                      <a:pt x="62251" y="15348"/>
                      <a:pt x="62184" y="15350"/>
                      <a:pt x="62117" y="15350"/>
                    </a:cubicBezTo>
                    <a:cubicBezTo>
                      <a:pt x="61508" y="15350"/>
                      <a:pt x="60919" y="15241"/>
                      <a:pt x="60329" y="15005"/>
                    </a:cubicBezTo>
                    <a:cubicBezTo>
                      <a:pt x="59229" y="14560"/>
                      <a:pt x="58417" y="13775"/>
                      <a:pt x="57763" y="12806"/>
                    </a:cubicBezTo>
                    <a:lnTo>
                      <a:pt x="57632" y="12597"/>
                    </a:lnTo>
                    <a:cubicBezTo>
                      <a:pt x="56742" y="11209"/>
                      <a:pt x="56113" y="9507"/>
                      <a:pt x="55301" y="8067"/>
                    </a:cubicBezTo>
                    <a:cubicBezTo>
                      <a:pt x="55223" y="7883"/>
                      <a:pt x="55118" y="7700"/>
                      <a:pt x="55013" y="7543"/>
                    </a:cubicBezTo>
                    <a:cubicBezTo>
                      <a:pt x="54987" y="7491"/>
                      <a:pt x="54961" y="7464"/>
                      <a:pt x="54935" y="7438"/>
                    </a:cubicBezTo>
                    <a:cubicBezTo>
                      <a:pt x="54542" y="6757"/>
                      <a:pt x="54071" y="6129"/>
                      <a:pt x="53547" y="5553"/>
                    </a:cubicBezTo>
                    <a:cubicBezTo>
                      <a:pt x="53521" y="5474"/>
                      <a:pt x="53468" y="5422"/>
                      <a:pt x="53416" y="5370"/>
                    </a:cubicBezTo>
                    <a:cubicBezTo>
                      <a:pt x="52081" y="3877"/>
                      <a:pt x="50431" y="2673"/>
                      <a:pt x="48598" y="1782"/>
                    </a:cubicBezTo>
                    <a:cubicBezTo>
                      <a:pt x="48546" y="1756"/>
                      <a:pt x="48493" y="1730"/>
                      <a:pt x="48441" y="1704"/>
                    </a:cubicBezTo>
                    <a:cubicBezTo>
                      <a:pt x="48127" y="1547"/>
                      <a:pt x="47839" y="1416"/>
                      <a:pt x="47525" y="1285"/>
                    </a:cubicBezTo>
                    <a:cubicBezTo>
                      <a:pt x="47498" y="1285"/>
                      <a:pt x="47472" y="1285"/>
                      <a:pt x="47446" y="1259"/>
                    </a:cubicBezTo>
                    <a:cubicBezTo>
                      <a:pt x="46006" y="683"/>
                      <a:pt x="44513" y="290"/>
                      <a:pt x="42969" y="107"/>
                    </a:cubicBezTo>
                    <a:cubicBezTo>
                      <a:pt x="42890" y="107"/>
                      <a:pt x="42811" y="107"/>
                      <a:pt x="42733" y="80"/>
                    </a:cubicBezTo>
                    <a:cubicBezTo>
                      <a:pt x="42152" y="28"/>
                      <a:pt x="41568" y="0"/>
                      <a:pt x="409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2"/>
              <p:cNvSpPr/>
              <p:nvPr/>
            </p:nvSpPr>
            <p:spPr>
              <a:xfrm>
                <a:off x="760500" y="4381750"/>
                <a:ext cx="121125" cy="416350"/>
              </a:xfrm>
              <a:custGeom>
                <a:avLst/>
                <a:gdLst/>
                <a:ahLst/>
                <a:cxnLst/>
                <a:rect l="l" t="t" r="r" b="b"/>
                <a:pathLst>
                  <a:path w="4845" h="16654" extrusionOk="0">
                    <a:moveTo>
                      <a:pt x="4844" y="0"/>
                    </a:moveTo>
                    <a:lnTo>
                      <a:pt x="4844" y="0"/>
                    </a:lnTo>
                    <a:cubicBezTo>
                      <a:pt x="4713" y="157"/>
                      <a:pt x="4582" y="314"/>
                      <a:pt x="4451" y="498"/>
                    </a:cubicBezTo>
                    <a:cubicBezTo>
                      <a:pt x="2304" y="6546"/>
                      <a:pt x="655" y="13668"/>
                      <a:pt x="0" y="16653"/>
                    </a:cubicBezTo>
                    <a:lnTo>
                      <a:pt x="210" y="16653"/>
                    </a:lnTo>
                    <a:cubicBezTo>
                      <a:pt x="890" y="13537"/>
                      <a:pt x="2619" y="6127"/>
                      <a:pt x="48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 name="Google Shape;72;p2"/>
              <p:cNvSpPr/>
              <p:nvPr/>
            </p:nvSpPr>
            <p:spPr>
              <a:xfrm>
                <a:off x="928725" y="4208925"/>
                <a:ext cx="202950" cy="589175"/>
              </a:xfrm>
              <a:custGeom>
                <a:avLst/>
                <a:gdLst/>
                <a:ahLst/>
                <a:cxnLst/>
                <a:rect l="l" t="t" r="r" b="b"/>
                <a:pathLst>
                  <a:path w="8118" h="23567" extrusionOk="0">
                    <a:moveTo>
                      <a:pt x="8118" y="0"/>
                    </a:moveTo>
                    <a:lnTo>
                      <a:pt x="8118" y="0"/>
                    </a:lnTo>
                    <a:cubicBezTo>
                      <a:pt x="8013" y="27"/>
                      <a:pt x="7908" y="79"/>
                      <a:pt x="7803" y="105"/>
                    </a:cubicBezTo>
                    <a:cubicBezTo>
                      <a:pt x="4059" y="5918"/>
                      <a:pt x="969" y="19167"/>
                      <a:pt x="1" y="23566"/>
                    </a:cubicBezTo>
                    <a:lnTo>
                      <a:pt x="210" y="23566"/>
                    </a:lnTo>
                    <a:cubicBezTo>
                      <a:pt x="1205" y="19063"/>
                      <a:pt x="4347" y="5630"/>
                      <a:pt x="8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 name="Google Shape;73;p2"/>
              <p:cNvSpPr/>
              <p:nvPr/>
            </p:nvSpPr>
            <p:spPr>
              <a:xfrm>
                <a:off x="1097625" y="4191250"/>
                <a:ext cx="214725" cy="606850"/>
              </a:xfrm>
              <a:custGeom>
                <a:avLst/>
                <a:gdLst/>
                <a:ahLst/>
                <a:cxnLst/>
                <a:rect l="l" t="t" r="r" b="b"/>
                <a:pathLst>
                  <a:path w="8589" h="24274" extrusionOk="0">
                    <a:moveTo>
                      <a:pt x="8353" y="0"/>
                    </a:moveTo>
                    <a:cubicBezTo>
                      <a:pt x="4373" y="5290"/>
                      <a:pt x="995" y="19639"/>
                      <a:pt x="0" y="24273"/>
                    </a:cubicBezTo>
                    <a:lnTo>
                      <a:pt x="210" y="24273"/>
                    </a:lnTo>
                    <a:cubicBezTo>
                      <a:pt x="1231" y="19560"/>
                      <a:pt x="4609" y="5159"/>
                      <a:pt x="8589" y="27"/>
                    </a:cubicBezTo>
                    <a:cubicBezTo>
                      <a:pt x="8510" y="27"/>
                      <a:pt x="8431" y="0"/>
                      <a:pt x="83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 name="Google Shape;74;p2"/>
              <p:cNvSpPr/>
              <p:nvPr/>
            </p:nvSpPr>
            <p:spPr>
              <a:xfrm>
                <a:off x="1265850" y="4231825"/>
                <a:ext cx="187250" cy="566275"/>
              </a:xfrm>
              <a:custGeom>
                <a:avLst/>
                <a:gdLst/>
                <a:ahLst/>
                <a:cxnLst/>
                <a:rect l="l" t="t" r="r" b="b"/>
                <a:pathLst>
                  <a:path w="7490" h="22651" extrusionOk="0">
                    <a:moveTo>
                      <a:pt x="7332" y="1"/>
                    </a:moveTo>
                    <a:cubicBezTo>
                      <a:pt x="3797" y="6128"/>
                      <a:pt x="917" y="18435"/>
                      <a:pt x="0" y="22650"/>
                    </a:cubicBezTo>
                    <a:lnTo>
                      <a:pt x="210" y="22650"/>
                    </a:lnTo>
                    <a:cubicBezTo>
                      <a:pt x="1126" y="18382"/>
                      <a:pt x="4007" y="6154"/>
                      <a:pt x="7489" y="79"/>
                    </a:cubicBezTo>
                    <a:cubicBezTo>
                      <a:pt x="7437" y="53"/>
                      <a:pt x="7384" y="27"/>
                      <a:pt x="73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 name="Google Shape;75;p2"/>
              <p:cNvSpPr/>
              <p:nvPr/>
            </p:nvSpPr>
            <p:spPr>
              <a:xfrm>
                <a:off x="1434750" y="4323475"/>
                <a:ext cx="142075" cy="474625"/>
              </a:xfrm>
              <a:custGeom>
                <a:avLst/>
                <a:gdLst/>
                <a:ahLst/>
                <a:cxnLst/>
                <a:rect l="l" t="t" r="r" b="b"/>
                <a:pathLst>
                  <a:path w="5683" h="18985" extrusionOk="0">
                    <a:moveTo>
                      <a:pt x="5551" y="1"/>
                    </a:moveTo>
                    <a:cubicBezTo>
                      <a:pt x="2854" y="6494"/>
                      <a:pt x="759" y="15502"/>
                      <a:pt x="0" y="18984"/>
                    </a:cubicBezTo>
                    <a:lnTo>
                      <a:pt x="183" y="18984"/>
                    </a:lnTo>
                    <a:cubicBezTo>
                      <a:pt x="969" y="15476"/>
                      <a:pt x="3037" y="6599"/>
                      <a:pt x="5682" y="158"/>
                    </a:cubicBezTo>
                    <a:cubicBezTo>
                      <a:pt x="5656" y="105"/>
                      <a:pt x="5603" y="53"/>
                      <a:pt x="55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 name="Google Shape;76;p2"/>
              <p:cNvSpPr/>
              <p:nvPr/>
            </p:nvSpPr>
            <p:spPr>
              <a:xfrm>
                <a:off x="1602975" y="4504150"/>
                <a:ext cx="79225" cy="293950"/>
              </a:xfrm>
              <a:custGeom>
                <a:avLst/>
                <a:gdLst/>
                <a:ahLst/>
                <a:cxnLst/>
                <a:rect l="l" t="t" r="r" b="b"/>
                <a:pathLst>
                  <a:path w="3169" h="11758" extrusionOk="0">
                    <a:moveTo>
                      <a:pt x="3038" y="1"/>
                    </a:moveTo>
                    <a:cubicBezTo>
                      <a:pt x="1598" y="4792"/>
                      <a:pt x="498" y="9479"/>
                      <a:pt x="0" y="11757"/>
                    </a:cubicBezTo>
                    <a:lnTo>
                      <a:pt x="210" y="11757"/>
                    </a:lnTo>
                    <a:cubicBezTo>
                      <a:pt x="707" y="9479"/>
                      <a:pt x="1755" y="4897"/>
                      <a:pt x="3169" y="210"/>
                    </a:cubicBezTo>
                    <a:lnTo>
                      <a:pt x="30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 name="Google Shape;77;p2"/>
              <p:cNvSpPr/>
              <p:nvPr/>
            </p:nvSpPr>
            <p:spPr>
              <a:xfrm>
                <a:off x="1771200" y="4568950"/>
                <a:ext cx="62225" cy="229150"/>
              </a:xfrm>
              <a:custGeom>
                <a:avLst/>
                <a:gdLst/>
                <a:ahLst/>
                <a:cxnLst/>
                <a:rect l="l" t="t" r="r" b="b"/>
                <a:pathLst>
                  <a:path w="2489" h="9166" extrusionOk="0">
                    <a:moveTo>
                      <a:pt x="2488" y="1"/>
                    </a:moveTo>
                    <a:cubicBezTo>
                      <a:pt x="2436" y="1"/>
                      <a:pt x="2357" y="27"/>
                      <a:pt x="2279" y="27"/>
                    </a:cubicBezTo>
                    <a:cubicBezTo>
                      <a:pt x="1205" y="3850"/>
                      <a:pt x="420" y="7306"/>
                      <a:pt x="1" y="9165"/>
                    </a:cubicBezTo>
                    <a:lnTo>
                      <a:pt x="210" y="9165"/>
                    </a:lnTo>
                    <a:cubicBezTo>
                      <a:pt x="629" y="7280"/>
                      <a:pt x="1441" y="3797"/>
                      <a:pt x="24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 name="Google Shape;78;p2"/>
              <p:cNvSpPr/>
              <p:nvPr/>
            </p:nvSpPr>
            <p:spPr>
              <a:xfrm>
                <a:off x="1940100" y="4532300"/>
                <a:ext cx="72675" cy="265800"/>
              </a:xfrm>
              <a:custGeom>
                <a:avLst/>
                <a:gdLst/>
                <a:ahLst/>
                <a:cxnLst/>
                <a:rect l="l" t="t" r="r" b="b"/>
                <a:pathLst>
                  <a:path w="2907" h="10632" extrusionOk="0">
                    <a:moveTo>
                      <a:pt x="2697" y="0"/>
                    </a:moveTo>
                    <a:cubicBezTo>
                      <a:pt x="1414" y="4399"/>
                      <a:pt x="445" y="8537"/>
                      <a:pt x="0" y="10631"/>
                    </a:cubicBezTo>
                    <a:lnTo>
                      <a:pt x="210" y="10631"/>
                    </a:lnTo>
                    <a:cubicBezTo>
                      <a:pt x="681" y="8510"/>
                      <a:pt x="1624" y="4373"/>
                      <a:pt x="2907" y="27"/>
                    </a:cubicBezTo>
                    <a:cubicBezTo>
                      <a:pt x="2828" y="0"/>
                      <a:pt x="2750" y="0"/>
                      <a:pt x="26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9" name="Google Shape;79;p2"/>
            <p:cNvSpPr/>
            <p:nvPr/>
          </p:nvSpPr>
          <p:spPr>
            <a:xfrm>
              <a:off x="1409623" y="4484437"/>
              <a:ext cx="2836907" cy="673165"/>
            </a:xfrm>
            <a:custGeom>
              <a:avLst/>
              <a:gdLst/>
              <a:ahLst/>
              <a:cxnLst/>
              <a:rect l="l" t="t" r="r" b="b"/>
              <a:pathLst>
                <a:path w="80910" h="19199" extrusionOk="0">
                  <a:moveTo>
                    <a:pt x="35634" y="0"/>
                  </a:moveTo>
                  <a:cubicBezTo>
                    <a:pt x="30513" y="0"/>
                    <a:pt x="25436" y="2310"/>
                    <a:pt x="22021" y="6159"/>
                  </a:cubicBezTo>
                  <a:cubicBezTo>
                    <a:pt x="20188" y="8227"/>
                    <a:pt x="18774" y="10793"/>
                    <a:pt x="16391" y="12207"/>
                  </a:cubicBezTo>
                  <a:cubicBezTo>
                    <a:pt x="13459" y="13962"/>
                    <a:pt x="9793" y="13595"/>
                    <a:pt x="6441" y="14197"/>
                  </a:cubicBezTo>
                  <a:cubicBezTo>
                    <a:pt x="3613" y="14695"/>
                    <a:pt x="550" y="16606"/>
                    <a:pt x="0" y="19198"/>
                  </a:cubicBezTo>
                  <a:lnTo>
                    <a:pt x="80910" y="19198"/>
                  </a:lnTo>
                  <a:cubicBezTo>
                    <a:pt x="78937" y="14972"/>
                    <a:pt x="74374" y="12008"/>
                    <a:pt x="69714" y="12008"/>
                  </a:cubicBezTo>
                  <a:cubicBezTo>
                    <a:pt x="69178" y="12008"/>
                    <a:pt x="68641" y="12048"/>
                    <a:pt x="68106" y="12129"/>
                  </a:cubicBezTo>
                  <a:cubicBezTo>
                    <a:pt x="65055" y="12588"/>
                    <a:pt x="62005" y="14215"/>
                    <a:pt x="59034" y="14215"/>
                  </a:cubicBezTo>
                  <a:cubicBezTo>
                    <a:pt x="58282" y="14215"/>
                    <a:pt x="57535" y="14111"/>
                    <a:pt x="56794" y="13857"/>
                  </a:cubicBezTo>
                  <a:cubicBezTo>
                    <a:pt x="53599" y="12757"/>
                    <a:pt x="51950" y="9353"/>
                    <a:pt x="49829" y="6735"/>
                  </a:cubicBezTo>
                  <a:cubicBezTo>
                    <a:pt x="46503" y="2624"/>
                    <a:pt x="41345" y="110"/>
                    <a:pt x="36056" y="5"/>
                  </a:cubicBezTo>
                  <a:cubicBezTo>
                    <a:pt x="35915" y="2"/>
                    <a:pt x="35775" y="0"/>
                    <a:pt x="356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0" name="Google Shape;80;p2"/>
          <p:cNvGrpSpPr/>
          <p:nvPr/>
        </p:nvGrpSpPr>
        <p:grpSpPr>
          <a:xfrm>
            <a:off x="374201" y="294735"/>
            <a:ext cx="11443600" cy="5147167"/>
            <a:chOff x="-919350" y="221050"/>
            <a:chExt cx="8582700" cy="3860375"/>
          </a:xfrm>
        </p:grpSpPr>
        <p:sp>
          <p:nvSpPr>
            <p:cNvPr id="81" name="Google Shape;81;p2"/>
            <p:cNvSpPr/>
            <p:nvPr/>
          </p:nvSpPr>
          <p:spPr>
            <a:xfrm>
              <a:off x="6244875" y="468500"/>
              <a:ext cx="53050" cy="53050"/>
            </a:xfrm>
            <a:custGeom>
              <a:avLst/>
              <a:gdLst/>
              <a:ahLst/>
              <a:cxnLst/>
              <a:rect l="l" t="t" r="r" b="b"/>
              <a:pathLst>
                <a:path w="2122" h="2122" extrusionOk="0">
                  <a:moveTo>
                    <a:pt x="1048" y="1"/>
                  </a:moveTo>
                  <a:cubicBezTo>
                    <a:pt x="472" y="1"/>
                    <a:pt x="0" y="472"/>
                    <a:pt x="0" y="1075"/>
                  </a:cubicBezTo>
                  <a:cubicBezTo>
                    <a:pt x="0" y="1651"/>
                    <a:pt x="472" y="2122"/>
                    <a:pt x="1048" y="2122"/>
                  </a:cubicBezTo>
                  <a:cubicBezTo>
                    <a:pt x="1650" y="2122"/>
                    <a:pt x="2121" y="1651"/>
                    <a:pt x="2121" y="1075"/>
                  </a:cubicBezTo>
                  <a:cubicBezTo>
                    <a:pt x="2121" y="472"/>
                    <a:pt x="1650" y="1"/>
                    <a:pt x="1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 name="Google Shape;82;p2"/>
            <p:cNvSpPr/>
            <p:nvPr/>
          </p:nvSpPr>
          <p:spPr>
            <a:xfrm>
              <a:off x="934100" y="626250"/>
              <a:ext cx="53050" cy="52400"/>
            </a:xfrm>
            <a:custGeom>
              <a:avLst/>
              <a:gdLst/>
              <a:ahLst/>
              <a:cxnLst/>
              <a:rect l="l" t="t" r="r" b="b"/>
              <a:pathLst>
                <a:path w="2122" h="2096" extrusionOk="0">
                  <a:moveTo>
                    <a:pt x="1074" y="1"/>
                  </a:moveTo>
                  <a:cubicBezTo>
                    <a:pt x="498" y="1"/>
                    <a:pt x="0" y="472"/>
                    <a:pt x="0" y="1048"/>
                  </a:cubicBezTo>
                  <a:cubicBezTo>
                    <a:pt x="0" y="1624"/>
                    <a:pt x="498" y="2095"/>
                    <a:pt x="1074" y="2095"/>
                  </a:cubicBezTo>
                  <a:cubicBezTo>
                    <a:pt x="1650" y="2095"/>
                    <a:pt x="2121" y="1624"/>
                    <a:pt x="2121" y="1048"/>
                  </a:cubicBezTo>
                  <a:cubicBezTo>
                    <a:pt x="2121" y="472"/>
                    <a:pt x="1650" y="1"/>
                    <a:pt x="10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 name="Google Shape;83;p2"/>
            <p:cNvSpPr/>
            <p:nvPr/>
          </p:nvSpPr>
          <p:spPr>
            <a:xfrm>
              <a:off x="-730800" y="3969475"/>
              <a:ext cx="111300" cy="111950"/>
            </a:xfrm>
            <a:custGeom>
              <a:avLst/>
              <a:gdLst/>
              <a:ahLst/>
              <a:cxnLst/>
              <a:rect l="l" t="t" r="r" b="b"/>
              <a:pathLst>
                <a:path w="4452" h="4478" extrusionOk="0">
                  <a:moveTo>
                    <a:pt x="2226" y="0"/>
                  </a:moveTo>
                  <a:cubicBezTo>
                    <a:pt x="995" y="0"/>
                    <a:pt x="0" y="1021"/>
                    <a:pt x="0" y="2252"/>
                  </a:cubicBezTo>
                  <a:cubicBezTo>
                    <a:pt x="0" y="3483"/>
                    <a:pt x="995" y="4478"/>
                    <a:pt x="2226" y="4478"/>
                  </a:cubicBezTo>
                  <a:cubicBezTo>
                    <a:pt x="3456" y="4478"/>
                    <a:pt x="4451" y="3483"/>
                    <a:pt x="4451" y="2252"/>
                  </a:cubicBezTo>
                  <a:cubicBezTo>
                    <a:pt x="4451" y="1021"/>
                    <a:pt x="3456" y="0"/>
                    <a:pt x="22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 name="Google Shape;84;p2"/>
            <p:cNvSpPr/>
            <p:nvPr/>
          </p:nvSpPr>
          <p:spPr>
            <a:xfrm>
              <a:off x="7422550" y="1289625"/>
              <a:ext cx="112600" cy="111950"/>
            </a:xfrm>
            <a:custGeom>
              <a:avLst/>
              <a:gdLst/>
              <a:ahLst/>
              <a:cxnLst/>
              <a:rect l="l" t="t" r="r" b="b"/>
              <a:pathLst>
                <a:path w="4504" h="4478" extrusionOk="0">
                  <a:moveTo>
                    <a:pt x="2252" y="0"/>
                  </a:moveTo>
                  <a:cubicBezTo>
                    <a:pt x="1021" y="0"/>
                    <a:pt x="0" y="995"/>
                    <a:pt x="0" y="2252"/>
                  </a:cubicBezTo>
                  <a:cubicBezTo>
                    <a:pt x="0" y="3483"/>
                    <a:pt x="1021" y="4478"/>
                    <a:pt x="2252" y="4478"/>
                  </a:cubicBezTo>
                  <a:cubicBezTo>
                    <a:pt x="3509" y="4478"/>
                    <a:pt x="4504" y="3483"/>
                    <a:pt x="4504" y="2252"/>
                  </a:cubicBezTo>
                  <a:cubicBezTo>
                    <a:pt x="4504" y="995"/>
                    <a:pt x="3509" y="0"/>
                    <a:pt x="2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 name="Google Shape;85;p2"/>
            <p:cNvSpPr/>
            <p:nvPr/>
          </p:nvSpPr>
          <p:spPr>
            <a:xfrm>
              <a:off x="7577575" y="3995650"/>
              <a:ext cx="85775" cy="85775"/>
            </a:xfrm>
            <a:custGeom>
              <a:avLst/>
              <a:gdLst/>
              <a:ahLst/>
              <a:cxnLst/>
              <a:rect l="l" t="t" r="r" b="b"/>
              <a:pathLst>
                <a:path w="3431" h="3431" extrusionOk="0">
                  <a:moveTo>
                    <a:pt x="1702" y="1"/>
                  </a:moveTo>
                  <a:cubicBezTo>
                    <a:pt x="760" y="1"/>
                    <a:pt x="0" y="760"/>
                    <a:pt x="0" y="1702"/>
                  </a:cubicBezTo>
                  <a:cubicBezTo>
                    <a:pt x="0" y="2645"/>
                    <a:pt x="760" y="3431"/>
                    <a:pt x="1702" y="3431"/>
                  </a:cubicBezTo>
                  <a:cubicBezTo>
                    <a:pt x="2671" y="3431"/>
                    <a:pt x="3430" y="2645"/>
                    <a:pt x="3430" y="1702"/>
                  </a:cubicBezTo>
                  <a:cubicBezTo>
                    <a:pt x="3430" y="760"/>
                    <a:pt x="2671" y="1"/>
                    <a:pt x="17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 name="Google Shape;86;p2"/>
            <p:cNvSpPr/>
            <p:nvPr/>
          </p:nvSpPr>
          <p:spPr>
            <a:xfrm>
              <a:off x="312050" y="2852600"/>
              <a:ext cx="85775" cy="85775"/>
            </a:xfrm>
            <a:custGeom>
              <a:avLst/>
              <a:gdLst/>
              <a:ahLst/>
              <a:cxnLst/>
              <a:rect l="l" t="t" r="r" b="b"/>
              <a:pathLst>
                <a:path w="3431" h="3431" extrusionOk="0">
                  <a:moveTo>
                    <a:pt x="1728" y="1"/>
                  </a:moveTo>
                  <a:cubicBezTo>
                    <a:pt x="760" y="1"/>
                    <a:pt x="0" y="760"/>
                    <a:pt x="0" y="1703"/>
                  </a:cubicBezTo>
                  <a:cubicBezTo>
                    <a:pt x="0" y="2672"/>
                    <a:pt x="760" y="3431"/>
                    <a:pt x="1728" y="3431"/>
                  </a:cubicBezTo>
                  <a:cubicBezTo>
                    <a:pt x="2671" y="3431"/>
                    <a:pt x="3430" y="2672"/>
                    <a:pt x="3430" y="1703"/>
                  </a:cubicBezTo>
                  <a:cubicBezTo>
                    <a:pt x="3430" y="760"/>
                    <a:pt x="2671" y="1"/>
                    <a:pt x="17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 name="Google Shape;87;p2"/>
            <p:cNvSpPr/>
            <p:nvPr/>
          </p:nvSpPr>
          <p:spPr>
            <a:xfrm>
              <a:off x="525813" y="3144225"/>
              <a:ext cx="79900" cy="79875"/>
            </a:xfrm>
            <a:custGeom>
              <a:avLst/>
              <a:gdLst/>
              <a:ahLst/>
              <a:cxnLst/>
              <a:rect l="l" t="t" r="r" b="b"/>
              <a:pathLst>
                <a:path w="3196" h="3195" extrusionOk="0">
                  <a:moveTo>
                    <a:pt x="1598" y="0"/>
                  </a:moveTo>
                  <a:cubicBezTo>
                    <a:pt x="707" y="0"/>
                    <a:pt x="1" y="707"/>
                    <a:pt x="1" y="1598"/>
                  </a:cubicBezTo>
                  <a:cubicBezTo>
                    <a:pt x="1" y="2488"/>
                    <a:pt x="707" y="3195"/>
                    <a:pt x="1598" y="3195"/>
                  </a:cubicBezTo>
                  <a:cubicBezTo>
                    <a:pt x="2488" y="3195"/>
                    <a:pt x="3195" y="2488"/>
                    <a:pt x="3195" y="1598"/>
                  </a:cubicBezTo>
                  <a:cubicBezTo>
                    <a:pt x="3195" y="707"/>
                    <a:pt x="2488" y="0"/>
                    <a:pt x="15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 name="Google Shape;88;p2"/>
            <p:cNvSpPr/>
            <p:nvPr/>
          </p:nvSpPr>
          <p:spPr>
            <a:xfrm>
              <a:off x="-919350" y="221050"/>
              <a:ext cx="188550" cy="188550"/>
            </a:xfrm>
            <a:custGeom>
              <a:avLst/>
              <a:gdLst/>
              <a:ahLst/>
              <a:cxnLst/>
              <a:rect l="l" t="t" r="r" b="b"/>
              <a:pathLst>
                <a:path w="7542" h="7542" extrusionOk="0">
                  <a:moveTo>
                    <a:pt x="3771" y="0"/>
                  </a:moveTo>
                  <a:cubicBezTo>
                    <a:pt x="1703" y="0"/>
                    <a:pt x="1" y="1702"/>
                    <a:pt x="1" y="3771"/>
                  </a:cubicBezTo>
                  <a:cubicBezTo>
                    <a:pt x="1" y="5866"/>
                    <a:pt x="1703" y="7541"/>
                    <a:pt x="3771" y="7541"/>
                  </a:cubicBezTo>
                  <a:cubicBezTo>
                    <a:pt x="5866" y="7541"/>
                    <a:pt x="7542" y="5866"/>
                    <a:pt x="7542" y="3771"/>
                  </a:cubicBezTo>
                  <a:cubicBezTo>
                    <a:pt x="7542" y="1702"/>
                    <a:pt x="5866" y="0"/>
                    <a:pt x="37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 name="Google Shape;89;p2"/>
            <p:cNvSpPr/>
            <p:nvPr/>
          </p:nvSpPr>
          <p:spPr>
            <a:xfrm>
              <a:off x="3293650" y="452750"/>
              <a:ext cx="174150" cy="173500"/>
            </a:xfrm>
            <a:custGeom>
              <a:avLst/>
              <a:gdLst/>
              <a:ahLst/>
              <a:cxnLst/>
              <a:rect l="l" t="t" r="r" b="b"/>
              <a:pathLst>
                <a:path w="6966" h="6940" extrusionOk="0">
                  <a:moveTo>
                    <a:pt x="3483" y="0"/>
                  </a:moveTo>
                  <a:cubicBezTo>
                    <a:pt x="1572" y="0"/>
                    <a:pt x="1" y="1545"/>
                    <a:pt x="1" y="3483"/>
                  </a:cubicBezTo>
                  <a:cubicBezTo>
                    <a:pt x="1" y="5394"/>
                    <a:pt x="1572" y="6939"/>
                    <a:pt x="3483" y="6939"/>
                  </a:cubicBezTo>
                  <a:cubicBezTo>
                    <a:pt x="5395" y="6939"/>
                    <a:pt x="6966" y="5394"/>
                    <a:pt x="6966" y="3483"/>
                  </a:cubicBezTo>
                  <a:cubicBezTo>
                    <a:pt x="6966" y="1545"/>
                    <a:pt x="5395" y="0"/>
                    <a:pt x="34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0" name="Google Shape;90;p2"/>
          <p:cNvGrpSpPr/>
          <p:nvPr/>
        </p:nvGrpSpPr>
        <p:grpSpPr>
          <a:xfrm>
            <a:off x="381719" y="407933"/>
            <a:ext cx="11428566" cy="4258200"/>
            <a:chOff x="-869450" y="305950"/>
            <a:chExt cx="8571425" cy="3193650"/>
          </a:xfrm>
        </p:grpSpPr>
        <p:sp>
          <p:nvSpPr>
            <p:cNvPr id="91" name="Google Shape;91;p2"/>
            <p:cNvSpPr/>
            <p:nvPr/>
          </p:nvSpPr>
          <p:spPr>
            <a:xfrm>
              <a:off x="-869450" y="1372100"/>
              <a:ext cx="58950" cy="58950"/>
            </a:xfrm>
            <a:custGeom>
              <a:avLst/>
              <a:gdLst/>
              <a:ahLst/>
              <a:cxnLst/>
              <a:rect l="l" t="t" r="r" b="b"/>
              <a:pathLst>
                <a:path w="2358" h="2358" extrusionOk="0">
                  <a:moveTo>
                    <a:pt x="1179" y="1"/>
                  </a:moveTo>
                  <a:cubicBezTo>
                    <a:pt x="525" y="1"/>
                    <a:pt x="1" y="524"/>
                    <a:pt x="1" y="1179"/>
                  </a:cubicBezTo>
                  <a:cubicBezTo>
                    <a:pt x="1" y="1833"/>
                    <a:pt x="525" y="2357"/>
                    <a:pt x="1179" y="2357"/>
                  </a:cubicBezTo>
                  <a:cubicBezTo>
                    <a:pt x="1834" y="2357"/>
                    <a:pt x="2357" y="1833"/>
                    <a:pt x="2357" y="1179"/>
                  </a:cubicBezTo>
                  <a:cubicBezTo>
                    <a:pt x="2357" y="524"/>
                    <a:pt x="183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 name="Google Shape;92;p2"/>
            <p:cNvSpPr/>
            <p:nvPr/>
          </p:nvSpPr>
          <p:spPr>
            <a:xfrm>
              <a:off x="4591150" y="663325"/>
              <a:ext cx="55650" cy="55675"/>
            </a:xfrm>
            <a:custGeom>
              <a:avLst/>
              <a:gdLst/>
              <a:ahLst/>
              <a:cxnLst/>
              <a:rect l="l" t="t" r="r" b="b"/>
              <a:pathLst>
                <a:path w="2226" h="2227" extrusionOk="0">
                  <a:moveTo>
                    <a:pt x="1126" y="1"/>
                  </a:moveTo>
                  <a:cubicBezTo>
                    <a:pt x="498" y="1"/>
                    <a:pt x="0" y="498"/>
                    <a:pt x="0" y="1101"/>
                  </a:cubicBezTo>
                  <a:cubicBezTo>
                    <a:pt x="0" y="1729"/>
                    <a:pt x="498" y="2227"/>
                    <a:pt x="1126" y="2227"/>
                  </a:cubicBezTo>
                  <a:cubicBezTo>
                    <a:pt x="1728" y="2227"/>
                    <a:pt x="2226" y="1729"/>
                    <a:pt x="2226" y="1101"/>
                  </a:cubicBezTo>
                  <a:cubicBezTo>
                    <a:pt x="2226" y="498"/>
                    <a:pt x="1728" y="1"/>
                    <a:pt x="1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 name="Google Shape;93;p2"/>
            <p:cNvSpPr/>
            <p:nvPr/>
          </p:nvSpPr>
          <p:spPr>
            <a:xfrm>
              <a:off x="432050" y="2332775"/>
              <a:ext cx="55675" cy="55650"/>
            </a:xfrm>
            <a:custGeom>
              <a:avLst/>
              <a:gdLst/>
              <a:ahLst/>
              <a:cxnLst/>
              <a:rect l="l" t="t" r="r" b="b"/>
              <a:pathLst>
                <a:path w="2227" h="2226" extrusionOk="0">
                  <a:moveTo>
                    <a:pt x="1100" y="0"/>
                  </a:moveTo>
                  <a:cubicBezTo>
                    <a:pt x="498" y="0"/>
                    <a:pt x="0" y="498"/>
                    <a:pt x="0" y="1126"/>
                  </a:cubicBezTo>
                  <a:cubicBezTo>
                    <a:pt x="0" y="1728"/>
                    <a:pt x="498" y="2226"/>
                    <a:pt x="1100" y="2226"/>
                  </a:cubicBezTo>
                  <a:cubicBezTo>
                    <a:pt x="1729" y="2226"/>
                    <a:pt x="2226" y="1728"/>
                    <a:pt x="2226" y="1126"/>
                  </a:cubicBezTo>
                  <a:cubicBezTo>
                    <a:pt x="2226" y="498"/>
                    <a:pt x="1729" y="0"/>
                    <a:pt x="1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 name="Google Shape;94;p2"/>
            <p:cNvSpPr/>
            <p:nvPr/>
          </p:nvSpPr>
          <p:spPr>
            <a:xfrm>
              <a:off x="6714563" y="1965850"/>
              <a:ext cx="176125" cy="160150"/>
            </a:xfrm>
            <a:custGeom>
              <a:avLst/>
              <a:gdLst/>
              <a:ahLst/>
              <a:cxnLst/>
              <a:rect l="l" t="t" r="r" b="b"/>
              <a:pathLst>
                <a:path w="7045" h="6406" extrusionOk="0">
                  <a:moveTo>
                    <a:pt x="3514" y="0"/>
                  </a:moveTo>
                  <a:cubicBezTo>
                    <a:pt x="2063" y="0"/>
                    <a:pt x="755" y="998"/>
                    <a:pt x="420" y="2474"/>
                  </a:cubicBezTo>
                  <a:cubicBezTo>
                    <a:pt x="1" y="4176"/>
                    <a:pt x="1074" y="5904"/>
                    <a:pt x="2802" y="6323"/>
                  </a:cubicBezTo>
                  <a:cubicBezTo>
                    <a:pt x="3043" y="6378"/>
                    <a:pt x="3285" y="6405"/>
                    <a:pt x="3523" y="6405"/>
                  </a:cubicBezTo>
                  <a:cubicBezTo>
                    <a:pt x="4968" y="6405"/>
                    <a:pt x="6292" y="5423"/>
                    <a:pt x="6651" y="3940"/>
                  </a:cubicBezTo>
                  <a:cubicBezTo>
                    <a:pt x="7044" y="2212"/>
                    <a:pt x="5997" y="510"/>
                    <a:pt x="4269" y="91"/>
                  </a:cubicBezTo>
                  <a:cubicBezTo>
                    <a:pt x="4016" y="30"/>
                    <a:pt x="3763" y="0"/>
                    <a:pt x="35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 name="Google Shape;95;p2"/>
            <p:cNvSpPr/>
            <p:nvPr/>
          </p:nvSpPr>
          <p:spPr>
            <a:xfrm>
              <a:off x="487725" y="305950"/>
              <a:ext cx="161075" cy="161725"/>
            </a:xfrm>
            <a:custGeom>
              <a:avLst/>
              <a:gdLst/>
              <a:ahLst/>
              <a:cxnLst/>
              <a:rect l="l" t="t" r="r" b="b"/>
              <a:pathLst>
                <a:path w="6443" h="6469" extrusionOk="0">
                  <a:moveTo>
                    <a:pt x="3221" y="1"/>
                  </a:moveTo>
                  <a:cubicBezTo>
                    <a:pt x="1441" y="1"/>
                    <a:pt x="1" y="1441"/>
                    <a:pt x="1" y="3248"/>
                  </a:cubicBezTo>
                  <a:cubicBezTo>
                    <a:pt x="1" y="5028"/>
                    <a:pt x="1441" y="6468"/>
                    <a:pt x="3221" y="6468"/>
                  </a:cubicBezTo>
                  <a:cubicBezTo>
                    <a:pt x="5002" y="6468"/>
                    <a:pt x="6442" y="5028"/>
                    <a:pt x="6442" y="3248"/>
                  </a:cubicBezTo>
                  <a:cubicBezTo>
                    <a:pt x="6442" y="1441"/>
                    <a:pt x="5002" y="1"/>
                    <a:pt x="32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 name="Google Shape;96;p2"/>
            <p:cNvSpPr/>
            <p:nvPr/>
          </p:nvSpPr>
          <p:spPr>
            <a:xfrm>
              <a:off x="2354950" y="636975"/>
              <a:ext cx="60925" cy="61550"/>
            </a:xfrm>
            <a:custGeom>
              <a:avLst/>
              <a:gdLst/>
              <a:ahLst/>
              <a:cxnLst/>
              <a:rect l="l" t="t" r="r" b="b"/>
              <a:pathLst>
                <a:path w="2437" h="2462" extrusionOk="0">
                  <a:moveTo>
                    <a:pt x="1205" y="0"/>
                  </a:moveTo>
                  <a:cubicBezTo>
                    <a:pt x="525" y="0"/>
                    <a:pt x="1" y="550"/>
                    <a:pt x="1" y="1231"/>
                  </a:cubicBezTo>
                  <a:cubicBezTo>
                    <a:pt x="1" y="1911"/>
                    <a:pt x="525" y="2461"/>
                    <a:pt x="1205" y="2461"/>
                  </a:cubicBezTo>
                  <a:cubicBezTo>
                    <a:pt x="1886" y="2461"/>
                    <a:pt x="2436" y="1911"/>
                    <a:pt x="2436" y="1231"/>
                  </a:cubicBezTo>
                  <a:cubicBezTo>
                    <a:pt x="2436" y="550"/>
                    <a:pt x="1886" y="0"/>
                    <a:pt x="1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 name="Google Shape;97;p2"/>
            <p:cNvSpPr/>
            <p:nvPr/>
          </p:nvSpPr>
          <p:spPr>
            <a:xfrm>
              <a:off x="184625" y="3450500"/>
              <a:ext cx="49125" cy="49100"/>
            </a:xfrm>
            <a:custGeom>
              <a:avLst/>
              <a:gdLst/>
              <a:ahLst/>
              <a:cxnLst/>
              <a:rect l="l" t="t" r="r" b="b"/>
              <a:pathLst>
                <a:path w="1965" h="1964" extrusionOk="0">
                  <a:moveTo>
                    <a:pt x="996" y="0"/>
                  </a:moveTo>
                  <a:cubicBezTo>
                    <a:pt x="446" y="0"/>
                    <a:pt x="1" y="445"/>
                    <a:pt x="1" y="995"/>
                  </a:cubicBezTo>
                  <a:cubicBezTo>
                    <a:pt x="1" y="1519"/>
                    <a:pt x="446" y="1964"/>
                    <a:pt x="996" y="1964"/>
                  </a:cubicBezTo>
                  <a:cubicBezTo>
                    <a:pt x="1519" y="1964"/>
                    <a:pt x="1964" y="1519"/>
                    <a:pt x="1964" y="995"/>
                  </a:cubicBezTo>
                  <a:cubicBezTo>
                    <a:pt x="1964" y="445"/>
                    <a:pt x="1519" y="0"/>
                    <a:pt x="9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 name="Google Shape;98;p2"/>
            <p:cNvSpPr/>
            <p:nvPr/>
          </p:nvSpPr>
          <p:spPr>
            <a:xfrm>
              <a:off x="7608350" y="1766350"/>
              <a:ext cx="93625" cy="93625"/>
            </a:xfrm>
            <a:custGeom>
              <a:avLst/>
              <a:gdLst/>
              <a:ahLst/>
              <a:cxnLst/>
              <a:rect l="l" t="t" r="r" b="b"/>
              <a:pathLst>
                <a:path w="3745" h="3745" extrusionOk="0">
                  <a:moveTo>
                    <a:pt x="1886" y="0"/>
                  </a:moveTo>
                  <a:cubicBezTo>
                    <a:pt x="838" y="0"/>
                    <a:pt x="0" y="838"/>
                    <a:pt x="0" y="1860"/>
                  </a:cubicBezTo>
                  <a:cubicBezTo>
                    <a:pt x="0" y="2907"/>
                    <a:pt x="838" y="3745"/>
                    <a:pt x="1886" y="3745"/>
                  </a:cubicBezTo>
                  <a:cubicBezTo>
                    <a:pt x="2907" y="3745"/>
                    <a:pt x="3745" y="2907"/>
                    <a:pt x="3745" y="1860"/>
                  </a:cubicBezTo>
                  <a:cubicBezTo>
                    <a:pt x="3745" y="838"/>
                    <a:pt x="2907" y="0"/>
                    <a:pt x="18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7235533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99"/>
        <p:cNvGrpSpPr/>
        <p:nvPr/>
      </p:nvGrpSpPr>
      <p:grpSpPr>
        <a:xfrm>
          <a:off x="0" y="0"/>
          <a:ext cx="0" cy="0"/>
          <a:chOff x="0" y="0"/>
          <a:chExt cx="0" cy="0"/>
        </a:xfrm>
      </p:grpSpPr>
      <p:grpSp>
        <p:nvGrpSpPr>
          <p:cNvPr id="103" name="Google Shape;103;p3"/>
          <p:cNvGrpSpPr/>
          <p:nvPr/>
        </p:nvGrpSpPr>
        <p:grpSpPr>
          <a:xfrm>
            <a:off x="10689767" y="2919611"/>
            <a:ext cx="1078144" cy="3135047"/>
            <a:chOff x="335550" y="1493284"/>
            <a:chExt cx="831302" cy="2417277"/>
          </a:xfrm>
        </p:grpSpPr>
        <p:sp>
          <p:nvSpPr>
            <p:cNvPr id="104" name="Google Shape;104;p3"/>
            <p:cNvSpPr/>
            <p:nvPr/>
          </p:nvSpPr>
          <p:spPr>
            <a:xfrm>
              <a:off x="391227" y="2039578"/>
              <a:ext cx="395686" cy="1870983"/>
            </a:xfrm>
            <a:custGeom>
              <a:avLst/>
              <a:gdLst/>
              <a:ahLst/>
              <a:cxnLst/>
              <a:rect l="l" t="t" r="r" b="b"/>
              <a:pathLst>
                <a:path w="7590" h="35889" extrusionOk="0">
                  <a:moveTo>
                    <a:pt x="7289" y="1"/>
                  </a:moveTo>
                  <a:cubicBezTo>
                    <a:pt x="7191" y="1"/>
                    <a:pt x="7094" y="64"/>
                    <a:pt x="7059" y="208"/>
                  </a:cubicBezTo>
                  <a:cubicBezTo>
                    <a:pt x="6508" y="2426"/>
                    <a:pt x="5998" y="4660"/>
                    <a:pt x="5513" y="6894"/>
                  </a:cubicBezTo>
                  <a:cubicBezTo>
                    <a:pt x="5027" y="9136"/>
                    <a:pt x="4582" y="11386"/>
                    <a:pt x="4161" y="13645"/>
                  </a:cubicBezTo>
                  <a:cubicBezTo>
                    <a:pt x="3926" y="14915"/>
                    <a:pt x="243" y="34236"/>
                    <a:pt x="25" y="35515"/>
                  </a:cubicBezTo>
                  <a:cubicBezTo>
                    <a:pt x="1" y="35669"/>
                    <a:pt x="65" y="35839"/>
                    <a:pt x="203" y="35879"/>
                  </a:cubicBezTo>
                  <a:cubicBezTo>
                    <a:pt x="223" y="35886"/>
                    <a:pt x="243" y="35889"/>
                    <a:pt x="264" y="35889"/>
                  </a:cubicBezTo>
                  <a:cubicBezTo>
                    <a:pt x="371" y="35889"/>
                    <a:pt x="483" y="35806"/>
                    <a:pt x="511" y="35677"/>
                  </a:cubicBezTo>
                  <a:cubicBezTo>
                    <a:pt x="891" y="33410"/>
                    <a:pt x="4760" y="13094"/>
                    <a:pt x="5205" y="10844"/>
                  </a:cubicBezTo>
                  <a:cubicBezTo>
                    <a:pt x="5658" y="8594"/>
                    <a:pt x="6136" y="6360"/>
                    <a:pt x="6646" y="4126"/>
                  </a:cubicBezTo>
                  <a:cubicBezTo>
                    <a:pt x="6929" y="2871"/>
                    <a:pt x="7229" y="1617"/>
                    <a:pt x="7536" y="370"/>
                  </a:cubicBezTo>
                  <a:cubicBezTo>
                    <a:pt x="7590" y="146"/>
                    <a:pt x="7438" y="1"/>
                    <a:pt x="7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5" name="Google Shape;105;p3"/>
            <p:cNvSpPr/>
            <p:nvPr/>
          </p:nvSpPr>
          <p:spPr>
            <a:xfrm>
              <a:off x="570562" y="1955019"/>
              <a:ext cx="242260" cy="396051"/>
            </a:xfrm>
            <a:custGeom>
              <a:avLst/>
              <a:gdLst/>
              <a:ahLst/>
              <a:cxnLst/>
              <a:rect l="l" t="t" r="r" b="b"/>
              <a:pathLst>
                <a:path w="4647" h="7597" extrusionOk="0">
                  <a:moveTo>
                    <a:pt x="3894" y="1"/>
                  </a:moveTo>
                  <a:cubicBezTo>
                    <a:pt x="3562" y="470"/>
                    <a:pt x="3084" y="810"/>
                    <a:pt x="2591" y="1094"/>
                  </a:cubicBezTo>
                  <a:cubicBezTo>
                    <a:pt x="2081" y="1393"/>
                    <a:pt x="1539" y="1652"/>
                    <a:pt x="1069" y="2008"/>
                  </a:cubicBezTo>
                  <a:cubicBezTo>
                    <a:pt x="851" y="2178"/>
                    <a:pt x="640" y="2364"/>
                    <a:pt x="494" y="2607"/>
                  </a:cubicBezTo>
                  <a:cubicBezTo>
                    <a:pt x="389" y="2801"/>
                    <a:pt x="324" y="3012"/>
                    <a:pt x="284" y="3239"/>
                  </a:cubicBezTo>
                  <a:cubicBezTo>
                    <a:pt x="243" y="3522"/>
                    <a:pt x="252" y="3813"/>
                    <a:pt x="308" y="4097"/>
                  </a:cubicBezTo>
                  <a:cubicBezTo>
                    <a:pt x="373" y="4412"/>
                    <a:pt x="494" y="4712"/>
                    <a:pt x="535" y="5035"/>
                  </a:cubicBezTo>
                  <a:cubicBezTo>
                    <a:pt x="559" y="5286"/>
                    <a:pt x="527" y="5537"/>
                    <a:pt x="446" y="5772"/>
                  </a:cubicBezTo>
                  <a:cubicBezTo>
                    <a:pt x="357" y="6031"/>
                    <a:pt x="203" y="6266"/>
                    <a:pt x="106" y="6525"/>
                  </a:cubicBezTo>
                  <a:cubicBezTo>
                    <a:pt x="17" y="6784"/>
                    <a:pt x="1" y="7091"/>
                    <a:pt x="171" y="7310"/>
                  </a:cubicBezTo>
                  <a:cubicBezTo>
                    <a:pt x="308" y="7480"/>
                    <a:pt x="535" y="7561"/>
                    <a:pt x="753" y="7585"/>
                  </a:cubicBezTo>
                  <a:cubicBezTo>
                    <a:pt x="820" y="7593"/>
                    <a:pt x="886" y="7596"/>
                    <a:pt x="951" y="7596"/>
                  </a:cubicBezTo>
                  <a:cubicBezTo>
                    <a:pt x="1655" y="7596"/>
                    <a:pt x="2315" y="7176"/>
                    <a:pt x="2834" y="6695"/>
                  </a:cubicBezTo>
                  <a:cubicBezTo>
                    <a:pt x="3805" y="5772"/>
                    <a:pt x="4493" y="4517"/>
                    <a:pt x="4574" y="3182"/>
                  </a:cubicBezTo>
                  <a:lnTo>
                    <a:pt x="4582" y="3182"/>
                  </a:lnTo>
                  <a:cubicBezTo>
                    <a:pt x="4647" y="2089"/>
                    <a:pt x="4315" y="1013"/>
                    <a:pt x="38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6" name="Google Shape;106;p3"/>
            <p:cNvSpPr/>
            <p:nvPr/>
          </p:nvSpPr>
          <p:spPr>
            <a:xfrm>
              <a:off x="381114" y="1941882"/>
              <a:ext cx="391619" cy="248046"/>
            </a:xfrm>
            <a:custGeom>
              <a:avLst/>
              <a:gdLst/>
              <a:ahLst/>
              <a:cxnLst/>
              <a:rect l="l" t="t" r="r" b="b"/>
              <a:pathLst>
                <a:path w="7512" h="4758" extrusionOk="0">
                  <a:moveTo>
                    <a:pt x="3934" y="0"/>
                  </a:moveTo>
                  <a:cubicBezTo>
                    <a:pt x="3692" y="0"/>
                    <a:pt x="3452" y="24"/>
                    <a:pt x="3230" y="107"/>
                  </a:cubicBezTo>
                  <a:cubicBezTo>
                    <a:pt x="3019" y="180"/>
                    <a:pt x="2833" y="310"/>
                    <a:pt x="2671" y="455"/>
                  </a:cubicBezTo>
                  <a:cubicBezTo>
                    <a:pt x="2461" y="650"/>
                    <a:pt x="2275" y="884"/>
                    <a:pt x="2145" y="1135"/>
                  </a:cubicBezTo>
                  <a:cubicBezTo>
                    <a:pt x="1991" y="1427"/>
                    <a:pt x="1902" y="1742"/>
                    <a:pt x="1724" y="2009"/>
                  </a:cubicBezTo>
                  <a:cubicBezTo>
                    <a:pt x="1587" y="2220"/>
                    <a:pt x="1401" y="2398"/>
                    <a:pt x="1190" y="2527"/>
                  </a:cubicBezTo>
                  <a:cubicBezTo>
                    <a:pt x="955" y="2673"/>
                    <a:pt x="688" y="2754"/>
                    <a:pt x="454" y="2892"/>
                  </a:cubicBezTo>
                  <a:cubicBezTo>
                    <a:pt x="227" y="3037"/>
                    <a:pt x="17" y="3272"/>
                    <a:pt x="8" y="3547"/>
                  </a:cubicBezTo>
                  <a:cubicBezTo>
                    <a:pt x="0" y="3766"/>
                    <a:pt x="130" y="3968"/>
                    <a:pt x="284" y="4130"/>
                  </a:cubicBezTo>
                  <a:cubicBezTo>
                    <a:pt x="755" y="4601"/>
                    <a:pt x="1445" y="4758"/>
                    <a:pt x="2121" y="4758"/>
                  </a:cubicBezTo>
                  <a:cubicBezTo>
                    <a:pt x="2235" y="4758"/>
                    <a:pt x="2349" y="4753"/>
                    <a:pt x="2461" y="4745"/>
                  </a:cubicBezTo>
                  <a:cubicBezTo>
                    <a:pt x="3796" y="4656"/>
                    <a:pt x="5124" y="4114"/>
                    <a:pt x="6030" y="3126"/>
                  </a:cubicBezTo>
                  <a:cubicBezTo>
                    <a:pt x="6775" y="2325"/>
                    <a:pt x="7204" y="1281"/>
                    <a:pt x="7512" y="237"/>
                  </a:cubicBezTo>
                  <a:lnTo>
                    <a:pt x="7512" y="229"/>
                  </a:lnTo>
                  <a:cubicBezTo>
                    <a:pt x="7246" y="303"/>
                    <a:pt x="6970" y="332"/>
                    <a:pt x="6692" y="332"/>
                  </a:cubicBezTo>
                  <a:cubicBezTo>
                    <a:pt x="6396" y="332"/>
                    <a:pt x="6096" y="299"/>
                    <a:pt x="5804" y="253"/>
                  </a:cubicBezTo>
                  <a:cubicBezTo>
                    <a:pt x="5221" y="164"/>
                    <a:pt x="4646" y="26"/>
                    <a:pt x="4056" y="2"/>
                  </a:cubicBezTo>
                  <a:cubicBezTo>
                    <a:pt x="4015" y="1"/>
                    <a:pt x="3975" y="0"/>
                    <a:pt x="39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7" name="Google Shape;107;p3"/>
            <p:cNvSpPr/>
            <p:nvPr/>
          </p:nvSpPr>
          <p:spPr>
            <a:xfrm>
              <a:off x="373085" y="1746021"/>
              <a:ext cx="397145" cy="241686"/>
            </a:xfrm>
            <a:custGeom>
              <a:avLst/>
              <a:gdLst/>
              <a:ahLst/>
              <a:cxnLst/>
              <a:rect l="l" t="t" r="r" b="b"/>
              <a:pathLst>
                <a:path w="7618" h="4636" extrusionOk="0">
                  <a:moveTo>
                    <a:pt x="793" y="0"/>
                  </a:moveTo>
                  <a:cubicBezTo>
                    <a:pt x="650" y="0"/>
                    <a:pt x="511" y="36"/>
                    <a:pt x="397" y="125"/>
                  </a:cubicBezTo>
                  <a:cubicBezTo>
                    <a:pt x="211" y="254"/>
                    <a:pt x="138" y="481"/>
                    <a:pt x="106" y="699"/>
                  </a:cubicBezTo>
                  <a:cubicBezTo>
                    <a:pt x="1" y="1468"/>
                    <a:pt x="430" y="2213"/>
                    <a:pt x="948" y="2796"/>
                  </a:cubicBezTo>
                  <a:cubicBezTo>
                    <a:pt x="1846" y="3791"/>
                    <a:pt x="3084" y="4504"/>
                    <a:pt x="4420" y="4617"/>
                  </a:cubicBezTo>
                  <a:cubicBezTo>
                    <a:pt x="4558" y="4629"/>
                    <a:pt x="4696" y="4635"/>
                    <a:pt x="4833" y="4635"/>
                  </a:cubicBezTo>
                  <a:cubicBezTo>
                    <a:pt x="5785" y="4635"/>
                    <a:pt x="6726" y="4356"/>
                    <a:pt x="7617" y="4010"/>
                  </a:cubicBezTo>
                  <a:lnTo>
                    <a:pt x="7617" y="4002"/>
                  </a:lnTo>
                  <a:cubicBezTo>
                    <a:pt x="7156" y="3670"/>
                    <a:pt x="6832" y="3176"/>
                    <a:pt x="6549" y="2674"/>
                  </a:cubicBezTo>
                  <a:cubicBezTo>
                    <a:pt x="6265" y="2156"/>
                    <a:pt x="6023" y="1614"/>
                    <a:pt x="5675" y="1136"/>
                  </a:cubicBezTo>
                  <a:cubicBezTo>
                    <a:pt x="5513" y="910"/>
                    <a:pt x="5327" y="699"/>
                    <a:pt x="5084" y="554"/>
                  </a:cubicBezTo>
                  <a:cubicBezTo>
                    <a:pt x="4898" y="432"/>
                    <a:pt x="4679" y="368"/>
                    <a:pt x="4460" y="327"/>
                  </a:cubicBezTo>
                  <a:cubicBezTo>
                    <a:pt x="4319" y="303"/>
                    <a:pt x="4175" y="291"/>
                    <a:pt x="4031" y="291"/>
                  </a:cubicBezTo>
                  <a:cubicBezTo>
                    <a:pt x="3888" y="291"/>
                    <a:pt x="3744" y="303"/>
                    <a:pt x="3602" y="327"/>
                  </a:cubicBezTo>
                  <a:cubicBezTo>
                    <a:pt x="3287" y="384"/>
                    <a:pt x="2979" y="505"/>
                    <a:pt x="2655" y="529"/>
                  </a:cubicBezTo>
                  <a:cubicBezTo>
                    <a:pt x="2602" y="535"/>
                    <a:pt x="2548" y="537"/>
                    <a:pt x="2494" y="537"/>
                  </a:cubicBezTo>
                  <a:cubicBezTo>
                    <a:pt x="2298" y="537"/>
                    <a:pt x="2103" y="502"/>
                    <a:pt x="1919" y="432"/>
                  </a:cubicBezTo>
                  <a:cubicBezTo>
                    <a:pt x="1668" y="335"/>
                    <a:pt x="1441" y="173"/>
                    <a:pt x="1182" y="76"/>
                  </a:cubicBezTo>
                  <a:cubicBezTo>
                    <a:pt x="1059" y="30"/>
                    <a:pt x="924"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8" name="Google Shape;108;p3"/>
            <p:cNvSpPr/>
            <p:nvPr/>
          </p:nvSpPr>
          <p:spPr>
            <a:xfrm>
              <a:off x="551586" y="1558189"/>
              <a:ext cx="241426" cy="372435"/>
            </a:xfrm>
            <a:custGeom>
              <a:avLst/>
              <a:gdLst/>
              <a:ahLst/>
              <a:cxnLst/>
              <a:rect l="l" t="t" r="r" b="b"/>
              <a:pathLst>
                <a:path w="4631" h="7144" extrusionOk="0">
                  <a:moveTo>
                    <a:pt x="1020" y="1"/>
                  </a:moveTo>
                  <a:cubicBezTo>
                    <a:pt x="836" y="1"/>
                    <a:pt x="674" y="91"/>
                    <a:pt x="551" y="207"/>
                  </a:cubicBezTo>
                  <a:cubicBezTo>
                    <a:pt x="65" y="644"/>
                    <a:pt x="0" y="1413"/>
                    <a:pt x="89" y="2117"/>
                  </a:cubicBezTo>
                  <a:cubicBezTo>
                    <a:pt x="251" y="3347"/>
                    <a:pt x="826" y="4602"/>
                    <a:pt x="1797" y="5525"/>
                  </a:cubicBezTo>
                  <a:cubicBezTo>
                    <a:pt x="2591" y="6277"/>
                    <a:pt x="3594" y="6763"/>
                    <a:pt x="4590" y="7143"/>
                  </a:cubicBezTo>
                  <a:lnTo>
                    <a:pt x="4598" y="7143"/>
                  </a:lnTo>
                  <a:cubicBezTo>
                    <a:pt x="4420" y="6634"/>
                    <a:pt x="4428" y="6099"/>
                    <a:pt x="4476" y="5589"/>
                  </a:cubicBezTo>
                  <a:cubicBezTo>
                    <a:pt x="4533" y="5071"/>
                    <a:pt x="4630" y="4561"/>
                    <a:pt x="4622" y="4027"/>
                  </a:cubicBezTo>
                  <a:cubicBezTo>
                    <a:pt x="4614" y="3776"/>
                    <a:pt x="4582" y="3509"/>
                    <a:pt x="4476" y="3266"/>
                  </a:cubicBezTo>
                  <a:cubicBezTo>
                    <a:pt x="4396" y="3072"/>
                    <a:pt x="4266" y="2886"/>
                    <a:pt x="4120" y="2724"/>
                  </a:cubicBezTo>
                  <a:cubicBezTo>
                    <a:pt x="3926" y="2514"/>
                    <a:pt x="3699" y="2327"/>
                    <a:pt x="3457" y="2182"/>
                  </a:cubicBezTo>
                  <a:cubicBezTo>
                    <a:pt x="3173" y="2012"/>
                    <a:pt x="2874" y="1898"/>
                    <a:pt x="2615" y="1712"/>
                  </a:cubicBezTo>
                  <a:cubicBezTo>
                    <a:pt x="2404" y="1567"/>
                    <a:pt x="2234" y="1388"/>
                    <a:pt x="2097" y="1178"/>
                  </a:cubicBezTo>
                  <a:cubicBezTo>
                    <a:pt x="1951" y="951"/>
                    <a:pt x="1862" y="700"/>
                    <a:pt x="1716" y="474"/>
                  </a:cubicBezTo>
                  <a:cubicBezTo>
                    <a:pt x="1571" y="247"/>
                    <a:pt x="1344" y="37"/>
                    <a:pt x="1085" y="4"/>
                  </a:cubicBezTo>
                  <a:cubicBezTo>
                    <a:pt x="1063" y="2"/>
                    <a:pt x="1041" y="1"/>
                    <a:pt x="10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 name="Google Shape;109;p3"/>
            <p:cNvSpPr/>
            <p:nvPr/>
          </p:nvSpPr>
          <p:spPr>
            <a:xfrm>
              <a:off x="727115" y="1559075"/>
              <a:ext cx="242260" cy="395998"/>
            </a:xfrm>
            <a:custGeom>
              <a:avLst/>
              <a:gdLst/>
              <a:ahLst/>
              <a:cxnLst/>
              <a:rect l="l" t="t" r="r" b="b"/>
              <a:pathLst>
                <a:path w="4647" h="7596" extrusionOk="0">
                  <a:moveTo>
                    <a:pt x="3698" y="0"/>
                  </a:moveTo>
                  <a:cubicBezTo>
                    <a:pt x="2999" y="0"/>
                    <a:pt x="2332" y="421"/>
                    <a:pt x="1814" y="902"/>
                  </a:cubicBezTo>
                  <a:cubicBezTo>
                    <a:pt x="842" y="1825"/>
                    <a:pt x="154" y="3079"/>
                    <a:pt x="73" y="4415"/>
                  </a:cubicBezTo>
                  <a:cubicBezTo>
                    <a:pt x="1" y="5508"/>
                    <a:pt x="332" y="6584"/>
                    <a:pt x="753" y="7596"/>
                  </a:cubicBezTo>
                  <a:lnTo>
                    <a:pt x="761" y="7596"/>
                  </a:lnTo>
                  <a:cubicBezTo>
                    <a:pt x="1085" y="7126"/>
                    <a:pt x="1571" y="6786"/>
                    <a:pt x="2065" y="6503"/>
                  </a:cubicBezTo>
                  <a:cubicBezTo>
                    <a:pt x="2574" y="6204"/>
                    <a:pt x="3109" y="5945"/>
                    <a:pt x="3578" y="5589"/>
                  </a:cubicBezTo>
                  <a:cubicBezTo>
                    <a:pt x="3805" y="5419"/>
                    <a:pt x="4007" y="5232"/>
                    <a:pt x="4153" y="4990"/>
                  </a:cubicBezTo>
                  <a:cubicBezTo>
                    <a:pt x="4266" y="4795"/>
                    <a:pt x="4331" y="4585"/>
                    <a:pt x="4363" y="4366"/>
                  </a:cubicBezTo>
                  <a:cubicBezTo>
                    <a:pt x="4404" y="4075"/>
                    <a:pt x="4396" y="3784"/>
                    <a:pt x="4339" y="3508"/>
                  </a:cubicBezTo>
                  <a:cubicBezTo>
                    <a:pt x="4282" y="3185"/>
                    <a:pt x="4153" y="2885"/>
                    <a:pt x="4112" y="2561"/>
                  </a:cubicBezTo>
                  <a:cubicBezTo>
                    <a:pt x="4088" y="2310"/>
                    <a:pt x="4120" y="2059"/>
                    <a:pt x="4201" y="1825"/>
                  </a:cubicBezTo>
                  <a:cubicBezTo>
                    <a:pt x="4290" y="1566"/>
                    <a:pt x="4444" y="1331"/>
                    <a:pt x="4541" y="1072"/>
                  </a:cubicBezTo>
                  <a:cubicBezTo>
                    <a:pt x="4630" y="813"/>
                    <a:pt x="4647" y="505"/>
                    <a:pt x="4477" y="287"/>
                  </a:cubicBezTo>
                  <a:cubicBezTo>
                    <a:pt x="4339" y="117"/>
                    <a:pt x="4112" y="36"/>
                    <a:pt x="3894" y="12"/>
                  </a:cubicBezTo>
                  <a:cubicBezTo>
                    <a:pt x="3828" y="4"/>
                    <a:pt x="3763" y="0"/>
                    <a:pt x="36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 name="Google Shape;110;p3"/>
            <p:cNvSpPr/>
            <p:nvPr/>
          </p:nvSpPr>
          <p:spPr>
            <a:xfrm>
              <a:off x="767205" y="1720216"/>
              <a:ext cx="391619" cy="248046"/>
            </a:xfrm>
            <a:custGeom>
              <a:avLst/>
              <a:gdLst/>
              <a:ahLst/>
              <a:cxnLst/>
              <a:rect l="l" t="t" r="r" b="b"/>
              <a:pathLst>
                <a:path w="7512" h="4758" extrusionOk="0">
                  <a:moveTo>
                    <a:pt x="5390" y="0"/>
                  </a:moveTo>
                  <a:cubicBezTo>
                    <a:pt x="5277" y="0"/>
                    <a:pt x="5163" y="4"/>
                    <a:pt x="5051" y="13"/>
                  </a:cubicBezTo>
                  <a:cubicBezTo>
                    <a:pt x="3716" y="102"/>
                    <a:pt x="2388" y="644"/>
                    <a:pt x="1482" y="1631"/>
                  </a:cubicBezTo>
                  <a:cubicBezTo>
                    <a:pt x="737" y="2433"/>
                    <a:pt x="308" y="3477"/>
                    <a:pt x="0" y="4521"/>
                  </a:cubicBezTo>
                  <a:lnTo>
                    <a:pt x="0" y="4529"/>
                  </a:lnTo>
                  <a:cubicBezTo>
                    <a:pt x="267" y="4455"/>
                    <a:pt x="542" y="4426"/>
                    <a:pt x="820" y="4426"/>
                  </a:cubicBezTo>
                  <a:cubicBezTo>
                    <a:pt x="1117" y="4426"/>
                    <a:pt x="1416" y="4459"/>
                    <a:pt x="1708" y="4505"/>
                  </a:cubicBezTo>
                  <a:cubicBezTo>
                    <a:pt x="2291" y="4594"/>
                    <a:pt x="2866" y="4732"/>
                    <a:pt x="3457" y="4756"/>
                  </a:cubicBezTo>
                  <a:cubicBezTo>
                    <a:pt x="3497" y="4757"/>
                    <a:pt x="3538" y="4758"/>
                    <a:pt x="3578" y="4758"/>
                  </a:cubicBezTo>
                  <a:cubicBezTo>
                    <a:pt x="3820" y="4758"/>
                    <a:pt x="4060" y="4734"/>
                    <a:pt x="4282" y="4651"/>
                  </a:cubicBezTo>
                  <a:cubicBezTo>
                    <a:pt x="4493" y="4578"/>
                    <a:pt x="4679" y="4448"/>
                    <a:pt x="4841" y="4303"/>
                  </a:cubicBezTo>
                  <a:cubicBezTo>
                    <a:pt x="5051" y="4108"/>
                    <a:pt x="5237" y="3874"/>
                    <a:pt x="5367" y="3623"/>
                  </a:cubicBezTo>
                  <a:cubicBezTo>
                    <a:pt x="5521" y="3331"/>
                    <a:pt x="5610" y="3016"/>
                    <a:pt x="5788" y="2748"/>
                  </a:cubicBezTo>
                  <a:cubicBezTo>
                    <a:pt x="5925" y="2538"/>
                    <a:pt x="6112" y="2360"/>
                    <a:pt x="6322" y="2230"/>
                  </a:cubicBezTo>
                  <a:cubicBezTo>
                    <a:pt x="6557" y="2085"/>
                    <a:pt x="6824" y="2004"/>
                    <a:pt x="7059" y="1866"/>
                  </a:cubicBezTo>
                  <a:cubicBezTo>
                    <a:pt x="7285" y="1721"/>
                    <a:pt x="7496" y="1486"/>
                    <a:pt x="7504" y="1211"/>
                  </a:cubicBezTo>
                  <a:cubicBezTo>
                    <a:pt x="7512" y="992"/>
                    <a:pt x="7382" y="790"/>
                    <a:pt x="7229" y="636"/>
                  </a:cubicBezTo>
                  <a:cubicBezTo>
                    <a:pt x="6757" y="158"/>
                    <a:pt x="6067" y="0"/>
                    <a:pt x="53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 name="Google Shape;111;p3"/>
            <p:cNvSpPr/>
            <p:nvPr/>
          </p:nvSpPr>
          <p:spPr>
            <a:xfrm>
              <a:off x="769759" y="1922437"/>
              <a:ext cx="397093" cy="241686"/>
            </a:xfrm>
            <a:custGeom>
              <a:avLst/>
              <a:gdLst/>
              <a:ahLst/>
              <a:cxnLst/>
              <a:rect l="l" t="t" r="r" b="b"/>
              <a:pathLst>
                <a:path w="7617" h="4636" extrusionOk="0">
                  <a:moveTo>
                    <a:pt x="2784" y="1"/>
                  </a:moveTo>
                  <a:cubicBezTo>
                    <a:pt x="1832" y="1"/>
                    <a:pt x="891" y="279"/>
                    <a:pt x="0" y="626"/>
                  </a:cubicBezTo>
                  <a:lnTo>
                    <a:pt x="0" y="634"/>
                  </a:lnTo>
                  <a:cubicBezTo>
                    <a:pt x="461" y="974"/>
                    <a:pt x="793" y="1460"/>
                    <a:pt x="1068" y="1961"/>
                  </a:cubicBezTo>
                  <a:cubicBezTo>
                    <a:pt x="1352" y="2479"/>
                    <a:pt x="1603" y="3022"/>
                    <a:pt x="1943" y="3499"/>
                  </a:cubicBezTo>
                  <a:cubicBezTo>
                    <a:pt x="2105" y="3726"/>
                    <a:pt x="2299" y="3936"/>
                    <a:pt x="2534" y="4082"/>
                  </a:cubicBezTo>
                  <a:cubicBezTo>
                    <a:pt x="2720" y="4204"/>
                    <a:pt x="2938" y="4268"/>
                    <a:pt x="3157" y="4309"/>
                  </a:cubicBezTo>
                  <a:cubicBezTo>
                    <a:pt x="3298" y="4333"/>
                    <a:pt x="3442" y="4345"/>
                    <a:pt x="3586" y="4345"/>
                  </a:cubicBezTo>
                  <a:cubicBezTo>
                    <a:pt x="3729" y="4345"/>
                    <a:pt x="3873" y="4333"/>
                    <a:pt x="4015" y="4309"/>
                  </a:cubicBezTo>
                  <a:cubicBezTo>
                    <a:pt x="4330" y="4252"/>
                    <a:pt x="4638" y="4131"/>
                    <a:pt x="4962" y="4106"/>
                  </a:cubicBezTo>
                  <a:cubicBezTo>
                    <a:pt x="5016" y="4101"/>
                    <a:pt x="5069" y="4099"/>
                    <a:pt x="5123" y="4099"/>
                  </a:cubicBezTo>
                  <a:cubicBezTo>
                    <a:pt x="5319" y="4099"/>
                    <a:pt x="5514" y="4134"/>
                    <a:pt x="5698" y="4204"/>
                  </a:cubicBezTo>
                  <a:cubicBezTo>
                    <a:pt x="5949" y="4301"/>
                    <a:pt x="6184" y="4463"/>
                    <a:pt x="6435" y="4560"/>
                  </a:cubicBezTo>
                  <a:cubicBezTo>
                    <a:pt x="6558" y="4606"/>
                    <a:pt x="6693" y="4636"/>
                    <a:pt x="6825" y="4636"/>
                  </a:cubicBezTo>
                  <a:cubicBezTo>
                    <a:pt x="6969" y="4636"/>
                    <a:pt x="7110" y="4600"/>
                    <a:pt x="7228" y="4511"/>
                  </a:cubicBezTo>
                  <a:cubicBezTo>
                    <a:pt x="7398" y="4382"/>
                    <a:pt x="7487" y="4155"/>
                    <a:pt x="7511" y="3936"/>
                  </a:cubicBezTo>
                  <a:cubicBezTo>
                    <a:pt x="7617" y="3167"/>
                    <a:pt x="7188" y="2423"/>
                    <a:pt x="6670" y="1840"/>
                  </a:cubicBezTo>
                  <a:cubicBezTo>
                    <a:pt x="5771" y="844"/>
                    <a:pt x="4533" y="132"/>
                    <a:pt x="3197" y="19"/>
                  </a:cubicBezTo>
                  <a:cubicBezTo>
                    <a:pt x="3059" y="7"/>
                    <a:pt x="2922" y="1"/>
                    <a:pt x="27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 name="Google Shape;112;p3"/>
            <p:cNvSpPr/>
            <p:nvPr/>
          </p:nvSpPr>
          <p:spPr>
            <a:xfrm>
              <a:off x="752034" y="1955905"/>
              <a:ext cx="248151" cy="395008"/>
            </a:xfrm>
            <a:custGeom>
              <a:avLst/>
              <a:gdLst/>
              <a:ahLst/>
              <a:cxnLst/>
              <a:rect l="l" t="t" r="r" b="b"/>
              <a:pathLst>
                <a:path w="4760" h="7577" extrusionOk="0">
                  <a:moveTo>
                    <a:pt x="316" y="0"/>
                  </a:moveTo>
                  <a:cubicBezTo>
                    <a:pt x="461" y="559"/>
                    <a:pt x="405" y="1141"/>
                    <a:pt x="308" y="1708"/>
                  </a:cubicBezTo>
                  <a:cubicBezTo>
                    <a:pt x="202" y="2291"/>
                    <a:pt x="49" y="2865"/>
                    <a:pt x="16" y="3456"/>
                  </a:cubicBezTo>
                  <a:cubicBezTo>
                    <a:pt x="0" y="3731"/>
                    <a:pt x="8" y="4015"/>
                    <a:pt x="97" y="4282"/>
                  </a:cubicBezTo>
                  <a:cubicBezTo>
                    <a:pt x="170" y="4492"/>
                    <a:pt x="291" y="4679"/>
                    <a:pt x="437" y="4848"/>
                  </a:cubicBezTo>
                  <a:cubicBezTo>
                    <a:pt x="623" y="5067"/>
                    <a:pt x="850" y="5245"/>
                    <a:pt x="1101" y="5391"/>
                  </a:cubicBezTo>
                  <a:cubicBezTo>
                    <a:pt x="1384" y="5545"/>
                    <a:pt x="1700" y="5650"/>
                    <a:pt x="1967" y="5828"/>
                  </a:cubicBezTo>
                  <a:cubicBezTo>
                    <a:pt x="2177" y="5974"/>
                    <a:pt x="2347" y="6160"/>
                    <a:pt x="2469" y="6370"/>
                  </a:cubicBezTo>
                  <a:cubicBezTo>
                    <a:pt x="2606" y="6613"/>
                    <a:pt x="2687" y="6880"/>
                    <a:pt x="2825" y="7115"/>
                  </a:cubicBezTo>
                  <a:cubicBezTo>
                    <a:pt x="2963" y="7350"/>
                    <a:pt x="3189" y="7568"/>
                    <a:pt x="3464" y="7576"/>
                  </a:cubicBezTo>
                  <a:cubicBezTo>
                    <a:pt x="3471" y="7576"/>
                    <a:pt x="3478" y="7577"/>
                    <a:pt x="3485" y="7577"/>
                  </a:cubicBezTo>
                  <a:cubicBezTo>
                    <a:pt x="3696" y="7577"/>
                    <a:pt x="3890" y="7458"/>
                    <a:pt x="4047" y="7309"/>
                  </a:cubicBezTo>
                  <a:cubicBezTo>
                    <a:pt x="4622" y="6783"/>
                    <a:pt x="4759" y="5933"/>
                    <a:pt x="4719" y="5156"/>
                  </a:cubicBezTo>
                  <a:cubicBezTo>
                    <a:pt x="4654" y="3821"/>
                    <a:pt x="4144" y="2477"/>
                    <a:pt x="3189" y="1546"/>
                  </a:cubicBezTo>
                  <a:lnTo>
                    <a:pt x="3181" y="1546"/>
                  </a:lnTo>
                  <a:cubicBezTo>
                    <a:pt x="2396" y="785"/>
                    <a:pt x="1368" y="340"/>
                    <a:pt x="3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 name="Google Shape;113;p3"/>
            <p:cNvSpPr/>
            <p:nvPr/>
          </p:nvSpPr>
          <p:spPr>
            <a:xfrm>
              <a:off x="714864" y="1903565"/>
              <a:ext cx="104734" cy="104682"/>
            </a:xfrm>
            <a:custGeom>
              <a:avLst/>
              <a:gdLst/>
              <a:ahLst/>
              <a:cxnLst/>
              <a:rect l="l" t="t" r="r" b="b"/>
              <a:pathLst>
                <a:path w="2009" h="2008" extrusionOk="0">
                  <a:moveTo>
                    <a:pt x="1004" y="0"/>
                  </a:moveTo>
                  <a:cubicBezTo>
                    <a:pt x="454" y="0"/>
                    <a:pt x="1" y="454"/>
                    <a:pt x="1" y="1004"/>
                  </a:cubicBezTo>
                  <a:cubicBezTo>
                    <a:pt x="1" y="1563"/>
                    <a:pt x="454" y="2008"/>
                    <a:pt x="1004" y="2008"/>
                  </a:cubicBezTo>
                  <a:cubicBezTo>
                    <a:pt x="1555" y="2008"/>
                    <a:pt x="2008" y="1563"/>
                    <a:pt x="2008" y="1004"/>
                  </a:cubicBezTo>
                  <a:cubicBezTo>
                    <a:pt x="2008" y="454"/>
                    <a:pt x="1563" y="0"/>
                    <a:pt x="1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 name="Google Shape;114;p3"/>
            <p:cNvSpPr/>
            <p:nvPr/>
          </p:nvSpPr>
          <p:spPr>
            <a:xfrm>
              <a:off x="811934" y="1984213"/>
              <a:ext cx="182359" cy="360340"/>
            </a:xfrm>
            <a:custGeom>
              <a:avLst/>
              <a:gdLst/>
              <a:ahLst/>
              <a:cxnLst/>
              <a:rect l="l" t="t" r="r" b="b"/>
              <a:pathLst>
                <a:path w="3498" h="6912" extrusionOk="0">
                  <a:moveTo>
                    <a:pt x="90" y="1"/>
                  </a:moveTo>
                  <a:cubicBezTo>
                    <a:pt x="64" y="1"/>
                    <a:pt x="42" y="14"/>
                    <a:pt x="25" y="32"/>
                  </a:cubicBezTo>
                  <a:cubicBezTo>
                    <a:pt x="0" y="72"/>
                    <a:pt x="9" y="121"/>
                    <a:pt x="33" y="145"/>
                  </a:cubicBezTo>
                  <a:cubicBezTo>
                    <a:pt x="41" y="153"/>
                    <a:pt x="57" y="161"/>
                    <a:pt x="65" y="169"/>
                  </a:cubicBezTo>
                  <a:cubicBezTo>
                    <a:pt x="729" y="404"/>
                    <a:pt x="1344" y="801"/>
                    <a:pt x="1846" y="1319"/>
                  </a:cubicBezTo>
                  <a:cubicBezTo>
                    <a:pt x="2040" y="1513"/>
                    <a:pt x="2218" y="1732"/>
                    <a:pt x="2372" y="1958"/>
                  </a:cubicBezTo>
                  <a:cubicBezTo>
                    <a:pt x="2971" y="2832"/>
                    <a:pt x="3254" y="3909"/>
                    <a:pt x="3173" y="4985"/>
                  </a:cubicBezTo>
                  <a:cubicBezTo>
                    <a:pt x="3125" y="5609"/>
                    <a:pt x="2947" y="6232"/>
                    <a:pt x="2663" y="6782"/>
                  </a:cubicBezTo>
                  <a:cubicBezTo>
                    <a:pt x="2647" y="6815"/>
                    <a:pt x="2647" y="6855"/>
                    <a:pt x="2680" y="6888"/>
                  </a:cubicBezTo>
                  <a:cubicBezTo>
                    <a:pt x="2696" y="6904"/>
                    <a:pt x="2728" y="6912"/>
                    <a:pt x="2752" y="6912"/>
                  </a:cubicBezTo>
                  <a:cubicBezTo>
                    <a:pt x="2777" y="6904"/>
                    <a:pt x="2801" y="6896"/>
                    <a:pt x="2809" y="6871"/>
                  </a:cubicBezTo>
                  <a:cubicBezTo>
                    <a:pt x="3343" y="5835"/>
                    <a:pt x="3497" y="4645"/>
                    <a:pt x="3238" y="3504"/>
                  </a:cubicBezTo>
                  <a:cubicBezTo>
                    <a:pt x="3044" y="2646"/>
                    <a:pt x="2599" y="1845"/>
                    <a:pt x="1967" y="1197"/>
                  </a:cubicBezTo>
                  <a:cubicBezTo>
                    <a:pt x="1854" y="1084"/>
                    <a:pt x="1733" y="971"/>
                    <a:pt x="1611" y="865"/>
                  </a:cubicBezTo>
                  <a:cubicBezTo>
                    <a:pt x="1158" y="493"/>
                    <a:pt x="656" y="202"/>
                    <a:pt x="122" y="7"/>
                  </a:cubicBezTo>
                  <a:cubicBezTo>
                    <a:pt x="111" y="3"/>
                    <a:pt x="100"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5" name="Google Shape;115;p3"/>
            <p:cNvSpPr/>
            <p:nvPr/>
          </p:nvSpPr>
          <p:spPr>
            <a:xfrm>
              <a:off x="598401" y="2215837"/>
              <a:ext cx="178554" cy="116673"/>
            </a:xfrm>
            <a:custGeom>
              <a:avLst/>
              <a:gdLst/>
              <a:ahLst/>
              <a:cxnLst/>
              <a:rect l="l" t="t" r="r" b="b"/>
              <a:pathLst>
                <a:path w="3425" h="2238" extrusionOk="0">
                  <a:moveTo>
                    <a:pt x="3319" y="0"/>
                  </a:moveTo>
                  <a:cubicBezTo>
                    <a:pt x="3287" y="0"/>
                    <a:pt x="3271" y="16"/>
                    <a:pt x="3255" y="41"/>
                  </a:cubicBezTo>
                  <a:cubicBezTo>
                    <a:pt x="2672" y="858"/>
                    <a:pt x="1838" y="1498"/>
                    <a:pt x="891" y="1846"/>
                  </a:cubicBezTo>
                  <a:cubicBezTo>
                    <a:pt x="624" y="1943"/>
                    <a:pt x="349" y="2016"/>
                    <a:pt x="74" y="2072"/>
                  </a:cubicBezTo>
                  <a:cubicBezTo>
                    <a:pt x="41" y="2072"/>
                    <a:pt x="17" y="2096"/>
                    <a:pt x="9" y="2121"/>
                  </a:cubicBezTo>
                  <a:cubicBezTo>
                    <a:pt x="1" y="2153"/>
                    <a:pt x="9" y="2186"/>
                    <a:pt x="33" y="2210"/>
                  </a:cubicBezTo>
                  <a:cubicBezTo>
                    <a:pt x="51" y="2228"/>
                    <a:pt x="74" y="2237"/>
                    <a:pt x="95" y="2237"/>
                  </a:cubicBezTo>
                  <a:cubicBezTo>
                    <a:pt x="101" y="2237"/>
                    <a:pt x="108" y="2236"/>
                    <a:pt x="114" y="2234"/>
                  </a:cubicBezTo>
                  <a:cubicBezTo>
                    <a:pt x="1126" y="2048"/>
                    <a:pt x="2097" y="1538"/>
                    <a:pt x="2834" y="801"/>
                  </a:cubicBezTo>
                  <a:cubicBezTo>
                    <a:pt x="3036" y="599"/>
                    <a:pt x="3230" y="372"/>
                    <a:pt x="3400" y="130"/>
                  </a:cubicBezTo>
                  <a:cubicBezTo>
                    <a:pt x="3425" y="97"/>
                    <a:pt x="3417" y="57"/>
                    <a:pt x="3392" y="32"/>
                  </a:cubicBezTo>
                  <a:cubicBezTo>
                    <a:pt x="3368" y="8"/>
                    <a:pt x="3344" y="0"/>
                    <a:pt x="3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6" name="Google Shape;116;p3"/>
            <p:cNvSpPr/>
            <p:nvPr/>
          </p:nvSpPr>
          <p:spPr>
            <a:xfrm>
              <a:off x="437625" y="2007673"/>
              <a:ext cx="300075" cy="174644"/>
            </a:xfrm>
            <a:custGeom>
              <a:avLst/>
              <a:gdLst/>
              <a:ahLst/>
              <a:cxnLst/>
              <a:rect l="l" t="t" r="r" b="b"/>
              <a:pathLst>
                <a:path w="5756" h="3350" extrusionOk="0">
                  <a:moveTo>
                    <a:pt x="5665" y="1"/>
                  </a:moveTo>
                  <a:cubicBezTo>
                    <a:pt x="5660" y="1"/>
                    <a:pt x="5655" y="1"/>
                    <a:pt x="5651" y="3"/>
                  </a:cubicBezTo>
                  <a:cubicBezTo>
                    <a:pt x="5626" y="3"/>
                    <a:pt x="5602" y="19"/>
                    <a:pt x="5594" y="51"/>
                  </a:cubicBezTo>
                  <a:cubicBezTo>
                    <a:pt x="5254" y="812"/>
                    <a:pt x="4736" y="1492"/>
                    <a:pt x="4080" y="2026"/>
                  </a:cubicBezTo>
                  <a:cubicBezTo>
                    <a:pt x="3392" y="2585"/>
                    <a:pt x="2559" y="2957"/>
                    <a:pt x="1668" y="3111"/>
                  </a:cubicBezTo>
                  <a:cubicBezTo>
                    <a:pt x="1389" y="3154"/>
                    <a:pt x="1107" y="3177"/>
                    <a:pt x="824" y="3177"/>
                  </a:cubicBezTo>
                  <a:cubicBezTo>
                    <a:pt x="583" y="3177"/>
                    <a:pt x="340" y="3161"/>
                    <a:pt x="98" y="3127"/>
                  </a:cubicBezTo>
                  <a:cubicBezTo>
                    <a:pt x="66" y="3127"/>
                    <a:pt x="33" y="3143"/>
                    <a:pt x="17" y="3167"/>
                  </a:cubicBezTo>
                  <a:cubicBezTo>
                    <a:pt x="1" y="3200"/>
                    <a:pt x="9" y="3248"/>
                    <a:pt x="41" y="3273"/>
                  </a:cubicBezTo>
                  <a:lnTo>
                    <a:pt x="33" y="3273"/>
                  </a:lnTo>
                  <a:cubicBezTo>
                    <a:pt x="50" y="3289"/>
                    <a:pt x="66" y="3297"/>
                    <a:pt x="90" y="3305"/>
                  </a:cubicBezTo>
                  <a:cubicBezTo>
                    <a:pt x="321" y="3335"/>
                    <a:pt x="553" y="3349"/>
                    <a:pt x="785" y="3349"/>
                  </a:cubicBezTo>
                  <a:cubicBezTo>
                    <a:pt x="1505" y="3349"/>
                    <a:pt x="2223" y="3208"/>
                    <a:pt x="2891" y="2933"/>
                  </a:cubicBezTo>
                  <a:cubicBezTo>
                    <a:pt x="3700" y="2593"/>
                    <a:pt x="4428" y="2050"/>
                    <a:pt x="4987" y="1362"/>
                  </a:cubicBezTo>
                  <a:cubicBezTo>
                    <a:pt x="5295" y="982"/>
                    <a:pt x="5554" y="569"/>
                    <a:pt x="5748" y="132"/>
                  </a:cubicBezTo>
                  <a:cubicBezTo>
                    <a:pt x="5756" y="92"/>
                    <a:pt x="5756" y="59"/>
                    <a:pt x="5724" y="27"/>
                  </a:cubicBezTo>
                  <a:cubicBezTo>
                    <a:pt x="5710" y="14"/>
                    <a:pt x="5686" y="1"/>
                    <a:pt x="56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 name="Google Shape;117;p3"/>
            <p:cNvSpPr/>
            <p:nvPr/>
          </p:nvSpPr>
          <p:spPr>
            <a:xfrm>
              <a:off x="404729" y="1841319"/>
              <a:ext cx="313160" cy="139090"/>
            </a:xfrm>
            <a:custGeom>
              <a:avLst/>
              <a:gdLst/>
              <a:ahLst/>
              <a:cxnLst/>
              <a:rect l="l" t="t" r="r" b="b"/>
              <a:pathLst>
                <a:path w="6007" h="2668" extrusionOk="0">
                  <a:moveTo>
                    <a:pt x="98" y="1"/>
                  </a:moveTo>
                  <a:cubicBezTo>
                    <a:pt x="78" y="1"/>
                    <a:pt x="57" y="9"/>
                    <a:pt x="41" y="21"/>
                  </a:cubicBezTo>
                  <a:cubicBezTo>
                    <a:pt x="9" y="45"/>
                    <a:pt x="1" y="94"/>
                    <a:pt x="17" y="126"/>
                  </a:cubicBezTo>
                  <a:cubicBezTo>
                    <a:pt x="227" y="498"/>
                    <a:pt x="486" y="838"/>
                    <a:pt x="786" y="1146"/>
                  </a:cubicBezTo>
                  <a:lnTo>
                    <a:pt x="794" y="1146"/>
                  </a:lnTo>
                  <a:cubicBezTo>
                    <a:pt x="1077" y="1437"/>
                    <a:pt x="1401" y="1696"/>
                    <a:pt x="1749" y="1915"/>
                  </a:cubicBezTo>
                  <a:cubicBezTo>
                    <a:pt x="2526" y="2392"/>
                    <a:pt x="3424" y="2651"/>
                    <a:pt x="4347" y="2668"/>
                  </a:cubicBezTo>
                  <a:cubicBezTo>
                    <a:pt x="4889" y="2668"/>
                    <a:pt x="5424" y="2587"/>
                    <a:pt x="5942" y="2425"/>
                  </a:cubicBezTo>
                  <a:cubicBezTo>
                    <a:pt x="5974" y="2417"/>
                    <a:pt x="5990" y="2392"/>
                    <a:pt x="5998" y="2368"/>
                  </a:cubicBezTo>
                  <a:cubicBezTo>
                    <a:pt x="6006" y="2336"/>
                    <a:pt x="5998" y="2303"/>
                    <a:pt x="5974" y="2279"/>
                  </a:cubicBezTo>
                  <a:cubicBezTo>
                    <a:pt x="5964" y="2264"/>
                    <a:pt x="5947" y="2258"/>
                    <a:pt x="5928" y="2258"/>
                  </a:cubicBezTo>
                  <a:cubicBezTo>
                    <a:pt x="5917" y="2258"/>
                    <a:pt x="5905" y="2260"/>
                    <a:pt x="5893" y="2263"/>
                  </a:cubicBezTo>
                  <a:cubicBezTo>
                    <a:pt x="5406" y="2418"/>
                    <a:pt x="4905" y="2495"/>
                    <a:pt x="4402" y="2495"/>
                  </a:cubicBezTo>
                  <a:cubicBezTo>
                    <a:pt x="3986" y="2495"/>
                    <a:pt x="3568" y="2442"/>
                    <a:pt x="3157" y="2336"/>
                  </a:cubicBezTo>
                  <a:cubicBezTo>
                    <a:pt x="2364" y="2125"/>
                    <a:pt x="1619" y="1704"/>
                    <a:pt x="1012" y="1122"/>
                  </a:cubicBezTo>
                  <a:cubicBezTo>
                    <a:pt x="980" y="1089"/>
                    <a:pt x="948" y="1057"/>
                    <a:pt x="907" y="1024"/>
                  </a:cubicBezTo>
                  <a:cubicBezTo>
                    <a:pt x="624" y="725"/>
                    <a:pt x="373" y="401"/>
                    <a:pt x="171" y="45"/>
                  </a:cubicBezTo>
                  <a:lnTo>
                    <a:pt x="154" y="29"/>
                  </a:lnTo>
                  <a:cubicBezTo>
                    <a:pt x="138" y="9"/>
                    <a:pt x="118"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 name="Google Shape;118;p3"/>
            <p:cNvSpPr/>
            <p:nvPr/>
          </p:nvSpPr>
          <p:spPr>
            <a:xfrm>
              <a:off x="551169" y="1667249"/>
              <a:ext cx="163748" cy="254719"/>
            </a:xfrm>
            <a:custGeom>
              <a:avLst/>
              <a:gdLst/>
              <a:ahLst/>
              <a:cxnLst/>
              <a:rect l="l" t="t" r="r" b="b"/>
              <a:pathLst>
                <a:path w="3141" h="4886" extrusionOk="0">
                  <a:moveTo>
                    <a:pt x="85" y="0"/>
                  </a:moveTo>
                  <a:cubicBezTo>
                    <a:pt x="73" y="0"/>
                    <a:pt x="60" y="3"/>
                    <a:pt x="49" y="9"/>
                  </a:cubicBezTo>
                  <a:cubicBezTo>
                    <a:pt x="16" y="17"/>
                    <a:pt x="0" y="49"/>
                    <a:pt x="0" y="82"/>
                  </a:cubicBezTo>
                  <a:cubicBezTo>
                    <a:pt x="49" y="1474"/>
                    <a:pt x="632" y="2842"/>
                    <a:pt x="1603" y="3837"/>
                  </a:cubicBezTo>
                  <a:cubicBezTo>
                    <a:pt x="1716" y="3959"/>
                    <a:pt x="1838" y="4072"/>
                    <a:pt x="1967" y="4177"/>
                  </a:cubicBezTo>
                  <a:cubicBezTo>
                    <a:pt x="2283" y="4444"/>
                    <a:pt x="2631" y="4687"/>
                    <a:pt x="3003" y="4873"/>
                  </a:cubicBezTo>
                  <a:cubicBezTo>
                    <a:pt x="3017" y="4881"/>
                    <a:pt x="3030" y="4885"/>
                    <a:pt x="3043" y="4885"/>
                  </a:cubicBezTo>
                  <a:cubicBezTo>
                    <a:pt x="3069" y="4885"/>
                    <a:pt x="3092" y="4871"/>
                    <a:pt x="3108" y="4849"/>
                  </a:cubicBezTo>
                  <a:cubicBezTo>
                    <a:pt x="3141" y="4817"/>
                    <a:pt x="3133" y="4776"/>
                    <a:pt x="3108" y="4744"/>
                  </a:cubicBezTo>
                  <a:cubicBezTo>
                    <a:pt x="3100" y="4736"/>
                    <a:pt x="3092" y="4736"/>
                    <a:pt x="3084" y="4728"/>
                  </a:cubicBezTo>
                  <a:cubicBezTo>
                    <a:pt x="2582" y="4461"/>
                    <a:pt x="2129" y="4121"/>
                    <a:pt x="1724" y="3716"/>
                  </a:cubicBezTo>
                  <a:cubicBezTo>
                    <a:pt x="1085" y="3060"/>
                    <a:pt x="615" y="2251"/>
                    <a:pt x="373" y="1385"/>
                  </a:cubicBezTo>
                  <a:cubicBezTo>
                    <a:pt x="251" y="964"/>
                    <a:pt x="186" y="519"/>
                    <a:pt x="170" y="82"/>
                  </a:cubicBezTo>
                  <a:cubicBezTo>
                    <a:pt x="170" y="57"/>
                    <a:pt x="162" y="41"/>
                    <a:pt x="146" y="25"/>
                  </a:cubicBezTo>
                  <a:cubicBezTo>
                    <a:pt x="130" y="9"/>
                    <a:pt x="108" y="0"/>
                    <a:pt x="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 name="Google Shape;119;p3"/>
            <p:cNvSpPr/>
            <p:nvPr/>
          </p:nvSpPr>
          <p:spPr>
            <a:xfrm>
              <a:off x="731338" y="1641079"/>
              <a:ext cx="73455" cy="256283"/>
            </a:xfrm>
            <a:custGeom>
              <a:avLst/>
              <a:gdLst/>
              <a:ahLst/>
              <a:cxnLst/>
              <a:rect l="l" t="t" r="r" b="b"/>
              <a:pathLst>
                <a:path w="1409" h="4916" extrusionOk="0">
                  <a:moveTo>
                    <a:pt x="1312" y="1"/>
                  </a:moveTo>
                  <a:cubicBezTo>
                    <a:pt x="1296" y="9"/>
                    <a:pt x="1271" y="9"/>
                    <a:pt x="1255" y="33"/>
                  </a:cubicBezTo>
                  <a:cubicBezTo>
                    <a:pt x="397" y="1053"/>
                    <a:pt x="0" y="2413"/>
                    <a:pt x="146" y="3757"/>
                  </a:cubicBezTo>
                  <a:cubicBezTo>
                    <a:pt x="195" y="4137"/>
                    <a:pt x="276" y="4509"/>
                    <a:pt x="405" y="4857"/>
                  </a:cubicBezTo>
                  <a:cubicBezTo>
                    <a:pt x="413" y="4874"/>
                    <a:pt x="413" y="4882"/>
                    <a:pt x="429" y="4890"/>
                  </a:cubicBezTo>
                  <a:lnTo>
                    <a:pt x="421" y="4890"/>
                  </a:lnTo>
                  <a:cubicBezTo>
                    <a:pt x="439" y="4907"/>
                    <a:pt x="461" y="4915"/>
                    <a:pt x="482" y="4915"/>
                  </a:cubicBezTo>
                  <a:cubicBezTo>
                    <a:pt x="501" y="4915"/>
                    <a:pt x="520" y="4909"/>
                    <a:pt x="535" y="4898"/>
                  </a:cubicBezTo>
                  <a:cubicBezTo>
                    <a:pt x="567" y="4882"/>
                    <a:pt x="583" y="4849"/>
                    <a:pt x="567" y="4809"/>
                  </a:cubicBezTo>
                  <a:cubicBezTo>
                    <a:pt x="130" y="3603"/>
                    <a:pt x="211" y="2235"/>
                    <a:pt x="786" y="1061"/>
                  </a:cubicBezTo>
                  <a:cubicBezTo>
                    <a:pt x="948" y="729"/>
                    <a:pt x="1150" y="422"/>
                    <a:pt x="1376" y="155"/>
                  </a:cubicBezTo>
                  <a:cubicBezTo>
                    <a:pt x="1409" y="114"/>
                    <a:pt x="1401" y="57"/>
                    <a:pt x="1368" y="33"/>
                  </a:cubicBezTo>
                  <a:cubicBezTo>
                    <a:pt x="1352" y="17"/>
                    <a:pt x="1328" y="1"/>
                    <a:pt x="1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 name="Google Shape;120;p3"/>
            <p:cNvSpPr/>
            <p:nvPr/>
          </p:nvSpPr>
          <p:spPr>
            <a:xfrm>
              <a:off x="800100" y="1732780"/>
              <a:ext cx="269681" cy="170838"/>
            </a:xfrm>
            <a:custGeom>
              <a:avLst/>
              <a:gdLst/>
              <a:ahLst/>
              <a:cxnLst/>
              <a:rect l="l" t="t" r="r" b="b"/>
              <a:pathLst>
                <a:path w="5173" h="3277" extrusionOk="0">
                  <a:moveTo>
                    <a:pt x="4835" y="0"/>
                  </a:moveTo>
                  <a:cubicBezTo>
                    <a:pt x="3225" y="0"/>
                    <a:pt x="1690" y="743"/>
                    <a:pt x="697" y="2006"/>
                  </a:cubicBezTo>
                  <a:cubicBezTo>
                    <a:pt x="422" y="2362"/>
                    <a:pt x="187" y="2742"/>
                    <a:pt x="17" y="3147"/>
                  </a:cubicBezTo>
                  <a:cubicBezTo>
                    <a:pt x="1" y="3179"/>
                    <a:pt x="9" y="3220"/>
                    <a:pt x="33" y="3244"/>
                  </a:cubicBezTo>
                  <a:cubicBezTo>
                    <a:pt x="49" y="3268"/>
                    <a:pt x="82" y="3276"/>
                    <a:pt x="106" y="3276"/>
                  </a:cubicBezTo>
                  <a:cubicBezTo>
                    <a:pt x="130" y="3268"/>
                    <a:pt x="155" y="3252"/>
                    <a:pt x="163" y="3228"/>
                  </a:cubicBezTo>
                  <a:cubicBezTo>
                    <a:pt x="810" y="1763"/>
                    <a:pt x="2130" y="662"/>
                    <a:pt x="3684" y="306"/>
                  </a:cubicBezTo>
                  <a:cubicBezTo>
                    <a:pt x="4053" y="214"/>
                    <a:pt x="4433" y="170"/>
                    <a:pt x="4819" y="170"/>
                  </a:cubicBezTo>
                  <a:cubicBezTo>
                    <a:pt x="4907" y="170"/>
                    <a:pt x="4995" y="172"/>
                    <a:pt x="5084" y="176"/>
                  </a:cubicBezTo>
                  <a:cubicBezTo>
                    <a:pt x="5116" y="176"/>
                    <a:pt x="5141" y="160"/>
                    <a:pt x="5157" y="128"/>
                  </a:cubicBezTo>
                  <a:cubicBezTo>
                    <a:pt x="5173" y="95"/>
                    <a:pt x="5165" y="55"/>
                    <a:pt x="5141" y="31"/>
                  </a:cubicBezTo>
                  <a:cubicBezTo>
                    <a:pt x="5124" y="14"/>
                    <a:pt x="5108" y="6"/>
                    <a:pt x="5084" y="6"/>
                  </a:cubicBezTo>
                  <a:cubicBezTo>
                    <a:pt x="5001" y="2"/>
                    <a:pt x="4918" y="0"/>
                    <a:pt x="48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1" name="Google Shape;121;p3"/>
            <p:cNvSpPr/>
            <p:nvPr/>
          </p:nvSpPr>
          <p:spPr>
            <a:xfrm>
              <a:off x="823351" y="1929944"/>
              <a:ext cx="319468" cy="181317"/>
            </a:xfrm>
            <a:custGeom>
              <a:avLst/>
              <a:gdLst/>
              <a:ahLst/>
              <a:cxnLst/>
              <a:rect l="l" t="t" r="r" b="b"/>
              <a:pathLst>
                <a:path w="6128" h="3478" extrusionOk="0">
                  <a:moveTo>
                    <a:pt x="1457" y="1"/>
                  </a:moveTo>
                  <a:cubicBezTo>
                    <a:pt x="983" y="1"/>
                    <a:pt x="516" y="69"/>
                    <a:pt x="65" y="207"/>
                  </a:cubicBezTo>
                  <a:cubicBezTo>
                    <a:pt x="32" y="215"/>
                    <a:pt x="16" y="239"/>
                    <a:pt x="8" y="271"/>
                  </a:cubicBezTo>
                  <a:cubicBezTo>
                    <a:pt x="0" y="296"/>
                    <a:pt x="8" y="336"/>
                    <a:pt x="32" y="352"/>
                  </a:cubicBezTo>
                  <a:cubicBezTo>
                    <a:pt x="45" y="371"/>
                    <a:pt x="66" y="380"/>
                    <a:pt x="89" y="380"/>
                  </a:cubicBezTo>
                  <a:cubicBezTo>
                    <a:pt x="97" y="380"/>
                    <a:pt x="105" y="379"/>
                    <a:pt x="113" y="377"/>
                  </a:cubicBezTo>
                  <a:cubicBezTo>
                    <a:pt x="554" y="242"/>
                    <a:pt x="1014" y="175"/>
                    <a:pt x="1475" y="175"/>
                  </a:cubicBezTo>
                  <a:cubicBezTo>
                    <a:pt x="2013" y="175"/>
                    <a:pt x="2553" y="266"/>
                    <a:pt x="3068" y="450"/>
                  </a:cubicBezTo>
                  <a:cubicBezTo>
                    <a:pt x="3723" y="676"/>
                    <a:pt x="4338" y="1073"/>
                    <a:pt x="4832" y="1583"/>
                  </a:cubicBezTo>
                  <a:cubicBezTo>
                    <a:pt x="4986" y="1736"/>
                    <a:pt x="5132" y="1906"/>
                    <a:pt x="5261" y="2076"/>
                  </a:cubicBezTo>
                  <a:cubicBezTo>
                    <a:pt x="5561" y="2489"/>
                    <a:pt x="5795" y="2943"/>
                    <a:pt x="5949" y="3420"/>
                  </a:cubicBezTo>
                  <a:cubicBezTo>
                    <a:pt x="5957" y="3428"/>
                    <a:pt x="5965" y="3444"/>
                    <a:pt x="5974" y="3452"/>
                  </a:cubicBezTo>
                  <a:cubicBezTo>
                    <a:pt x="5987" y="3470"/>
                    <a:pt x="6007" y="3478"/>
                    <a:pt x="6028" y="3478"/>
                  </a:cubicBezTo>
                  <a:cubicBezTo>
                    <a:pt x="6048" y="3478"/>
                    <a:pt x="6068" y="3472"/>
                    <a:pt x="6087" y="3461"/>
                  </a:cubicBezTo>
                  <a:cubicBezTo>
                    <a:pt x="6119" y="3444"/>
                    <a:pt x="6127" y="3404"/>
                    <a:pt x="6119" y="3372"/>
                  </a:cubicBezTo>
                  <a:cubicBezTo>
                    <a:pt x="5884" y="2659"/>
                    <a:pt x="5480" y="2004"/>
                    <a:pt x="4954" y="1461"/>
                  </a:cubicBezTo>
                  <a:cubicBezTo>
                    <a:pt x="4824" y="1332"/>
                    <a:pt x="4687" y="1210"/>
                    <a:pt x="4549" y="1089"/>
                  </a:cubicBezTo>
                  <a:cubicBezTo>
                    <a:pt x="3780" y="466"/>
                    <a:pt x="2801" y="85"/>
                    <a:pt x="1797" y="12"/>
                  </a:cubicBezTo>
                  <a:cubicBezTo>
                    <a:pt x="1683" y="5"/>
                    <a:pt x="1570" y="1"/>
                    <a:pt x="1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 name="Google Shape;122;p3"/>
            <p:cNvSpPr/>
            <p:nvPr/>
          </p:nvSpPr>
          <p:spPr>
            <a:xfrm>
              <a:off x="341024" y="2052506"/>
              <a:ext cx="61673" cy="198208"/>
            </a:xfrm>
            <a:custGeom>
              <a:avLst/>
              <a:gdLst/>
              <a:ahLst/>
              <a:cxnLst/>
              <a:rect l="l" t="t" r="r" b="b"/>
              <a:pathLst>
                <a:path w="1183" h="3802" extrusionOk="0">
                  <a:moveTo>
                    <a:pt x="269" y="0"/>
                  </a:moveTo>
                  <a:cubicBezTo>
                    <a:pt x="258" y="0"/>
                    <a:pt x="247" y="3"/>
                    <a:pt x="235" y="9"/>
                  </a:cubicBezTo>
                  <a:cubicBezTo>
                    <a:pt x="195" y="17"/>
                    <a:pt x="178" y="49"/>
                    <a:pt x="170" y="82"/>
                  </a:cubicBezTo>
                  <a:cubicBezTo>
                    <a:pt x="0" y="1352"/>
                    <a:pt x="308" y="2688"/>
                    <a:pt x="1004" y="3764"/>
                  </a:cubicBezTo>
                  <a:lnTo>
                    <a:pt x="1020" y="3781"/>
                  </a:lnTo>
                  <a:cubicBezTo>
                    <a:pt x="1035" y="3796"/>
                    <a:pt x="1054" y="3802"/>
                    <a:pt x="1073" y="3802"/>
                  </a:cubicBezTo>
                  <a:cubicBezTo>
                    <a:pt x="1094" y="3802"/>
                    <a:pt x="1116" y="3794"/>
                    <a:pt x="1134" y="3781"/>
                  </a:cubicBezTo>
                  <a:cubicBezTo>
                    <a:pt x="1158" y="3764"/>
                    <a:pt x="1182" y="3724"/>
                    <a:pt x="1150" y="3675"/>
                  </a:cubicBezTo>
                  <a:cubicBezTo>
                    <a:pt x="462" y="2615"/>
                    <a:pt x="170" y="1344"/>
                    <a:pt x="340" y="82"/>
                  </a:cubicBezTo>
                  <a:cubicBezTo>
                    <a:pt x="340" y="57"/>
                    <a:pt x="332" y="33"/>
                    <a:pt x="324" y="25"/>
                  </a:cubicBezTo>
                  <a:cubicBezTo>
                    <a:pt x="308" y="9"/>
                    <a:pt x="289" y="0"/>
                    <a:pt x="2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 name="Google Shape;123;p3"/>
            <p:cNvSpPr/>
            <p:nvPr/>
          </p:nvSpPr>
          <p:spPr>
            <a:xfrm>
              <a:off x="335550" y="2160941"/>
              <a:ext cx="43896" cy="88938"/>
            </a:xfrm>
            <a:custGeom>
              <a:avLst/>
              <a:gdLst/>
              <a:ahLst/>
              <a:cxnLst/>
              <a:rect l="l" t="t" r="r" b="b"/>
              <a:pathLst>
                <a:path w="842" h="1706" extrusionOk="0">
                  <a:moveTo>
                    <a:pt x="91" y="1"/>
                  </a:moveTo>
                  <a:cubicBezTo>
                    <a:pt x="77" y="1"/>
                    <a:pt x="63" y="3"/>
                    <a:pt x="49" y="9"/>
                  </a:cubicBezTo>
                  <a:cubicBezTo>
                    <a:pt x="24" y="25"/>
                    <a:pt x="0" y="58"/>
                    <a:pt x="8" y="106"/>
                  </a:cubicBezTo>
                  <a:cubicBezTo>
                    <a:pt x="130" y="665"/>
                    <a:pt x="348" y="1191"/>
                    <a:pt x="664" y="1668"/>
                  </a:cubicBezTo>
                  <a:lnTo>
                    <a:pt x="680" y="1684"/>
                  </a:lnTo>
                  <a:cubicBezTo>
                    <a:pt x="695" y="1699"/>
                    <a:pt x="715" y="1706"/>
                    <a:pt x="736" y="1706"/>
                  </a:cubicBezTo>
                  <a:cubicBezTo>
                    <a:pt x="760" y="1706"/>
                    <a:pt x="784" y="1697"/>
                    <a:pt x="801" y="1684"/>
                  </a:cubicBezTo>
                  <a:cubicBezTo>
                    <a:pt x="834" y="1660"/>
                    <a:pt x="842" y="1620"/>
                    <a:pt x="818" y="1579"/>
                  </a:cubicBezTo>
                  <a:cubicBezTo>
                    <a:pt x="502" y="1118"/>
                    <a:pt x="292" y="608"/>
                    <a:pt x="170" y="66"/>
                  </a:cubicBezTo>
                  <a:cubicBezTo>
                    <a:pt x="170" y="49"/>
                    <a:pt x="162" y="33"/>
                    <a:pt x="154" y="25"/>
                  </a:cubicBezTo>
                  <a:cubicBezTo>
                    <a:pt x="138" y="9"/>
                    <a:pt x="116" y="1"/>
                    <a:pt x="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 name="Google Shape;124;p3"/>
            <p:cNvSpPr/>
            <p:nvPr/>
          </p:nvSpPr>
          <p:spPr>
            <a:xfrm>
              <a:off x="879028" y="2358262"/>
              <a:ext cx="133407" cy="49787"/>
            </a:xfrm>
            <a:custGeom>
              <a:avLst/>
              <a:gdLst/>
              <a:ahLst/>
              <a:cxnLst/>
              <a:rect l="l" t="t" r="r" b="b"/>
              <a:pathLst>
                <a:path w="2559" h="955" extrusionOk="0">
                  <a:moveTo>
                    <a:pt x="2470" y="0"/>
                  </a:moveTo>
                  <a:cubicBezTo>
                    <a:pt x="2457" y="0"/>
                    <a:pt x="2443" y="4"/>
                    <a:pt x="2429" y="12"/>
                  </a:cubicBezTo>
                  <a:cubicBezTo>
                    <a:pt x="1724" y="449"/>
                    <a:pt x="915" y="716"/>
                    <a:pt x="89" y="781"/>
                  </a:cubicBezTo>
                  <a:cubicBezTo>
                    <a:pt x="57" y="789"/>
                    <a:pt x="25" y="805"/>
                    <a:pt x="17" y="838"/>
                  </a:cubicBezTo>
                  <a:cubicBezTo>
                    <a:pt x="0" y="878"/>
                    <a:pt x="9" y="910"/>
                    <a:pt x="33" y="935"/>
                  </a:cubicBezTo>
                  <a:cubicBezTo>
                    <a:pt x="39" y="947"/>
                    <a:pt x="53" y="954"/>
                    <a:pt x="70" y="954"/>
                  </a:cubicBezTo>
                  <a:cubicBezTo>
                    <a:pt x="76" y="954"/>
                    <a:pt x="83" y="953"/>
                    <a:pt x="89" y="951"/>
                  </a:cubicBezTo>
                  <a:cubicBezTo>
                    <a:pt x="947" y="886"/>
                    <a:pt x="1789" y="611"/>
                    <a:pt x="2518" y="158"/>
                  </a:cubicBezTo>
                  <a:cubicBezTo>
                    <a:pt x="2542" y="142"/>
                    <a:pt x="2558" y="117"/>
                    <a:pt x="2558" y="101"/>
                  </a:cubicBezTo>
                  <a:cubicBezTo>
                    <a:pt x="2558" y="77"/>
                    <a:pt x="2550" y="44"/>
                    <a:pt x="2534" y="28"/>
                  </a:cubicBezTo>
                  <a:cubicBezTo>
                    <a:pt x="2518" y="12"/>
                    <a:pt x="2495" y="0"/>
                    <a:pt x="2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 name="Google Shape;125;p3"/>
            <p:cNvSpPr/>
            <p:nvPr/>
          </p:nvSpPr>
          <p:spPr>
            <a:xfrm>
              <a:off x="907284" y="2404294"/>
              <a:ext cx="78981" cy="24659"/>
            </a:xfrm>
            <a:custGeom>
              <a:avLst/>
              <a:gdLst/>
              <a:ahLst/>
              <a:cxnLst/>
              <a:rect l="l" t="t" r="r" b="b"/>
              <a:pathLst>
                <a:path w="1515" h="473" extrusionOk="0">
                  <a:moveTo>
                    <a:pt x="1426" y="1"/>
                  </a:moveTo>
                  <a:cubicBezTo>
                    <a:pt x="1410" y="1"/>
                    <a:pt x="1394" y="5"/>
                    <a:pt x="1377" y="11"/>
                  </a:cubicBezTo>
                  <a:cubicBezTo>
                    <a:pt x="972" y="197"/>
                    <a:pt x="543" y="295"/>
                    <a:pt x="90" y="303"/>
                  </a:cubicBezTo>
                  <a:cubicBezTo>
                    <a:pt x="49" y="303"/>
                    <a:pt x="25" y="327"/>
                    <a:pt x="9" y="359"/>
                  </a:cubicBezTo>
                  <a:cubicBezTo>
                    <a:pt x="1" y="392"/>
                    <a:pt x="1" y="432"/>
                    <a:pt x="25" y="456"/>
                  </a:cubicBezTo>
                  <a:cubicBezTo>
                    <a:pt x="41" y="465"/>
                    <a:pt x="66" y="473"/>
                    <a:pt x="90" y="473"/>
                  </a:cubicBezTo>
                  <a:cubicBezTo>
                    <a:pt x="567" y="465"/>
                    <a:pt x="1029" y="359"/>
                    <a:pt x="1466" y="157"/>
                  </a:cubicBezTo>
                  <a:cubicBezTo>
                    <a:pt x="1498" y="141"/>
                    <a:pt x="1506" y="117"/>
                    <a:pt x="1506" y="100"/>
                  </a:cubicBezTo>
                  <a:cubicBezTo>
                    <a:pt x="1514" y="76"/>
                    <a:pt x="1506" y="52"/>
                    <a:pt x="1482" y="27"/>
                  </a:cubicBezTo>
                  <a:cubicBezTo>
                    <a:pt x="1468" y="9"/>
                    <a:pt x="1448" y="1"/>
                    <a:pt x="14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 name="Google Shape;126;p3"/>
            <p:cNvSpPr/>
            <p:nvPr/>
          </p:nvSpPr>
          <p:spPr>
            <a:xfrm>
              <a:off x="814488" y="1503554"/>
              <a:ext cx="112710" cy="37066"/>
            </a:xfrm>
            <a:custGeom>
              <a:avLst/>
              <a:gdLst/>
              <a:ahLst/>
              <a:cxnLst/>
              <a:rect l="l" t="t" r="r" b="b"/>
              <a:pathLst>
                <a:path w="2162" h="711" extrusionOk="0">
                  <a:moveTo>
                    <a:pt x="485" y="0"/>
                  </a:moveTo>
                  <a:cubicBezTo>
                    <a:pt x="345" y="0"/>
                    <a:pt x="205" y="11"/>
                    <a:pt x="65" y="33"/>
                  </a:cubicBezTo>
                  <a:cubicBezTo>
                    <a:pt x="32" y="33"/>
                    <a:pt x="16" y="49"/>
                    <a:pt x="8" y="73"/>
                  </a:cubicBezTo>
                  <a:cubicBezTo>
                    <a:pt x="0" y="105"/>
                    <a:pt x="8" y="146"/>
                    <a:pt x="32" y="170"/>
                  </a:cubicBezTo>
                  <a:cubicBezTo>
                    <a:pt x="32" y="170"/>
                    <a:pt x="71" y="196"/>
                    <a:pt x="96" y="196"/>
                  </a:cubicBezTo>
                  <a:cubicBezTo>
                    <a:pt x="100" y="196"/>
                    <a:pt x="103" y="195"/>
                    <a:pt x="105" y="194"/>
                  </a:cubicBezTo>
                  <a:cubicBezTo>
                    <a:pt x="229" y="175"/>
                    <a:pt x="353" y="166"/>
                    <a:pt x="478" y="166"/>
                  </a:cubicBezTo>
                  <a:cubicBezTo>
                    <a:pt x="1031" y="166"/>
                    <a:pt x="1581" y="353"/>
                    <a:pt x="2024" y="696"/>
                  </a:cubicBezTo>
                  <a:cubicBezTo>
                    <a:pt x="2040" y="706"/>
                    <a:pt x="2054" y="710"/>
                    <a:pt x="2068" y="710"/>
                  </a:cubicBezTo>
                  <a:cubicBezTo>
                    <a:pt x="2090" y="710"/>
                    <a:pt x="2109" y="700"/>
                    <a:pt x="2129" y="680"/>
                  </a:cubicBezTo>
                  <a:cubicBezTo>
                    <a:pt x="2153" y="648"/>
                    <a:pt x="2161" y="599"/>
                    <a:pt x="2121" y="551"/>
                  </a:cubicBezTo>
                  <a:lnTo>
                    <a:pt x="2113" y="542"/>
                  </a:lnTo>
                  <a:cubicBezTo>
                    <a:pt x="1648" y="189"/>
                    <a:pt x="1073" y="0"/>
                    <a:pt x="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 name="Google Shape;127;p3"/>
            <p:cNvSpPr/>
            <p:nvPr/>
          </p:nvSpPr>
          <p:spPr>
            <a:xfrm>
              <a:off x="878194" y="1493284"/>
              <a:ext cx="64592" cy="36128"/>
            </a:xfrm>
            <a:custGeom>
              <a:avLst/>
              <a:gdLst/>
              <a:ahLst/>
              <a:cxnLst/>
              <a:rect l="l" t="t" r="r" b="b"/>
              <a:pathLst>
                <a:path w="1239" h="693" extrusionOk="0">
                  <a:moveTo>
                    <a:pt x="101" y="1"/>
                  </a:moveTo>
                  <a:cubicBezTo>
                    <a:pt x="68" y="1"/>
                    <a:pt x="38" y="17"/>
                    <a:pt x="25" y="43"/>
                  </a:cubicBezTo>
                  <a:cubicBezTo>
                    <a:pt x="0" y="76"/>
                    <a:pt x="8" y="124"/>
                    <a:pt x="33" y="149"/>
                  </a:cubicBezTo>
                  <a:cubicBezTo>
                    <a:pt x="33" y="149"/>
                    <a:pt x="57" y="165"/>
                    <a:pt x="73" y="165"/>
                  </a:cubicBezTo>
                  <a:cubicBezTo>
                    <a:pt x="445" y="262"/>
                    <a:pt x="793" y="432"/>
                    <a:pt x="1077" y="675"/>
                  </a:cubicBezTo>
                  <a:cubicBezTo>
                    <a:pt x="1095" y="687"/>
                    <a:pt x="1114" y="692"/>
                    <a:pt x="1132" y="692"/>
                  </a:cubicBezTo>
                  <a:cubicBezTo>
                    <a:pt x="1160" y="692"/>
                    <a:pt x="1186" y="679"/>
                    <a:pt x="1206" y="658"/>
                  </a:cubicBezTo>
                  <a:cubicBezTo>
                    <a:pt x="1231" y="634"/>
                    <a:pt x="1239" y="594"/>
                    <a:pt x="1198" y="553"/>
                  </a:cubicBezTo>
                  <a:cubicBezTo>
                    <a:pt x="883" y="286"/>
                    <a:pt x="510" y="100"/>
                    <a:pt x="122" y="3"/>
                  </a:cubicBezTo>
                  <a:cubicBezTo>
                    <a:pt x="115" y="1"/>
                    <a:pt x="108"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8" name="Google Shape;128;p3"/>
          <p:cNvGrpSpPr/>
          <p:nvPr/>
        </p:nvGrpSpPr>
        <p:grpSpPr>
          <a:xfrm>
            <a:off x="11379279" y="5126996"/>
            <a:ext cx="621370" cy="1254824"/>
            <a:chOff x="5768250" y="3827525"/>
            <a:chExt cx="389525" cy="786625"/>
          </a:xfrm>
        </p:grpSpPr>
        <p:sp>
          <p:nvSpPr>
            <p:cNvPr id="129" name="Google Shape;129;p3"/>
            <p:cNvSpPr/>
            <p:nvPr/>
          </p:nvSpPr>
          <p:spPr>
            <a:xfrm>
              <a:off x="5824550" y="4172275"/>
              <a:ext cx="125700" cy="441875"/>
            </a:xfrm>
            <a:custGeom>
              <a:avLst/>
              <a:gdLst/>
              <a:ahLst/>
              <a:cxnLst/>
              <a:rect l="l" t="t" r="r" b="b"/>
              <a:pathLst>
                <a:path w="5028" h="17675" extrusionOk="0">
                  <a:moveTo>
                    <a:pt x="4897" y="0"/>
                  </a:moveTo>
                  <a:cubicBezTo>
                    <a:pt x="3902" y="2435"/>
                    <a:pt x="3012" y="4949"/>
                    <a:pt x="2278" y="7463"/>
                  </a:cubicBezTo>
                  <a:cubicBezTo>
                    <a:pt x="1388" y="10448"/>
                    <a:pt x="524" y="14585"/>
                    <a:pt x="0" y="17648"/>
                  </a:cubicBezTo>
                  <a:lnTo>
                    <a:pt x="158" y="17674"/>
                  </a:lnTo>
                  <a:cubicBezTo>
                    <a:pt x="681" y="14611"/>
                    <a:pt x="1545" y="10474"/>
                    <a:pt x="2436" y="7515"/>
                  </a:cubicBezTo>
                  <a:cubicBezTo>
                    <a:pt x="3169" y="5001"/>
                    <a:pt x="4033" y="2488"/>
                    <a:pt x="5028" y="52"/>
                  </a:cubicBezTo>
                  <a:lnTo>
                    <a:pt x="489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 name="Google Shape;130;p3"/>
            <p:cNvSpPr/>
            <p:nvPr/>
          </p:nvSpPr>
          <p:spPr>
            <a:xfrm>
              <a:off x="5768250" y="4216125"/>
              <a:ext cx="125700" cy="105700"/>
            </a:xfrm>
            <a:custGeom>
              <a:avLst/>
              <a:gdLst/>
              <a:ahLst/>
              <a:cxnLst/>
              <a:rect l="l" t="t" r="r" b="b"/>
              <a:pathLst>
                <a:path w="5028" h="4228" extrusionOk="0">
                  <a:moveTo>
                    <a:pt x="1" y="0"/>
                  </a:moveTo>
                  <a:lnTo>
                    <a:pt x="1" y="0"/>
                  </a:lnTo>
                  <a:cubicBezTo>
                    <a:pt x="184" y="210"/>
                    <a:pt x="341" y="419"/>
                    <a:pt x="498" y="655"/>
                  </a:cubicBezTo>
                  <a:cubicBezTo>
                    <a:pt x="838" y="1179"/>
                    <a:pt x="1074" y="1729"/>
                    <a:pt x="1362" y="2278"/>
                  </a:cubicBezTo>
                  <a:cubicBezTo>
                    <a:pt x="1572" y="2671"/>
                    <a:pt x="1912" y="3038"/>
                    <a:pt x="2252" y="3326"/>
                  </a:cubicBezTo>
                  <a:cubicBezTo>
                    <a:pt x="2619" y="3614"/>
                    <a:pt x="3038" y="3850"/>
                    <a:pt x="3483" y="3980"/>
                  </a:cubicBezTo>
                  <a:cubicBezTo>
                    <a:pt x="3882" y="4114"/>
                    <a:pt x="4319" y="4228"/>
                    <a:pt x="4746" y="4228"/>
                  </a:cubicBezTo>
                  <a:cubicBezTo>
                    <a:pt x="4823" y="4228"/>
                    <a:pt x="4900" y="4224"/>
                    <a:pt x="4976" y="4216"/>
                  </a:cubicBezTo>
                  <a:cubicBezTo>
                    <a:pt x="5028" y="4216"/>
                    <a:pt x="5002" y="3640"/>
                    <a:pt x="5002" y="3561"/>
                  </a:cubicBezTo>
                  <a:cubicBezTo>
                    <a:pt x="4976" y="3116"/>
                    <a:pt x="4871" y="2671"/>
                    <a:pt x="4661" y="2252"/>
                  </a:cubicBezTo>
                  <a:cubicBezTo>
                    <a:pt x="4452" y="1886"/>
                    <a:pt x="4216" y="1571"/>
                    <a:pt x="3902" y="1310"/>
                  </a:cubicBezTo>
                  <a:cubicBezTo>
                    <a:pt x="3614" y="1048"/>
                    <a:pt x="3300" y="838"/>
                    <a:pt x="2959" y="681"/>
                  </a:cubicBezTo>
                  <a:cubicBezTo>
                    <a:pt x="2671" y="524"/>
                    <a:pt x="2357" y="393"/>
                    <a:pt x="2043" y="288"/>
                  </a:cubicBezTo>
                  <a:cubicBezTo>
                    <a:pt x="1703" y="184"/>
                    <a:pt x="1336" y="79"/>
                    <a:pt x="969" y="53"/>
                  </a:cubicBezTo>
                  <a:lnTo>
                    <a:pt x="996" y="53"/>
                  </a:lnTo>
                  <a:cubicBezTo>
                    <a:pt x="943" y="27"/>
                    <a:pt x="917" y="27"/>
                    <a:pt x="865" y="27"/>
                  </a:cubicBezTo>
                  <a:cubicBezTo>
                    <a:pt x="577" y="27"/>
                    <a:pt x="289" y="2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 name="Google Shape;131;p3"/>
            <p:cNvSpPr/>
            <p:nvPr/>
          </p:nvSpPr>
          <p:spPr>
            <a:xfrm>
              <a:off x="5802300" y="3827525"/>
              <a:ext cx="355475" cy="368325"/>
            </a:xfrm>
            <a:custGeom>
              <a:avLst/>
              <a:gdLst/>
              <a:ahLst/>
              <a:cxnLst/>
              <a:rect l="l" t="t" r="r" b="b"/>
              <a:pathLst>
                <a:path w="14219" h="14733" extrusionOk="0">
                  <a:moveTo>
                    <a:pt x="7968" y="0"/>
                  </a:moveTo>
                  <a:cubicBezTo>
                    <a:pt x="6948" y="0"/>
                    <a:pt x="5944" y="267"/>
                    <a:pt x="5028" y="672"/>
                  </a:cubicBezTo>
                  <a:cubicBezTo>
                    <a:pt x="5028" y="672"/>
                    <a:pt x="5001" y="672"/>
                    <a:pt x="5001" y="698"/>
                  </a:cubicBezTo>
                  <a:cubicBezTo>
                    <a:pt x="4975" y="698"/>
                    <a:pt x="4923" y="724"/>
                    <a:pt x="4897" y="750"/>
                  </a:cubicBezTo>
                  <a:lnTo>
                    <a:pt x="4870" y="750"/>
                  </a:lnTo>
                  <a:cubicBezTo>
                    <a:pt x="4006" y="1143"/>
                    <a:pt x="3247" y="1667"/>
                    <a:pt x="2671" y="2217"/>
                  </a:cubicBezTo>
                  <a:cubicBezTo>
                    <a:pt x="2461" y="2400"/>
                    <a:pt x="2278" y="2609"/>
                    <a:pt x="2095" y="2793"/>
                  </a:cubicBezTo>
                  <a:cubicBezTo>
                    <a:pt x="2095" y="2793"/>
                    <a:pt x="2095" y="2819"/>
                    <a:pt x="2095" y="2819"/>
                  </a:cubicBezTo>
                  <a:cubicBezTo>
                    <a:pt x="2069" y="2845"/>
                    <a:pt x="2043" y="2871"/>
                    <a:pt x="2016" y="2897"/>
                  </a:cubicBezTo>
                  <a:cubicBezTo>
                    <a:pt x="2016" y="2924"/>
                    <a:pt x="1990" y="2924"/>
                    <a:pt x="1990" y="2924"/>
                  </a:cubicBezTo>
                  <a:cubicBezTo>
                    <a:pt x="1126" y="3971"/>
                    <a:pt x="681" y="5071"/>
                    <a:pt x="445" y="5909"/>
                  </a:cubicBezTo>
                  <a:cubicBezTo>
                    <a:pt x="445" y="5909"/>
                    <a:pt x="445" y="5909"/>
                    <a:pt x="445" y="5935"/>
                  </a:cubicBezTo>
                  <a:cubicBezTo>
                    <a:pt x="419" y="5961"/>
                    <a:pt x="419" y="6013"/>
                    <a:pt x="419" y="6040"/>
                  </a:cubicBezTo>
                  <a:cubicBezTo>
                    <a:pt x="419" y="6066"/>
                    <a:pt x="393" y="6066"/>
                    <a:pt x="393" y="6066"/>
                  </a:cubicBezTo>
                  <a:cubicBezTo>
                    <a:pt x="288" y="6563"/>
                    <a:pt x="210" y="6930"/>
                    <a:pt x="183" y="7165"/>
                  </a:cubicBezTo>
                  <a:cubicBezTo>
                    <a:pt x="105" y="7715"/>
                    <a:pt x="0" y="8553"/>
                    <a:pt x="105" y="9496"/>
                  </a:cubicBezTo>
                  <a:lnTo>
                    <a:pt x="105" y="9522"/>
                  </a:lnTo>
                  <a:lnTo>
                    <a:pt x="131" y="9653"/>
                  </a:lnTo>
                  <a:lnTo>
                    <a:pt x="131" y="9679"/>
                  </a:lnTo>
                  <a:cubicBezTo>
                    <a:pt x="236" y="10308"/>
                    <a:pt x="445" y="10988"/>
                    <a:pt x="838" y="11669"/>
                  </a:cubicBezTo>
                  <a:cubicBezTo>
                    <a:pt x="1126" y="12167"/>
                    <a:pt x="1466" y="12586"/>
                    <a:pt x="1833" y="12926"/>
                  </a:cubicBezTo>
                  <a:cubicBezTo>
                    <a:pt x="1859" y="12952"/>
                    <a:pt x="1859" y="12952"/>
                    <a:pt x="1859" y="12952"/>
                  </a:cubicBezTo>
                  <a:cubicBezTo>
                    <a:pt x="1885" y="12978"/>
                    <a:pt x="1912" y="13005"/>
                    <a:pt x="1938" y="13031"/>
                  </a:cubicBezTo>
                  <a:cubicBezTo>
                    <a:pt x="1964" y="13031"/>
                    <a:pt x="1964" y="13031"/>
                    <a:pt x="1964" y="13057"/>
                  </a:cubicBezTo>
                  <a:cubicBezTo>
                    <a:pt x="2959" y="13921"/>
                    <a:pt x="4216" y="14445"/>
                    <a:pt x="5420" y="14628"/>
                  </a:cubicBezTo>
                  <a:lnTo>
                    <a:pt x="5604" y="14654"/>
                  </a:lnTo>
                  <a:cubicBezTo>
                    <a:pt x="5944" y="14707"/>
                    <a:pt x="6258" y="14733"/>
                    <a:pt x="6599" y="14733"/>
                  </a:cubicBezTo>
                  <a:cubicBezTo>
                    <a:pt x="7620" y="14733"/>
                    <a:pt x="8510" y="14497"/>
                    <a:pt x="9269" y="14157"/>
                  </a:cubicBezTo>
                  <a:cubicBezTo>
                    <a:pt x="9269" y="14157"/>
                    <a:pt x="9269" y="14130"/>
                    <a:pt x="9269" y="14130"/>
                  </a:cubicBezTo>
                  <a:cubicBezTo>
                    <a:pt x="9322" y="14130"/>
                    <a:pt x="9348" y="14104"/>
                    <a:pt x="9400" y="14078"/>
                  </a:cubicBezTo>
                  <a:lnTo>
                    <a:pt x="9427" y="14078"/>
                  </a:lnTo>
                  <a:cubicBezTo>
                    <a:pt x="10788" y="13424"/>
                    <a:pt x="11705" y="12429"/>
                    <a:pt x="12150" y="11905"/>
                  </a:cubicBezTo>
                  <a:cubicBezTo>
                    <a:pt x="12176" y="11905"/>
                    <a:pt x="12176" y="11879"/>
                    <a:pt x="12176" y="11879"/>
                  </a:cubicBezTo>
                  <a:cubicBezTo>
                    <a:pt x="12202" y="11852"/>
                    <a:pt x="12228" y="11826"/>
                    <a:pt x="12254" y="11800"/>
                  </a:cubicBezTo>
                  <a:cubicBezTo>
                    <a:pt x="12254" y="11774"/>
                    <a:pt x="12254" y="11774"/>
                    <a:pt x="12281" y="11774"/>
                  </a:cubicBezTo>
                  <a:cubicBezTo>
                    <a:pt x="12307" y="11748"/>
                    <a:pt x="12307" y="11722"/>
                    <a:pt x="12333" y="11695"/>
                  </a:cubicBezTo>
                  <a:cubicBezTo>
                    <a:pt x="12673" y="11276"/>
                    <a:pt x="13380" y="10412"/>
                    <a:pt x="13773" y="9051"/>
                  </a:cubicBezTo>
                  <a:cubicBezTo>
                    <a:pt x="13799" y="8972"/>
                    <a:pt x="13825" y="8894"/>
                    <a:pt x="13852" y="8815"/>
                  </a:cubicBezTo>
                  <a:cubicBezTo>
                    <a:pt x="13852" y="8815"/>
                    <a:pt x="13852" y="8789"/>
                    <a:pt x="13852" y="8789"/>
                  </a:cubicBezTo>
                  <a:cubicBezTo>
                    <a:pt x="13852" y="8737"/>
                    <a:pt x="13878" y="8710"/>
                    <a:pt x="13878" y="8658"/>
                  </a:cubicBezTo>
                  <a:lnTo>
                    <a:pt x="13878" y="8632"/>
                  </a:lnTo>
                  <a:cubicBezTo>
                    <a:pt x="14218" y="7192"/>
                    <a:pt x="13983" y="5935"/>
                    <a:pt x="13799" y="5228"/>
                  </a:cubicBezTo>
                  <a:cubicBezTo>
                    <a:pt x="13799" y="5228"/>
                    <a:pt x="13799" y="5228"/>
                    <a:pt x="13799" y="5202"/>
                  </a:cubicBezTo>
                  <a:cubicBezTo>
                    <a:pt x="13799" y="5175"/>
                    <a:pt x="13773" y="5123"/>
                    <a:pt x="13773" y="5097"/>
                  </a:cubicBezTo>
                  <a:lnTo>
                    <a:pt x="13773" y="5071"/>
                  </a:lnTo>
                  <a:cubicBezTo>
                    <a:pt x="13747" y="4966"/>
                    <a:pt x="13721" y="4887"/>
                    <a:pt x="13695" y="4809"/>
                  </a:cubicBezTo>
                  <a:cubicBezTo>
                    <a:pt x="13537" y="4364"/>
                    <a:pt x="13145" y="3081"/>
                    <a:pt x="12176" y="1955"/>
                  </a:cubicBezTo>
                  <a:cubicBezTo>
                    <a:pt x="12176" y="1955"/>
                    <a:pt x="12176" y="1929"/>
                    <a:pt x="12176" y="1929"/>
                  </a:cubicBezTo>
                  <a:cubicBezTo>
                    <a:pt x="12150" y="1902"/>
                    <a:pt x="12123" y="1876"/>
                    <a:pt x="12071" y="1850"/>
                  </a:cubicBezTo>
                  <a:cubicBezTo>
                    <a:pt x="12071" y="1824"/>
                    <a:pt x="12071" y="1824"/>
                    <a:pt x="12071" y="1824"/>
                  </a:cubicBezTo>
                  <a:cubicBezTo>
                    <a:pt x="11600" y="1300"/>
                    <a:pt x="11024" y="829"/>
                    <a:pt x="10291" y="488"/>
                  </a:cubicBezTo>
                  <a:cubicBezTo>
                    <a:pt x="9819" y="279"/>
                    <a:pt x="9348" y="122"/>
                    <a:pt x="8850" y="70"/>
                  </a:cubicBezTo>
                  <a:lnTo>
                    <a:pt x="8824" y="70"/>
                  </a:lnTo>
                  <a:cubicBezTo>
                    <a:pt x="8772" y="43"/>
                    <a:pt x="8746" y="43"/>
                    <a:pt x="8693" y="43"/>
                  </a:cubicBezTo>
                  <a:lnTo>
                    <a:pt x="8667" y="43"/>
                  </a:lnTo>
                  <a:cubicBezTo>
                    <a:pt x="8434" y="14"/>
                    <a:pt x="8201" y="0"/>
                    <a:pt x="79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 name="Google Shape;132;p3"/>
            <p:cNvSpPr/>
            <p:nvPr/>
          </p:nvSpPr>
          <p:spPr>
            <a:xfrm>
              <a:off x="5933225" y="3962125"/>
              <a:ext cx="94275" cy="98875"/>
            </a:xfrm>
            <a:custGeom>
              <a:avLst/>
              <a:gdLst/>
              <a:ahLst/>
              <a:cxnLst/>
              <a:rect l="l" t="t" r="r" b="b"/>
              <a:pathLst>
                <a:path w="3771" h="3955" extrusionOk="0">
                  <a:moveTo>
                    <a:pt x="2096" y="1"/>
                  </a:moveTo>
                  <a:cubicBezTo>
                    <a:pt x="1906" y="1"/>
                    <a:pt x="1719" y="36"/>
                    <a:pt x="1545" y="106"/>
                  </a:cubicBezTo>
                  <a:cubicBezTo>
                    <a:pt x="1493" y="106"/>
                    <a:pt x="1466" y="132"/>
                    <a:pt x="1414" y="132"/>
                  </a:cubicBezTo>
                  <a:cubicBezTo>
                    <a:pt x="1152" y="263"/>
                    <a:pt x="916" y="420"/>
                    <a:pt x="733" y="577"/>
                  </a:cubicBezTo>
                  <a:cubicBezTo>
                    <a:pt x="707" y="577"/>
                    <a:pt x="707" y="577"/>
                    <a:pt x="707" y="603"/>
                  </a:cubicBezTo>
                  <a:cubicBezTo>
                    <a:pt x="681" y="629"/>
                    <a:pt x="655" y="629"/>
                    <a:pt x="628" y="656"/>
                  </a:cubicBezTo>
                  <a:cubicBezTo>
                    <a:pt x="419" y="865"/>
                    <a:pt x="288" y="1127"/>
                    <a:pt x="183" y="1336"/>
                  </a:cubicBezTo>
                  <a:cubicBezTo>
                    <a:pt x="183" y="1389"/>
                    <a:pt x="157" y="1415"/>
                    <a:pt x="131" y="1467"/>
                  </a:cubicBezTo>
                  <a:cubicBezTo>
                    <a:pt x="79" y="1677"/>
                    <a:pt x="52" y="1834"/>
                    <a:pt x="26" y="1912"/>
                  </a:cubicBezTo>
                  <a:cubicBezTo>
                    <a:pt x="26" y="2017"/>
                    <a:pt x="0" y="2174"/>
                    <a:pt x="0" y="2331"/>
                  </a:cubicBezTo>
                  <a:cubicBezTo>
                    <a:pt x="0" y="2384"/>
                    <a:pt x="0" y="2436"/>
                    <a:pt x="0" y="2488"/>
                  </a:cubicBezTo>
                  <a:cubicBezTo>
                    <a:pt x="26" y="2672"/>
                    <a:pt x="79" y="2907"/>
                    <a:pt x="209" y="3117"/>
                  </a:cubicBezTo>
                  <a:cubicBezTo>
                    <a:pt x="262" y="3222"/>
                    <a:pt x="314" y="3300"/>
                    <a:pt x="393" y="3353"/>
                  </a:cubicBezTo>
                  <a:cubicBezTo>
                    <a:pt x="419" y="3405"/>
                    <a:pt x="445" y="3431"/>
                    <a:pt x="471" y="3457"/>
                  </a:cubicBezTo>
                  <a:cubicBezTo>
                    <a:pt x="707" y="3667"/>
                    <a:pt x="995" y="3824"/>
                    <a:pt x="1283" y="3876"/>
                  </a:cubicBezTo>
                  <a:cubicBezTo>
                    <a:pt x="1309" y="3902"/>
                    <a:pt x="1362" y="3902"/>
                    <a:pt x="1388" y="3902"/>
                  </a:cubicBezTo>
                  <a:cubicBezTo>
                    <a:pt x="1519" y="3929"/>
                    <a:pt x="1623" y="3955"/>
                    <a:pt x="1754" y="3955"/>
                  </a:cubicBezTo>
                  <a:cubicBezTo>
                    <a:pt x="1938" y="3955"/>
                    <a:pt x="2121" y="3902"/>
                    <a:pt x="2252" y="3850"/>
                  </a:cubicBezTo>
                  <a:cubicBezTo>
                    <a:pt x="2304" y="3850"/>
                    <a:pt x="2357" y="3850"/>
                    <a:pt x="2383" y="3824"/>
                  </a:cubicBezTo>
                  <a:cubicBezTo>
                    <a:pt x="2671" y="3719"/>
                    <a:pt x="2906" y="3536"/>
                    <a:pt x="3064" y="3379"/>
                  </a:cubicBezTo>
                  <a:cubicBezTo>
                    <a:pt x="3090" y="3353"/>
                    <a:pt x="3116" y="3300"/>
                    <a:pt x="3142" y="3274"/>
                  </a:cubicBezTo>
                  <a:cubicBezTo>
                    <a:pt x="3221" y="3222"/>
                    <a:pt x="3273" y="3169"/>
                    <a:pt x="3299" y="3117"/>
                  </a:cubicBezTo>
                  <a:cubicBezTo>
                    <a:pt x="3378" y="3038"/>
                    <a:pt x="3509" y="2855"/>
                    <a:pt x="3613" y="2593"/>
                  </a:cubicBezTo>
                  <a:cubicBezTo>
                    <a:pt x="3640" y="2567"/>
                    <a:pt x="3640" y="2515"/>
                    <a:pt x="3666" y="2488"/>
                  </a:cubicBezTo>
                  <a:cubicBezTo>
                    <a:pt x="3666" y="2462"/>
                    <a:pt x="3666" y="2436"/>
                    <a:pt x="3666" y="2410"/>
                  </a:cubicBezTo>
                  <a:cubicBezTo>
                    <a:pt x="3771" y="2122"/>
                    <a:pt x="3771" y="1834"/>
                    <a:pt x="3718" y="1651"/>
                  </a:cubicBezTo>
                  <a:cubicBezTo>
                    <a:pt x="3718" y="1598"/>
                    <a:pt x="3718" y="1546"/>
                    <a:pt x="3718" y="1520"/>
                  </a:cubicBezTo>
                  <a:cubicBezTo>
                    <a:pt x="3692" y="1415"/>
                    <a:pt x="3666" y="1336"/>
                    <a:pt x="3640" y="1284"/>
                  </a:cubicBezTo>
                  <a:cubicBezTo>
                    <a:pt x="3613" y="1205"/>
                    <a:pt x="3535" y="944"/>
                    <a:pt x="3352" y="682"/>
                  </a:cubicBezTo>
                  <a:cubicBezTo>
                    <a:pt x="3325" y="629"/>
                    <a:pt x="3299" y="603"/>
                    <a:pt x="3273" y="577"/>
                  </a:cubicBezTo>
                  <a:cubicBezTo>
                    <a:pt x="3142" y="394"/>
                    <a:pt x="2985" y="237"/>
                    <a:pt x="2749" y="132"/>
                  </a:cubicBezTo>
                  <a:cubicBezTo>
                    <a:pt x="2671" y="106"/>
                    <a:pt x="2592" y="80"/>
                    <a:pt x="2514" y="53"/>
                  </a:cubicBezTo>
                  <a:cubicBezTo>
                    <a:pt x="2488" y="53"/>
                    <a:pt x="2435" y="27"/>
                    <a:pt x="2383" y="27"/>
                  </a:cubicBezTo>
                  <a:cubicBezTo>
                    <a:pt x="2287" y="10"/>
                    <a:pt x="2191" y="1"/>
                    <a:pt x="20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 name="Google Shape;133;p3"/>
            <p:cNvSpPr/>
            <p:nvPr/>
          </p:nvSpPr>
          <p:spPr>
            <a:xfrm>
              <a:off x="5991475" y="3828600"/>
              <a:ext cx="32100" cy="135525"/>
            </a:xfrm>
            <a:custGeom>
              <a:avLst/>
              <a:gdLst/>
              <a:ahLst/>
              <a:cxnLst/>
              <a:rect l="l" t="t" r="r" b="b"/>
              <a:pathLst>
                <a:path w="1284" h="5421" extrusionOk="0">
                  <a:moveTo>
                    <a:pt x="1100" y="0"/>
                  </a:moveTo>
                  <a:cubicBezTo>
                    <a:pt x="760" y="734"/>
                    <a:pt x="498" y="1493"/>
                    <a:pt x="341" y="2278"/>
                  </a:cubicBezTo>
                  <a:cubicBezTo>
                    <a:pt x="105" y="3300"/>
                    <a:pt x="0" y="4321"/>
                    <a:pt x="53" y="5368"/>
                  </a:cubicBezTo>
                  <a:lnTo>
                    <a:pt x="53" y="5394"/>
                  </a:lnTo>
                  <a:lnTo>
                    <a:pt x="79" y="5394"/>
                  </a:lnTo>
                  <a:cubicBezTo>
                    <a:pt x="105" y="5394"/>
                    <a:pt x="158" y="5394"/>
                    <a:pt x="184" y="5421"/>
                  </a:cubicBezTo>
                  <a:lnTo>
                    <a:pt x="210" y="5421"/>
                  </a:lnTo>
                  <a:lnTo>
                    <a:pt x="210" y="5394"/>
                  </a:lnTo>
                  <a:cubicBezTo>
                    <a:pt x="158" y="4347"/>
                    <a:pt x="262" y="3326"/>
                    <a:pt x="498" y="2331"/>
                  </a:cubicBezTo>
                  <a:lnTo>
                    <a:pt x="498" y="2305"/>
                  </a:lnTo>
                  <a:cubicBezTo>
                    <a:pt x="655" y="1545"/>
                    <a:pt x="943" y="760"/>
                    <a:pt x="1283" y="27"/>
                  </a:cubicBezTo>
                  <a:lnTo>
                    <a:pt x="1257" y="27"/>
                  </a:lnTo>
                  <a:cubicBezTo>
                    <a:pt x="1205" y="0"/>
                    <a:pt x="1179" y="0"/>
                    <a:pt x="1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 name="Google Shape;134;p3"/>
            <p:cNvSpPr/>
            <p:nvPr/>
          </p:nvSpPr>
          <p:spPr>
            <a:xfrm>
              <a:off x="5924050" y="3844300"/>
              <a:ext cx="48475" cy="121800"/>
            </a:xfrm>
            <a:custGeom>
              <a:avLst/>
              <a:gdLst/>
              <a:ahLst/>
              <a:cxnLst/>
              <a:rect l="l" t="t" r="r" b="b"/>
              <a:pathLst>
                <a:path w="1939" h="4872" extrusionOk="0">
                  <a:moveTo>
                    <a:pt x="158" y="1"/>
                  </a:moveTo>
                  <a:cubicBezTo>
                    <a:pt x="131" y="27"/>
                    <a:pt x="131" y="27"/>
                    <a:pt x="131" y="27"/>
                  </a:cubicBezTo>
                  <a:cubicBezTo>
                    <a:pt x="79" y="27"/>
                    <a:pt x="53" y="53"/>
                    <a:pt x="27" y="79"/>
                  </a:cubicBezTo>
                  <a:lnTo>
                    <a:pt x="0" y="79"/>
                  </a:lnTo>
                  <a:cubicBezTo>
                    <a:pt x="79" y="708"/>
                    <a:pt x="210" y="1336"/>
                    <a:pt x="419" y="1965"/>
                  </a:cubicBezTo>
                  <a:cubicBezTo>
                    <a:pt x="734" y="2986"/>
                    <a:pt x="1179" y="3981"/>
                    <a:pt x="1781" y="4871"/>
                  </a:cubicBezTo>
                  <a:lnTo>
                    <a:pt x="1807" y="4871"/>
                  </a:lnTo>
                  <a:cubicBezTo>
                    <a:pt x="1833" y="4871"/>
                    <a:pt x="1886" y="4845"/>
                    <a:pt x="1912" y="4845"/>
                  </a:cubicBezTo>
                  <a:lnTo>
                    <a:pt x="1938" y="4819"/>
                  </a:lnTo>
                  <a:lnTo>
                    <a:pt x="1938" y="4793"/>
                  </a:lnTo>
                  <a:cubicBezTo>
                    <a:pt x="1336" y="3902"/>
                    <a:pt x="891" y="2933"/>
                    <a:pt x="550" y="1912"/>
                  </a:cubicBezTo>
                  <a:cubicBezTo>
                    <a:pt x="367" y="1310"/>
                    <a:pt x="236" y="655"/>
                    <a:pt x="158" y="27"/>
                  </a:cubicBezTo>
                  <a:lnTo>
                    <a:pt x="15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 name="Google Shape;135;p3"/>
            <p:cNvSpPr/>
            <p:nvPr/>
          </p:nvSpPr>
          <p:spPr>
            <a:xfrm>
              <a:off x="5852050" y="3897325"/>
              <a:ext cx="100175" cy="81850"/>
            </a:xfrm>
            <a:custGeom>
              <a:avLst/>
              <a:gdLst/>
              <a:ahLst/>
              <a:cxnLst/>
              <a:rect l="l" t="t" r="r" b="b"/>
              <a:pathLst>
                <a:path w="4007" h="3274" extrusionOk="0">
                  <a:moveTo>
                    <a:pt x="105" y="1"/>
                  </a:moveTo>
                  <a:cubicBezTo>
                    <a:pt x="105" y="1"/>
                    <a:pt x="105" y="27"/>
                    <a:pt x="105" y="27"/>
                  </a:cubicBezTo>
                  <a:cubicBezTo>
                    <a:pt x="79" y="53"/>
                    <a:pt x="53" y="79"/>
                    <a:pt x="26" y="132"/>
                  </a:cubicBezTo>
                  <a:lnTo>
                    <a:pt x="0" y="132"/>
                  </a:lnTo>
                  <a:cubicBezTo>
                    <a:pt x="367" y="577"/>
                    <a:pt x="759" y="1022"/>
                    <a:pt x="1178" y="1388"/>
                  </a:cubicBezTo>
                  <a:cubicBezTo>
                    <a:pt x="1990" y="2148"/>
                    <a:pt x="2880" y="2776"/>
                    <a:pt x="3875" y="3274"/>
                  </a:cubicBezTo>
                  <a:lnTo>
                    <a:pt x="3902" y="3274"/>
                  </a:lnTo>
                  <a:cubicBezTo>
                    <a:pt x="3928" y="3248"/>
                    <a:pt x="3954" y="3221"/>
                    <a:pt x="3954" y="3221"/>
                  </a:cubicBezTo>
                  <a:lnTo>
                    <a:pt x="3954" y="3195"/>
                  </a:lnTo>
                  <a:cubicBezTo>
                    <a:pt x="3980" y="3195"/>
                    <a:pt x="4006" y="3169"/>
                    <a:pt x="4006" y="3169"/>
                  </a:cubicBezTo>
                  <a:lnTo>
                    <a:pt x="3980" y="3143"/>
                  </a:lnTo>
                  <a:cubicBezTo>
                    <a:pt x="3011" y="2645"/>
                    <a:pt x="2095" y="2017"/>
                    <a:pt x="1283" y="1284"/>
                  </a:cubicBezTo>
                  <a:cubicBezTo>
                    <a:pt x="864" y="891"/>
                    <a:pt x="471" y="472"/>
                    <a:pt x="1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 name="Google Shape;136;p3"/>
            <p:cNvSpPr/>
            <p:nvPr/>
          </p:nvSpPr>
          <p:spPr>
            <a:xfrm>
              <a:off x="5812100" y="3975225"/>
              <a:ext cx="127025" cy="24375"/>
            </a:xfrm>
            <a:custGeom>
              <a:avLst/>
              <a:gdLst/>
              <a:ahLst/>
              <a:cxnLst/>
              <a:rect l="l" t="t" r="r" b="b"/>
              <a:pathLst>
                <a:path w="5081" h="975" extrusionOk="0">
                  <a:moveTo>
                    <a:pt x="53" y="1"/>
                  </a:moveTo>
                  <a:cubicBezTo>
                    <a:pt x="53" y="1"/>
                    <a:pt x="53" y="1"/>
                    <a:pt x="53" y="27"/>
                  </a:cubicBezTo>
                  <a:cubicBezTo>
                    <a:pt x="27" y="53"/>
                    <a:pt x="27" y="105"/>
                    <a:pt x="27" y="132"/>
                  </a:cubicBezTo>
                  <a:cubicBezTo>
                    <a:pt x="1" y="132"/>
                    <a:pt x="1" y="158"/>
                    <a:pt x="1" y="158"/>
                  </a:cubicBezTo>
                  <a:cubicBezTo>
                    <a:pt x="577" y="367"/>
                    <a:pt x="1153" y="551"/>
                    <a:pt x="1729" y="681"/>
                  </a:cubicBezTo>
                  <a:cubicBezTo>
                    <a:pt x="1886" y="734"/>
                    <a:pt x="2017" y="760"/>
                    <a:pt x="2174" y="786"/>
                  </a:cubicBezTo>
                  <a:cubicBezTo>
                    <a:pt x="2864" y="901"/>
                    <a:pt x="3554" y="974"/>
                    <a:pt x="4244" y="974"/>
                  </a:cubicBezTo>
                  <a:cubicBezTo>
                    <a:pt x="4497" y="974"/>
                    <a:pt x="4750" y="964"/>
                    <a:pt x="5002" y="943"/>
                  </a:cubicBezTo>
                  <a:cubicBezTo>
                    <a:pt x="5028" y="917"/>
                    <a:pt x="5054" y="865"/>
                    <a:pt x="5054" y="812"/>
                  </a:cubicBezTo>
                  <a:lnTo>
                    <a:pt x="5081" y="786"/>
                  </a:lnTo>
                  <a:lnTo>
                    <a:pt x="5028" y="786"/>
                  </a:lnTo>
                  <a:cubicBezTo>
                    <a:pt x="4793" y="799"/>
                    <a:pt x="4557" y="806"/>
                    <a:pt x="4321" y="806"/>
                  </a:cubicBezTo>
                  <a:cubicBezTo>
                    <a:pt x="3614" y="806"/>
                    <a:pt x="2907" y="747"/>
                    <a:pt x="2200" y="629"/>
                  </a:cubicBezTo>
                  <a:cubicBezTo>
                    <a:pt x="2069" y="603"/>
                    <a:pt x="1912" y="577"/>
                    <a:pt x="1755" y="524"/>
                  </a:cubicBezTo>
                  <a:cubicBezTo>
                    <a:pt x="1179" y="393"/>
                    <a:pt x="603" y="210"/>
                    <a:pt x="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 name="Google Shape;137;p3"/>
            <p:cNvSpPr/>
            <p:nvPr/>
          </p:nvSpPr>
          <p:spPr>
            <a:xfrm>
              <a:off x="5805575" y="4019750"/>
              <a:ext cx="128325" cy="49775"/>
            </a:xfrm>
            <a:custGeom>
              <a:avLst/>
              <a:gdLst/>
              <a:ahLst/>
              <a:cxnLst/>
              <a:rect l="l" t="t" r="r" b="b"/>
              <a:pathLst>
                <a:path w="5133" h="1991" extrusionOk="0">
                  <a:moveTo>
                    <a:pt x="5132" y="0"/>
                  </a:moveTo>
                  <a:lnTo>
                    <a:pt x="5106" y="26"/>
                  </a:lnTo>
                  <a:cubicBezTo>
                    <a:pt x="4216" y="602"/>
                    <a:pt x="3247" y="1048"/>
                    <a:pt x="2226" y="1362"/>
                  </a:cubicBezTo>
                  <a:cubicBezTo>
                    <a:pt x="1493" y="1597"/>
                    <a:pt x="759" y="1728"/>
                    <a:pt x="0" y="1807"/>
                  </a:cubicBezTo>
                  <a:lnTo>
                    <a:pt x="0" y="1833"/>
                  </a:lnTo>
                  <a:lnTo>
                    <a:pt x="0" y="1964"/>
                  </a:lnTo>
                  <a:lnTo>
                    <a:pt x="0" y="1990"/>
                  </a:lnTo>
                  <a:cubicBezTo>
                    <a:pt x="786" y="1912"/>
                    <a:pt x="1545" y="1755"/>
                    <a:pt x="2278" y="1519"/>
                  </a:cubicBezTo>
                  <a:cubicBezTo>
                    <a:pt x="3299" y="1205"/>
                    <a:pt x="4242" y="760"/>
                    <a:pt x="5132" y="183"/>
                  </a:cubicBezTo>
                  <a:lnTo>
                    <a:pt x="5132" y="157"/>
                  </a:lnTo>
                  <a:lnTo>
                    <a:pt x="5132" y="26"/>
                  </a:lnTo>
                  <a:lnTo>
                    <a:pt x="513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 name="Google Shape;138;p3"/>
            <p:cNvSpPr/>
            <p:nvPr/>
          </p:nvSpPr>
          <p:spPr>
            <a:xfrm>
              <a:off x="5848775" y="4045275"/>
              <a:ext cx="96900" cy="108675"/>
            </a:xfrm>
            <a:custGeom>
              <a:avLst/>
              <a:gdLst/>
              <a:ahLst/>
              <a:cxnLst/>
              <a:rect l="l" t="t" r="r" b="b"/>
              <a:pathLst>
                <a:path w="3876" h="4347" extrusionOk="0">
                  <a:moveTo>
                    <a:pt x="3745" y="0"/>
                  </a:moveTo>
                  <a:lnTo>
                    <a:pt x="3745" y="27"/>
                  </a:lnTo>
                  <a:cubicBezTo>
                    <a:pt x="3273" y="943"/>
                    <a:pt x="2671" y="1781"/>
                    <a:pt x="1990" y="2514"/>
                  </a:cubicBezTo>
                  <a:cubicBezTo>
                    <a:pt x="1493" y="3038"/>
                    <a:pt x="707" y="3719"/>
                    <a:pt x="0" y="4242"/>
                  </a:cubicBezTo>
                  <a:cubicBezTo>
                    <a:pt x="26" y="4268"/>
                    <a:pt x="53" y="4295"/>
                    <a:pt x="105" y="4321"/>
                  </a:cubicBezTo>
                  <a:cubicBezTo>
                    <a:pt x="105" y="4321"/>
                    <a:pt x="105" y="4321"/>
                    <a:pt x="105" y="4347"/>
                  </a:cubicBezTo>
                  <a:cubicBezTo>
                    <a:pt x="838" y="3823"/>
                    <a:pt x="1624" y="3142"/>
                    <a:pt x="2121" y="2619"/>
                  </a:cubicBezTo>
                  <a:cubicBezTo>
                    <a:pt x="2802" y="1886"/>
                    <a:pt x="3404" y="1048"/>
                    <a:pt x="3876" y="131"/>
                  </a:cubicBezTo>
                  <a:lnTo>
                    <a:pt x="3876" y="105"/>
                  </a:lnTo>
                  <a:cubicBezTo>
                    <a:pt x="3823" y="79"/>
                    <a:pt x="3797" y="53"/>
                    <a:pt x="3771" y="27"/>
                  </a:cubicBezTo>
                  <a:lnTo>
                    <a:pt x="37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 name="Google Shape;139;p3"/>
            <p:cNvSpPr/>
            <p:nvPr/>
          </p:nvSpPr>
          <p:spPr>
            <a:xfrm>
              <a:off x="5937800" y="4058375"/>
              <a:ext cx="32100" cy="135525"/>
            </a:xfrm>
            <a:custGeom>
              <a:avLst/>
              <a:gdLst/>
              <a:ahLst/>
              <a:cxnLst/>
              <a:rect l="l" t="t" r="r" b="b"/>
              <a:pathLst>
                <a:path w="1284" h="5421" extrusionOk="0">
                  <a:moveTo>
                    <a:pt x="1074" y="0"/>
                  </a:moveTo>
                  <a:lnTo>
                    <a:pt x="1074" y="26"/>
                  </a:lnTo>
                  <a:cubicBezTo>
                    <a:pt x="1126" y="1074"/>
                    <a:pt x="1021" y="2095"/>
                    <a:pt x="812" y="3116"/>
                  </a:cubicBezTo>
                  <a:cubicBezTo>
                    <a:pt x="629" y="3849"/>
                    <a:pt x="341" y="4661"/>
                    <a:pt x="0" y="5394"/>
                  </a:cubicBezTo>
                  <a:lnTo>
                    <a:pt x="184" y="5420"/>
                  </a:lnTo>
                  <a:cubicBezTo>
                    <a:pt x="524" y="4713"/>
                    <a:pt x="786" y="3928"/>
                    <a:pt x="969" y="3142"/>
                  </a:cubicBezTo>
                  <a:cubicBezTo>
                    <a:pt x="1205" y="2121"/>
                    <a:pt x="1283" y="1100"/>
                    <a:pt x="1231" y="52"/>
                  </a:cubicBezTo>
                  <a:cubicBezTo>
                    <a:pt x="1179" y="26"/>
                    <a:pt x="1152" y="26"/>
                    <a:pt x="1100" y="26"/>
                  </a:cubicBezTo>
                  <a:lnTo>
                    <a:pt x="10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 name="Google Shape;140;p3"/>
            <p:cNvSpPr/>
            <p:nvPr/>
          </p:nvSpPr>
          <p:spPr>
            <a:xfrm>
              <a:off x="5988850" y="4057050"/>
              <a:ext cx="49125" cy="124400"/>
            </a:xfrm>
            <a:custGeom>
              <a:avLst/>
              <a:gdLst/>
              <a:ahLst/>
              <a:cxnLst/>
              <a:rect l="l" t="t" r="r" b="b"/>
              <a:pathLst>
                <a:path w="1965" h="4976" extrusionOk="0">
                  <a:moveTo>
                    <a:pt x="158" y="1"/>
                  </a:moveTo>
                  <a:cubicBezTo>
                    <a:pt x="132" y="27"/>
                    <a:pt x="79" y="27"/>
                    <a:pt x="53" y="53"/>
                  </a:cubicBezTo>
                  <a:lnTo>
                    <a:pt x="1" y="53"/>
                  </a:lnTo>
                  <a:lnTo>
                    <a:pt x="27" y="79"/>
                  </a:lnTo>
                  <a:cubicBezTo>
                    <a:pt x="603" y="969"/>
                    <a:pt x="1074" y="1938"/>
                    <a:pt x="1388" y="2959"/>
                  </a:cubicBezTo>
                  <a:cubicBezTo>
                    <a:pt x="1572" y="3588"/>
                    <a:pt x="1729" y="4269"/>
                    <a:pt x="1807" y="4949"/>
                  </a:cubicBezTo>
                  <a:lnTo>
                    <a:pt x="1807" y="4976"/>
                  </a:lnTo>
                  <a:cubicBezTo>
                    <a:pt x="1807" y="4976"/>
                    <a:pt x="1807" y="4949"/>
                    <a:pt x="1834" y="4949"/>
                  </a:cubicBezTo>
                  <a:cubicBezTo>
                    <a:pt x="1860" y="4949"/>
                    <a:pt x="1912" y="4923"/>
                    <a:pt x="1938" y="4897"/>
                  </a:cubicBezTo>
                  <a:lnTo>
                    <a:pt x="1965" y="4897"/>
                  </a:lnTo>
                  <a:cubicBezTo>
                    <a:pt x="1886" y="4216"/>
                    <a:pt x="1729" y="3562"/>
                    <a:pt x="1546" y="2907"/>
                  </a:cubicBezTo>
                  <a:cubicBezTo>
                    <a:pt x="1231" y="1886"/>
                    <a:pt x="760" y="917"/>
                    <a:pt x="1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 name="Google Shape;141;p3"/>
            <p:cNvSpPr/>
            <p:nvPr/>
          </p:nvSpPr>
          <p:spPr>
            <a:xfrm>
              <a:off x="6009150" y="4043300"/>
              <a:ext cx="100175" cy="81850"/>
            </a:xfrm>
            <a:custGeom>
              <a:avLst/>
              <a:gdLst/>
              <a:ahLst/>
              <a:cxnLst/>
              <a:rect l="l" t="t" r="r" b="b"/>
              <a:pathLst>
                <a:path w="4007" h="3274" extrusionOk="0">
                  <a:moveTo>
                    <a:pt x="105" y="1"/>
                  </a:moveTo>
                  <a:lnTo>
                    <a:pt x="105" y="27"/>
                  </a:lnTo>
                  <a:lnTo>
                    <a:pt x="27" y="106"/>
                  </a:lnTo>
                  <a:lnTo>
                    <a:pt x="0" y="132"/>
                  </a:lnTo>
                  <a:lnTo>
                    <a:pt x="27" y="132"/>
                  </a:lnTo>
                  <a:cubicBezTo>
                    <a:pt x="1022" y="629"/>
                    <a:pt x="1912" y="1258"/>
                    <a:pt x="2724" y="2017"/>
                  </a:cubicBezTo>
                  <a:cubicBezTo>
                    <a:pt x="3143" y="2384"/>
                    <a:pt x="3535" y="2803"/>
                    <a:pt x="3902" y="3274"/>
                  </a:cubicBezTo>
                  <a:cubicBezTo>
                    <a:pt x="3902" y="3248"/>
                    <a:pt x="3902" y="3248"/>
                    <a:pt x="3902" y="3248"/>
                  </a:cubicBezTo>
                  <a:cubicBezTo>
                    <a:pt x="3928" y="3221"/>
                    <a:pt x="3954" y="3195"/>
                    <a:pt x="3980" y="3143"/>
                  </a:cubicBezTo>
                  <a:lnTo>
                    <a:pt x="4007" y="3143"/>
                  </a:lnTo>
                  <a:cubicBezTo>
                    <a:pt x="3640" y="2698"/>
                    <a:pt x="3247" y="2279"/>
                    <a:pt x="2828" y="1886"/>
                  </a:cubicBezTo>
                  <a:cubicBezTo>
                    <a:pt x="2043" y="1127"/>
                    <a:pt x="1126" y="498"/>
                    <a:pt x="1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 name="Google Shape;142;p3"/>
            <p:cNvSpPr/>
            <p:nvPr/>
          </p:nvSpPr>
          <p:spPr>
            <a:xfrm>
              <a:off x="6022900" y="4023175"/>
              <a:ext cx="126350" cy="24750"/>
            </a:xfrm>
            <a:custGeom>
              <a:avLst/>
              <a:gdLst/>
              <a:ahLst/>
              <a:cxnLst/>
              <a:rect l="l" t="t" r="r" b="b"/>
              <a:pathLst>
                <a:path w="5054" h="990" extrusionOk="0">
                  <a:moveTo>
                    <a:pt x="785" y="1"/>
                  </a:moveTo>
                  <a:cubicBezTo>
                    <a:pt x="550" y="1"/>
                    <a:pt x="314" y="7"/>
                    <a:pt x="79" y="20"/>
                  </a:cubicBezTo>
                  <a:lnTo>
                    <a:pt x="53" y="20"/>
                  </a:lnTo>
                  <a:cubicBezTo>
                    <a:pt x="53" y="73"/>
                    <a:pt x="26" y="125"/>
                    <a:pt x="0" y="151"/>
                  </a:cubicBezTo>
                  <a:lnTo>
                    <a:pt x="0" y="177"/>
                  </a:lnTo>
                  <a:lnTo>
                    <a:pt x="26" y="177"/>
                  </a:lnTo>
                  <a:cubicBezTo>
                    <a:pt x="255" y="165"/>
                    <a:pt x="485" y="158"/>
                    <a:pt x="716" y="158"/>
                  </a:cubicBezTo>
                  <a:cubicBezTo>
                    <a:pt x="1436" y="158"/>
                    <a:pt x="2160" y="222"/>
                    <a:pt x="2854" y="361"/>
                  </a:cubicBezTo>
                  <a:cubicBezTo>
                    <a:pt x="2985" y="387"/>
                    <a:pt x="3142" y="413"/>
                    <a:pt x="3299" y="439"/>
                  </a:cubicBezTo>
                  <a:cubicBezTo>
                    <a:pt x="3876" y="570"/>
                    <a:pt x="4452" y="753"/>
                    <a:pt x="5028" y="989"/>
                  </a:cubicBezTo>
                  <a:cubicBezTo>
                    <a:pt x="5028" y="989"/>
                    <a:pt x="5028" y="963"/>
                    <a:pt x="5028" y="963"/>
                  </a:cubicBezTo>
                  <a:cubicBezTo>
                    <a:pt x="5028" y="911"/>
                    <a:pt x="5054" y="884"/>
                    <a:pt x="5054" y="832"/>
                  </a:cubicBezTo>
                  <a:cubicBezTo>
                    <a:pt x="4504" y="596"/>
                    <a:pt x="3928" y="413"/>
                    <a:pt x="3326" y="282"/>
                  </a:cubicBezTo>
                  <a:cubicBezTo>
                    <a:pt x="3195" y="256"/>
                    <a:pt x="3038" y="230"/>
                    <a:pt x="2881" y="177"/>
                  </a:cubicBezTo>
                  <a:cubicBezTo>
                    <a:pt x="2193" y="60"/>
                    <a:pt x="1491" y="1"/>
                    <a:pt x="7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 name="Google Shape;143;p3"/>
            <p:cNvSpPr/>
            <p:nvPr/>
          </p:nvSpPr>
          <p:spPr>
            <a:xfrm>
              <a:off x="6025500" y="3954925"/>
              <a:ext cx="121800" cy="49125"/>
            </a:xfrm>
            <a:custGeom>
              <a:avLst/>
              <a:gdLst/>
              <a:ahLst/>
              <a:cxnLst/>
              <a:rect l="l" t="t" r="r" b="b"/>
              <a:pathLst>
                <a:path w="4872" h="1965" extrusionOk="0">
                  <a:moveTo>
                    <a:pt x="4819" y="1"/>
                  </a:moveTo>
                  <a:cubicBezTo>
                    <a:pt x="4190" y="79"/>
                    <a:pt x="3536" y="210"/>
                    <a:pt x="2934" y="394"/>
                  </a:cubicBezTo>
                  <a:cubicBezTo>
                    <a:pt x="1912" y="734"/>
                    <a:pt x="917" y="1179"/>
                    <a:pt x="1" y="1781"/>
                  </a:cubicBezTo>
                  <a:lnTo>
                    <a:pt x="1" y="1808"/>
                  </a:lnTo>
                  <a:cubicBezTo>
                    <a:pt x="1" y="1834"/>
                    <a:pt x="1" y="1886"/>
                    <a:pt x="27" y="1939"/>
                  </a:cubicBezTo>
                  <a:lnTo>
                    <a:pt x="27" y="1965"/>
                  </a:lnTo>
                  <a:lnTo>
                    <a:pt x="53" y="1939"/>
                  </a:lnTo>
                  <a:cubicBezTo>
                    <a:pt x="970" y="1336"/>
                    <a:pt x="1939" y="865"/>
                    <a:pt x="2986" y="551"/>
                  </a:cubicBezTo>
                  <a:cubicBezTo>
                    <a:pt x="3614" y="368"/>
                    <a:pt x="4243" y="237"/>
                    <a:pt x="4871" y="158"/>
                  </a:cubicBezTo>
                  <a:lnTo>
                    <a:pt x="48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 name="Google Shape;144;p3"/>
            <p:cNvSpPr/>
            <p:nvPr/>
          </p:nvSpPr>
          <p:spPr>
            <a:xfrm>
              <a:off x="6014375" y="3873100"/>
              <a:ext cx="92325" cy="107400"/>
            </a:xfrm>
            <a:custGeom>
              <a:avLst/>
              <a:gdLst/>
              <a:ahLst/>
              <a:cxnLst/>
              <a:rect l="l" t="t" r="r" b="b"/>
              <a:pathLst>
                <a:path w="3693" h="4296" extrusionOk="0">
                  <a:moveTo>
                    <a:pt x="3588" y="1"/>
                  </a:moveTo>
                  <a:cubicBezTo>
                    <a:pt x="2934" y="472"/>
                    <a:pt x="2357" y="970"/>
                    <a:pt x="1808" y="1546"/>
                  </a:cubicBezTo>
                  <a:cubicBezTo>
                    <a:pt x="1101" y="2331"/>
                    <a:pt x="498" y="3195"/>
                    <a:pt x="27" y="4112"/>
                  </a:cubicBezTo>
                  <a:lnTo>
                    <a:pt x="1" y="4138"/>
                  </a:lnTo>
                  <a:lnTo>
                    <a:pt x="27" y="4138"/>
                  </a:lnTo>
                  <a:cubicBezTo>
                    <a:pt x="53" y="4190"/>
                    <a:pt x="79" y="4217"/>
                    <a:pt x="106" y="4243"/>
                  </a:cubicBezTo>
                  <a:lnTo>
                    <a:pt x="132" y="4295"/>
                  </a:lnTo>
                  <a:lnTo>
                    <a:pt x="132" y="4243"/>
                  </a:lnTo>
                  <a:cubicBezTo>
                    <a:pt x="629" y="3300"/>
                    <a:pt x="1232" y="2436"/>
                    <a:pt x="1939" y="1677"/>
                  </a:cubicBezTo>
                  <a:cubicBezTo>
                    <a:pt x="2462" y="1101"/>
                    <a:pt x="3064" y="577"/>
                    <a:pt x="3693" y="132"/>
                  </a:cubicBezTo>
                  <a:cubicBezTo>
                    <a:pt x="3693" y="132"/>
                    <a:pt x="3667" y="132"/>
                    <a:pt x="3667" y="106"/>
                  </a:cubicBezTo>
                  <a:cubicBezTo>
                    <a:pt x="3640" y="79"/>
                    <a:pt x="3614" y="53"/>
                    <a:pt x="3588" y="27"/>
                  </a:cubicBezTo>
                  <a:cubicBezTo>
                    <a:pt x="3588" y="27"/>
                    <a:pt x="3588" y="27"/>
                    <a:pt x="3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5" name="Google Shape;145;p3"/>
          <p:cNvGrpSpPr/>
          <p:nvPr/>
        </p:nvGrpSpPr>
        <p:grpSpPr>
          <a:xfrm>
            <a:off x="-608943" y="5811097"/>
            <a:ext cx="3501449" cy="1048845"/>
            <a:chOff x="238125" y="4189250"/>
            <a:chExt cx="2032575" cy="608850"/>
          </a:xfrm>
        </p:grpSpPr>
        <p:sp>
          <p:nvSpPr>
            <p:cNvPr id="146" name="Google Shape;146;p3"/>
            <p:cNvSpPr/>
            <p:nvPr/>
          </p:nvSpPr>
          <p:spPr>
            <a:xfrm>
              <a:off x="238125" y="4189250"/>
              <a:ext cx="2032575" cy="608850"/>
            </a:xfrm>
            <a:custGeom>
              <a:avLst/>
              <a:gdLst/>
              <a:ahLst/>
              <a:cxnLst/>
              <a:rect l="l" t="t" r="r" b="b"/>
              <a:pathLst>
                <a:path w="81303" h="24354" extrusionOk="0">
                  <a:moveTo>
                    <a:pt x="40982" y="0"/>
                  </a:moveTo>
                  <a:cubicBezTo>
                    <a:pt x="40115" y="0"/>
                    <a:pt x="39246" y="60"/>
                    <a:pt x="38386" y="185"/>
                  </a:cubicBezTo>
                  <a:cubicBezTo>
                    <a:pt x="37967" y="238"/>
                    <a:pt x="37575" y="316"/>
                    <a:pt x="37156" y="421"/>
                  </a:cubicBezTo>
                  <a:cubicBezTo>
                    <a:pt x="37129" y="421"/>
                    <a:pt x="37103" y="421"/>
                    <a:pt x="37077" y="447"/>
                  </a:cubicBezTo>
                  <a:cubicBezTo>
                    <a:pt x="36632" y="552"/>
                    <a:pt x="36187" y="656"/>
                    <a:pt x="35742" y="814"/>
                  </a:cubicBezTo>
                  <a:cubicBezTo>
                    <a:pt x="35637" y="840"/>
                    <a:pt x="35532" y="866"/>
                    <a:pt x="35427" y="892"/>
                  </a:cubicBezTo>
                  <a:cubicBezTo>
                    <a:pt x="32547" y="1861"/>
                    <a:pt x="29876" y="3511"/>
                    <a:pt x="27651" y="5658"/>
                  </a:cubicBezTo>
                  <a:cubicBezTo>
                    <a:pt x="27625" y="5684"/>
                    <a:pt x="27598" y="5710"/>
                    <a:pt x="27572" y="5736"/>
                  </a:cubicBezTo>
                  <a:cubicBezTo>
                    <a:pt x="26918" y="6338"/>
                    <a:pt x="26315" y="7019"/>
                    <a:pt x="25739" y="7700"/>
                  </a:cubicBezTo>
                  <a:cubicBezTo>
                    <a:pt x="25608" y="7883"/>
                    <a:pt x="25477" y="8040"/>
                    <a:pt x="25373" y="8198"/>
                  </a:cubicBezTo>
                  <a:cubicBezTo>
                    <a:pt x="24509" y="9297"/>
                    <a:pt x="23749" y="10476"/>
                    <a:pt x="23095" y="11706"/>
                  </a:cubicBezTo>
                  <a:cubicBezTo>
                    <a:pt x="22021" y="13749"/>
                    <a:pt x="21078" y="16105"/>
                    <a:pt x="19246" y="17388"/>
                  </a:cubicBezTo>
                  <a:cubicBezTo>
                    <a:pt x="19219" y="17388"/>
                    <a:pt x="19193" y="17414"/>
                    <a:pt x="19167" y="17441"/>
                  </a:cubicBezTo>
                  <a:cubicBezTo>
                    <a:pt x="18957" y="17572"/>
                    <a:pt x="18722" y="17702"/>
                    <a:pt x="18460" y="17833"/>
                  </a:cubicBezTo>
                  <a:cubicBezTo>
                    <a:pt x="17629" y="18215"/>
                    <a:pt x="16750" y="18340"/>
                    <a:pt x="15846" y="18340"/>
                  </a:cubicBezTo>
                  <a:cubicBezTo>
                    <a:pt x="14271" y="18340"/>
                    <a:pt x="12621" y="17962"/>
                    <a:pt x="11024" y="17912"/>
                  </a:cubicBezTo>
                  <a:cubicBezTo>
                    <a:pt x="10867" y="17905"/>
                    <a:pt x="10710" y="17901"/>
                    <a:pt x="10554" y="17901"/>
                  </a:cubicBezTo>
                  <a:cubicBezTo>
                    <a:pt x="8961" y="17901"/>
                    <a:pt x="7398" y="18261"/>
                    <a:pt x="5944" y="18881"/>
                  </a:cubicBezTo>
                  <a:cubicBezTo>
                    <a:pt x="5891" y="18907"/>
                    <a:pt x="5865" y="18933"/>
                    <a:pt x="5839" y="18933"/>
                  </a:cubicBezTo>
                  <a:cubicBezTo>
                    <a:pt x="3352" y="20059"/>
                    <a:pt x="1257" y="21970"/>
                    <a:pt x="0" y="24353"/>
                  </a:cubicBezTo>
                  <a:lnTo>
                    <a:pt x="81302" y="24353"/>
                  </a:lnTo>
                  <a:cubicBezTo>
                    <a:pt x="81276" y="22154"/>
                    <a:pt x="80569" y="19954"/>
                    <a:pt x="79286" y="18148"/>
                  </a:cubicBezTo>
                  <a:cubicBezTo>
                    <a:pt x="79260" y="18121"/>
                    <a:pt x="79234" y="18095"/>
                    <a:pt x="79234" y="18069"/>
                  </a:cubicBezTo>
                  <a:cubicBezTo>
                    <a:pt x="78946" y="17702"/>
                    <a:pt x="78632" y="17310"/>
                    <a:pt x="78317" y="16969"/>
                  </a:cubicBezTo>
                  <a:cubicBezTo>
                    <a:pt x="76825" y="15424"/>
                    <a:pt x="74835" y="14377"/>
                    <a:pt x="72740" y="13958"/>
                  </a:cubicBezTo>
                  <a:cubicBezTo>
                    <a:pt x="72714" y="13958"/>
                    <a:pt x="72662" y="13932"/>
                    <a:pt x="72635" y="13932"/>
                  </a:cubicBezTo>
                  <a:cubicBezTo>
                    <a:pt x="72086" y="13827"/>
                    <a:pt x="71536" y="13749"/>
                    <a:pt x="70986" y="13749"/>
                  </a:cubicBezTo>
                  <a:cubicBezTo>
                    <a:pt x="70907" y="13722"/>
                    <a:pt x="70829" y="13722"/>
                    <a:pt x="70776" y="13722"/>
                  </a:cubicBezTo>
                  <a:cubicBezTo>
                    <a:pt x="70069" y="13722"/>
                    <a:pt x="69336" y="13775"/>
                    <a:pt x="68655" y="13906"/>
                  </a:cubicBezTo>
                  <a:cubicBezTo>
                    <a:pt x="67058" y="14220"/>
                    <a:pt x="65409" y="14875"/>
                    <a:pt x="63837" y="15189"/>
                  </a:cubicBezTo>
                  <a:cubicBezTo>
                    <a:pt x="63759" y="15189"/>
                    <a:pt x="63680" y="15215"/>
                    <a:pt x="63602" y="15215"/>
                  </a:cubicBezTo>
                  <a:cubicBezTo>
                    <a:pt x="63209" y="15293"/>
                    <a:pt x="62816" y="15346"/>
                    <a:pt x="62397" y="15346"/>
                  </a:cubicBezTo>
                  <a:lnTo>
                    <a:pt x="62319" y="15346"/>
                  </a:lnTo>
                  <a:cubicBezTo>
                    <a:pt x="62251" y="15348"/>
                    <a:pt x="62184" y="15350"/>
                    <a:pt x="62117" y="15350"/>
                  </a:cubicBezTo>
                  <a:cubicBezTo>
                    <a:pt x="61508" y="15350"/>
                    <a:pt x="60919" y="15241"/>
                    <a:pt x="60329" y="15005"/>
                  </a:cubicBezTo>
                  <a:cubicBezTo>
                    <a:pt x="59229" y="14560"/>
                    <a:pt x="58417" y="13775"/>
                    <a:pt x="57763" y="12806"/>
                  </a:cubicBezTo>
                  <a:lnTo>
                    <a:pt x="57632" y="12597"/>
                  </a:lnTo>
                  <a:cubicBezTo>
                    <a:pt x="56742" y="11209"/>
                    <a:pt x="56113" y="9507"/>
                    <a:pt x="55301" y="8067"/>
                  </a:cubicBezTo>
                  <a:cubicBezTo>
                    <a:pt x="55223" y="7883"/>
                    <a:pt x="55118" y="7700"/>
                    <a:pt x="55013" y="7543"/>
                  </a:cubicBezTo>
                  <a:cubicBezTo>
                    <a:pt x="54987" y="7491"/>
                    <a:pt x="54961" y="7464"/>
                    <a:pt x="54935" y="7438"/>
                  </a:cubicBezTo>
                  <a:cubicBezTo>
                    <a:pt x="54542" y="6757"/>
                    <a:pt x="54071" y="6129"/>
                    <a:pt x="53547" y="5553"/>
                  </a:cubicBezTo>
                  <a:cubicBezTo>
                    <a:pt x="53521" y="5474"/>
                    <a:pt x="53468" y="5422"/>
                    <a:pt x="53416" y="5370"/>
                  </a:cubicBezTo>
                  <a:cubicBezTo>
                    <a:pt x="52081" y="3877"/>
                    <a:pt x="50431" y="2673"/>
                    <a:pt x="48598" y="1782"/>
                  </a:cubicBezTo>
                  <a:cubicBezTo>
                    <a:pt x="48546" y="1756"/>
                    <a:pt x="48493" y="1730"/>
                    <a:pt x="48441" y="1704"/>
                  </a:cubicBezTo>
                  <a:cubicBezTo>
                    <a:pt x="48127" y="1547"/>
                    <a:pt x="47839" y="1416"/>
                    <a:pt x="47525" y="1285"/>
                  </a:cubicBezTo>
                  <a:cubicBezTo>
                    <a:pt x="47498" y="1285"/>
                    <a:pt x="47472" y="1285"/>
                    <a:pt x="47446" y="1259"/>
                  </a:cubicBezTo>
                  <a:cubicBezTo>
                    <a:pt x="46006" y="683"/>
                    <a:pt x="44513" y="290"/>
                    <a:pt x="42969" y="107"/>
                  </a:cubicBezTo>
                  <a:cubicBezTo>
                    <a:pt x="42890" y="107"/>
                    <a:pt x="42811" y="107"/>
                    <a:pt x="42733" y="80"/>
                  </a:cubicBezTo>
                  <a:cubicBezTo>
                    <a:pt x="42152" y="28"/>
                    <a:pt x="41568" y="0"/>
                    <a:pt x="409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 name="Google Shape;147;p3"/>
            <p:cNvSpPr/>
            <p:nvPr/>
          </p:nvSpPr>
          <p:spPr>
            <a:xfrm>
              <a:off x="760500" y="4381750"/>
              <a:ext cx="121125" cy="416350"/>
            </a:xfrm>
            <a:custGeom>
              <a:avLst/>
              <a:gdLst/>
              <a:ahLst/>
              <a:cxnLst/>
              <a:rect l="l" t="t" r="r" b="b"/>
              <a:pathLst>
                <a:path w="4845" h="16654" extrusionOk="0">
                  <a:moveTo>
                    <a:pt x="4844" y="0"/>
                  </a:moveTo>
                  <a:lnTo>
                    <a:pt x="4844" y="0"/>
                  </a:lnTo>
                  <a:cubicBezTo>
                    <a:pt x="4713" y="157"/>
                    <a:pt x="4582" y="314"/>
                    <a:pt x="4451" y="498"/>
                  </a:cubicBezTo>
                  <a:cubicBezTo>
                    <a:pt x="2304" y="6546"/>
                    <a:pt x="655" y="13668"/>
                    <a:pt x="0" y="16653"/>
                  </a:cubicBezTo>
                  <a:lnTo>
                    <a:pt x="210" y="16653"/>
                  </a:lnTo>
                  <a:cubicBezTo>
                    <a:pt x="890" y="13537"/>
                    <a:pt x="2619" y="6127"/>
                    <a:pt x="48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 name="Google Shape;148;p3"/>
            <p:cNvSpPr/>
            <p:nvPr/>
          </p:nvSpPr>
          <p:spPr>
            <a:xfrm>
              <a:off x="928725" y="4208925"/>
              <a:ext cx="202950" cy="589175"/>
            </a:xfrm>
            <a:custGeom>
              <a:avLst/>
              <a:gdLst/>
              <a:ahLst/>
              <a:cxnLst/>
              <a:rect l="l" t="t" r="r" b="b"/>
              <a:pathLst>
                <a:path w="8118" h="23567" extrusionOk="0">
                  <a:moveTo>
                    <a:pt x="8118" y="0"/>
                  </a:moveTo>
                  <a:lnTo>
                    <a:pt x="8118" y="0"/>
                  </a:lnTo>
                  <a:cubicBezTo>
                    <a:pt x="8013" y="27"/>
                    <a:pt x="7908" y="79"/>
                    <a:pt x="7803" y="105"/>
                  </a:cubicBezTo>
                  <a:cubicBezTo>
                    <a:pt x="4059" y="5918"/>
                    <a:pt x="969" y="19167"/>
                    <a:pt x="1" y="23566"/>
                  </a:cubicBezTo>
                  <a:lnTo>
                    <a:pt x="210" y="23566"/>
                  </a:lnTo>
                  <a:cubicBezTo>
                    <a:pt x="1205" y="19063"/>
                    <a:pt x="4347" y="5630"/>
                    <a:pt x="8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 name="Google Shape;149;p3"/>
            <p:cNvSpPr/>
            <p:nvPr/>
          </p:nvSpPr>
          <p:spPr>
            <a:xfrm>
              <a:off x="1097625" y="4191250"/>
              <a:ext cx="214725" cy="606850"/>
            </a:xfrm>
            <a:custGeom>
              <a:avLst/>
              <a:gdLst/>
              <a:ahLst/>
              <a:cxnLst/>
              <a:rect l="l" t="t" r="r" b="b"/>
              <a:pathLst>
                <a:path w="8589" h="24274" extrusionOk="0">
                  <a:moveTo>
                    <a:pt x="8353" y="0"/>
                  </a:moveTo>
                  <a:cubicBezTo>
                    <a:pt x="4373" y="5290"/>
                    <a:pt x="995" y="19639"/>
                    <a:pt x="0" y="24273"/>
                  </a:cubicBezTo>
                  <a:lnTo>
                    <a:pt x="210" y="24273"/>
                  </a:lnTo>
                  <a:cubicBezTo>
                    <a:pt x="1231" y="19560"/>
                    <a:pt x="4609" y="5159"/>
                    <a:pt x="8589" y="27"/>
                  </a:cubicBezTo>
                  <a:cubicBezTo>
                    <a:pt x="8510" y="27"/>
                    <a:pt x="8431" y="0"/>
                    <a:pt x="83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 name="Google Shape;150;p3"/>
            <p:cNvSpPr/>
            <p:nvPr/>
          </p:nvSpPr>
          <p:spPr>
            <a:xfrm>
              <a:off x="1265850" y="4231825"/>
              <a:ext cx="187250" cy="566275"/>
            </a:xfrm>
            <a:custGeom>
              <a:avLst/>
              <a:gdLst/>
              <a:ahLst/>
              <a:cxnLst/>
              <a:rect l="l" t="t" r="r" b="b"/>
              <a:pathLst>
                <a:path w="7490" h="22651" extrusionOk="0">
                  <a:moveTo>
                    <a:pt x="7332" y="1"/>
                  </a:moveTo>
                  <a:cubicBezTo>
                    <a:pt x="3797" y="6128"/>
                    <a:pt x="917" y="18435"/>
                    <a:pt x="0" y="22650"/>
                  </a:cubicBezTo>
                  <a:lnTo>
                    <a:pt x="210" y="22650"/>
                  </a:lnTo>
                  <a:cubicBezTo>
                    <a:pt x="1126" y="18382"/>
                    <a:pt x="4007" y="6154"/>
                    <a:pt x="7489" y="79"/>
                  </a:cubicBezTo>
                  <a:cubicBezTo>
                    <a:pt x="7437" y="53"/>
                    <a:pt x="7384" y="27"/>
                    <a:pt x="73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 name="Google Shape;151;p3"/>
            <p:cNvSpPr/>
            <p:nvPr/>
          </p:nvSpPr>
          <p:spPr>
            <a:xfrm>
              <a:off x="1434750" y="4323475"/>
              <a:ext cx="142075" cy="474625"/>
            </a:xfrm>
            <a:custGeom>
              <a:avLst/>
              <a:gdLst/>
              <a:ahLst/>
              <a:cxnLst/>
              <a:rect l="l" t="t" r="r" b="b"/>
              <a:pathLst>
                <a:path w="5683" h="18985" extrusionOk="0">
                  <a:moveTo>
                    <a:pt x="5551" y="1"/>
                  </a:moveTo>
                  <a:cubicBezTo>
                    <a:pt x="2854" y="6494"/>
                    <a:pt x="759" y="15502"/>
                    <a:pt x="0" y="18984"/>
                  </a:cubicBezTo>
                  <a:lnTo>
                    <a:pt x="183" y="18984"/>
                  </a:lnTo>
                  <a:cubicBezTo>
                    <a:pt x="969" y="15476"/>
                    <a:pt x="3037" y="6599"/>
                    <a:pt x="5682" y="158"/>
                  </a:cubicBezTo>
                  <a:cubicBezTo>
                    <a:pt x="5656" y="105"/>
                    <a:pt x="5603" y="53"/>
                    <a:pt x="55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 name="Google Shape;152;p3"/>
            <p:cNvSpPr/>
            <p:nvPr/>
          </p:nvSpPr>
          <p:spPr>
            <a:xfrm>
              <a:off x="1602975" y="4504150"/>
              <a:ext cx="79225" cy="293950"/>
            </a:xfrm>
            <a:custGeom>
              <a:avLst/>
              <a:gdLst/>
              <a:ahLst/>
              <a:cxnLst/>
              <a:rect l="l" t="t" r="r" b="b"/>
              <a:pathLst>
                <a:path w="3169" h="11758" extrusionOk="0">
                  <a:moveTo>
                    <a:pt x="3038" y="1"/>
                  </a:moveTo>
                  <a:cubicBezTo>
                    <a:pt x="1598" y="4792"/>
                    <a:pt x="498" y="9479"/>
                    <a:pt x="0" y="11757"/>
                  </a:cubicBezTo>
                  <a:lnTo>
                    <a:pt x="210" y="11757"/>
                  </a:lnTo>
                  <a:cubicBezTo>
                    <a:pt x="707" y="9479"/>
                    <a:pt x="1755" y="4897"/>
                    <a:pt x="3169" y="210"/>
                  </a:cubicBezTo>
                  <a:lnTo>
                    <a:pt x="30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 name="Google Shape;153;p3"/>
            <p:cNvSpPr/>
            <p:nvPr/>
          </p:nvSpPr>
          <p:spPr>
            <a:xfrm>
              <a:off x="1771200" y="4568950"/>
              <a:ext cx="62225" cy="229150"/>
            </a:xfrm>
            <a:custGeom>
              <a:avLst/>
              <a:gdLst/>
              <a:ahLst/>
              <a:cxnLst/>
              <a:rect l="l" t="t" r="r" b="b"/>
              <a:pathLst>
                <a:path w="2489" h="9166" extrusionOk="0">
                  <a:moveTo>
                    <a:pt x="2488" y="1"/>
                  </a:moveTo>
                  <a:cubicBezTo>
                    <a:pt x="2436" y="1"/>
                    <a:pt x="2357" y="27"/>
                    <a:pt x="2279" y="27"/>
                  </a:cubicBezTo>
                  <a:cubicBezTo>
                    <a:pt x="1205" y="3850"/>
                    <a:pt x="420" y="7306"/>
                    <a:pt x="1" y="9165"/>
                  </a:cubicBezTo>
                  <a:lnTo>
                    <a:pt x="210" y="9165"/>
                  </a:lnTo>
                  <a:cubicBezTo>
                    <a:pt x="629" y="7280"/>
                    <a:pt x="1441" y="3797"/>
                    <a:pt x="24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 name="Google Shape;154;p3"/>
            <p:cNvSpPr/>
            <p:nvPr/>
          </p:nvSpPr>
          <p:spPr>
            <a:xfrm>
              <a:off x="1940100" y="4532300"/>
              <a:ext cx="72675" cy="265800"/>
            </a:xfrm>
            <a:custGeom>
              <a:avLst/>
              <a:gdLst/>
              <a:ahLst/>
              <a:cxnLst/>
              <a:rect l="l" t="t" r="r" b="b"/>
              <a:pathLst>
                <a:path w="2907" h="10632" extrusionOk="0">
                  <a:moveTo>
                    <a:pt x="2697" y="0"/>
                  </a:moveTo>
                  <a:cubicBezTo>
                    <a:pt x="1414" y="4399"/>
                    <a:pt x="445" y="8537"/>
                    <a:pt x="0" y="10631"/>
                  </a:cubicBezTo>
                  <a:lnTo>
                    <a:pt x="210" y="10631"/>
                  </a:lnTo>
                  <a:cubicBezTo>
                    <a:pt x="681" y="8510"/>
                    <a:pt x="1624" y="4373"/>
                    <a:pt x="2907" y="27"/>
                  </a:cubicBezTo>
                  <a:cubicBezTo>
                    <a:pt x="2828" y="0"/>
                    <a:pt x="2750" y="0"/>
                    <a:pt x="26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55" name="Google Shape;155;p3"/>
          <p:cNvSpPr/>
          <p:nvPr/>
        </p:nvSpPr>
        <p:spPr>
          <a:xfrm>
            <a:off x="8867094" y="5926774"/>
            <a:ext cx="3933851" cy="933169"/>
          </a:xfrm>
          <a:custGeom>
            <a:avLst/>
            <a:gdLst/>
            <a:ahLst/>
            <a:cxnLst/>
            <a:rect l="l" t="t" r="r" b="b"/>
            <a:pathLst>
              <a:path w="89657" h="21268" extrusionOk="0">
                <a:moveTo>
                  <a:pt x="50100" y="1"/>
                </a:moveTo>
                <a:cubicBezTo>
                  <a:pt x="49957" y="1"/>
                  <a:pt x="49815" y="3"/>
                  <a:pt x="49673" y="6"/>
                </a:cubicBezTo>
                <a:cubicBezTo>
                  <a:pt x="43834" y="137"/>
                  <a:pt x="38099" y="2938"/>
                  <a:pt x="34433" y="7468"/>
                </a:cubicBezTo>
                <a:cubicBezTo>
                  <a:pt x="32077" y="10375"/>
                  <a:pt x="30244" y="14145"/>
                  <a:pt x="26709" y="15376"/>
                </a:cubicBezTo>
                <a:cubicBezTo>
                  <a:pt x="25903" y="15646"/>
                  <a:pt x="25090" y="15758"/>
                  <a:pt x="24272" y="15758"/>
                </a:cubicBezTo>
                <a:cubicBezTo>
                  <a:pt x="20966" y="15758"/>
                  <a:pt x="17566" y="13942"/>
                  <a:pt x="14167" y="13438"/>
                </a:cubicBezTo>
                <a:cubicBezTo>
                  <a:pt x="13578" y="13350"/>
                  <a:pt x="12987" y="13307"/>
                  <a:pt x="12397" y="13307"/>
                </a:cubicBezTo>
                <a:cubicBezTo>
                  <a:pt x="7235" y="13307"/>
                  <a:pt x="2163" y="16591"/>
                  <a:pt x="1" y="21267"/>
                </a:cubicBezTo>
                <a:lnTo>
                  <a:pt x="89656" y="21267"/>
                </a:lnTo>
                <a:cubicBezTo>
                  <a:pt x="89028" y="18387"/>
                  <a:pt x="85624" y="16292"/>
                  <a:pt x="82482" y="15742"/>
                </a:cubicBezTo>
                <a:cubicBezTo>
                  <a:pt x="78790" y="15062"/>
                  <a:pt x="74731" y="15481"/>
                  <a:pt x="71484" y="13543"/>
                </a:cubicBezTo>
                <a:cubicBezTo>
                  <a:pt x="68840" y="11946"/>
                  <a:pt x="67269" y="9118"/>
                  <a:pt x="65226" y="6814"/>
                </a:cubicBezTo>
                <a:cubicBezTo>
                  <a:pt x="61445" y="2547"/>
                  <a:pt x="55795" y="1"/>
                  <a:pt x="50100"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56" name="Google Shape;156;p3"/>
          <p:cNvSpPr/>
          <p:nvPr/>
        </p:nvSpPr>
        <p:spPr>
          <a:xfrm>
            <a:off x="2083694" y="6219982"/>
            <a:ext cx="2692863" cy="639961"/>
          </a:xfrm>
          <a:custGeom>
            <a:avLst/>
            <a:gdLst/>
            <a:ahLst/>
            <a:cxnLst/>
            <a:rect l="l" t="t" r="r" b="b"/>
            <a:pathLst>
              <a:path w="55329" h="13149" extrusionOk="0">
                <a:moveTo>
                  <a:pt x="30917" y="1"/>
                </a:moveTo>
                <a:cubicBezTo>
                  <a:pt x="30832" y="1"/>
                  <a:pt x="30747" y="2"/>
                  <a:pt x="30662" y="4"/>
                </a:cubicBezTo>
                <a:cubicBezTo>
                  <a:pt x="27075" y="82"/>
                  <a:pt x="23540" y="1810"/>
                  <a:pt x="21262" y="4612"/>
                </a:cubicBezTo>
                <a:cubicBezTo>
                  <a:pt x="19796" y="6419"/>
                  <a:pt x="18670" y="8749"/>
                  <a:pt x="16497" y="9482"/>
                </a:cubicBezTo>
                <a:cubicBezTo>
                  <a:pt x="15987" y="9657"/>
                  <a:pt x="15473" y="9729"/>
                  <a:pt x="14956" y="9729"/>
                </a:cubicBezTo>
                <a:cubicBezTo>
                  <a:pt x="12922" y="9729"/>
                  <a:pt x="10834" y="8617"/>
                  <a:pt x="8746" y="8304"/>
                </a:cubicBezTo>
                <a:cubicBezTo>
                  <a:pt x="8374" y="8246"/>
                  <a:pt x="8000" y="8218"/>
                  <a:pt x="7626" y="8218"/>
                </a:cubicBezTo>
                <a:cubicBezTo>
                  <a:pt x="4453" y="8218"/>
                  <a:pt x="1336" y="10240"/>
                  <a:pt x="1" y="13122"/>
                </a:cubicBezTo>
                <a:lnTo>
                  <a:pt x="1" y="13148"/>
                </a:lnTo>
                <a:lnTo>
                  <a:pt x="55328" y="13148"/>
                </a:lnTo>
                <a:cubicBezTo>
                  <a:pt x="54935" y="11368"/>
                  <a:pt x="52867" y="10058"/>
                  <a:pt x="50929" y="9718"/>
                </a:cubicBezTo>
                <a:cubicBezTo>
                  <a:pt x="48625" y="9299"/>
                  <a:pt x="46111" y="9561"/>
                  <a:pt x="44121" y="8356"/>
                </a:cubicBezTo>
                <a:cubicBezTo>
                  <a:pt x="42498" y="7388"/>
                  <a:pt x="41529" y="5633"/>
                  <a:pt x="40272" y="4219"/>
                </a:cubicBezTo>
                <a:cubicBezTo>
                  <a:pt x="37945" y="1586"/>
                  <a:pt x="34445" y="1"/>
                  <a:pt x="30917"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7" name="Google Shape;157;p3"/>
          <p:cNvGrpSpPr/>
          <p:nvPr/>
        </p:nvGrpSpPr>
        <p:grpSpPr>
          <a:xfrm flipH="1">
            <a:off x="9561534" y="5258575"/>
            <a:ext cx="702806" cy="1366408"/>
            <a:chOff x="6023550" y="4234775"/>
            <a:chExt cx="440575" cy="856575"/>
          </a:xfrm>
        </p:grpSpPr>
        <p:sp>
          <p:nvSpPr>
            <p:cNvPr id="158" name="Google Shape;158;p3"/>
            <p:cNvSpPr/>
            <p:nvPr/>
          </p:nvSpPr>
          <p:spPr>
            <a:xfrm>
              <a:off x="6064800" y="4611500"/>
              <a:ext cx="162350" cy="479850"/>
            </a:xfrm>
            <a:custGeom>
              <a:avLst/>
              <a:gdLst/>
              <a:ahLst/>
              <a:cxnLst/>
              <a:rect l="l" t="t" r="r" b="b"/>
              <a:pathLst>
                <a:path w="6494" h="19194" extrusionOk="0">
                  <a:moveTo>
                    <a:pt x="6337" y="1"/>
                  </a:moveTo>
                  <a:cubicBezTo>
                    <a:pt x="5106" y="2619"/>
                    <a:pt x="3980" y="5342"/>
                    <a:pt x="3037" y="8092"/>
                  </a:cubicBezTo>
                  <a:cubicBezTo>
                    <a:pt x="1912" y="11312"/>
                    <a:pt x="707" y="15816"/>
                    <a:pt x="0" y="19168"/>
                  </a:cubicBezTo>
                  <a:lnTo>
                    <a:pt x="183" y="19194"/>
                  </a:lnTo>
                  <a:cubicBezTo>
                    <a:pt x="890" y="15868"/>
                    <a:pt x="2095" y="11365"/>
                    <a:pt x="3221" y="8144"/>
                  </a:cubicBezTo>
                  <a:cubicBezTo>
                    <a:pt x="4163" y="5421"/>
                    <a:pt x="5263" y="2698"/>
                    <a:pt x="6494" y="79"/>
                  </a:cubicBezTo>
                  <a:lnTo>
                    <a:pt x="63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 name="Google Shape;159;p3"/>
            <p:cNvSpPr/>
            <p:nvPr/>
          </p:nvSpPr>
          <p:spPr>
            <a:xfrm>
              <a:off x="6023550" y="4650775"/>
              <a:ext cx="133575" cy="122525"/>
            </a:xfrm>
            <a:custGeom>
              <a:avLst/>
              <a:gdLst/>
              <a:ahLst/>
              <a:cxnLst/>
              <a:rect l="l" t="t" r="r" b="b"/>
              <a:pathLst>
                <a:path w="5343" h="4901" extrusionOk="0">
                  <a:moveTo>
                    <a:pt x="0" y="1"/>
                  </a:moveTo>
                  <a:lnTo>
                    <a:pt x="0" y="1"/>
                  </a:lnTo>
                  <a:cubicBezTo>
                    <a:pt x="210" y="210"/>
                    <a:pt x="367" y="472"/>
                    <a:pt x="524" y="734"/>
                  </a:cubicBezTo>
                  <a:cubicBezTo>
                    <a:pt x="865" y="1310"/>
                    <a:pt x="1126" y="1938"/>
                    <a:pt x="1388" y="2567"/>
                  </a:cubicBezTo>
                  <a:cubicBezTo>
                    <a:pt x="1598" y="3012"/>
                    <a:pt x="1964" y="3431"/>
                    <a:pt x="2331" y="3745"/>
                  </a:cubicBezTo>
                  <a:cubicBezTo>
                    <a:pt x="2697" y="4112"/>
                    <a:pt x="3143" y="4374"/>
                    <a:pt x="3640" y="4557"/>
                  </a:cubicBezTo>
                  <a:cubicBezTo>
                    <a:pt x="4101" y="4751"/>
                    <a:pt x="4630" y="4900"/>
                    <a:pt x="5142" y="4900"/>
                  </a:cubicBezTo>
                  <a:cubicBezTo>
                    <a:pt x="5183" y="4900"/>
                    <a:pt x="5223" y="4899"/>
                    <a:pt x="5264" y="4897"/>
                  </a:cubicBezTo>
                  <a:cubicBezTo>
                    <a:pt x="5316" y="4897"/>
                    <a:pt x="5342" y="4243"/>
                    <a:pt x="5342" y="4190"/>
                  </a:cubicBezTo>
                  <a:cubicBezTo>
                    <a:pt x="5316" y="3667"/>
                    <a:pt x="5237" y="3169"/>
                    <a:pt x="5028" y="2724"/>
                  </a:cubicBezTo>
                  <a:cubicBezTo>
                    <a:pt x="4845" y="2305"/>
                    <a:pt x="4583" y="1938"/>
                    <a:pt x="4242" y="1624"/>
                  </a:cubicBezTo>
                  <a:cubicBezTo>
                    <a:pt x="3954" y="1336"/>
                    <a:pt x="3614" y="1101"/>
                    <a:pt x="3247" y="891"/>
                  </a:cubicBezTo>
                  <a:cubicBezTo>
                    <a:pt x="2933" y="682"/>
                    <a:pt x="2593" y="551"/>
                    <a:pt x="2252" y="420"/>
                  </a:cubicBezTo>
                  <a:cubicBezTo>
                    <a:pt x="1886" y="263"/>
                    <a:pt x="1493" y="132"/>
                    <a:pt x="1100" y="79"/>
                  </a:cubicBezTo>
                  <a:lnTo>
                    <a:pt x="969" y="79"/>
                  </a:lnTo>
                  <a:cubicBezTo>
                    <a:pt x="655" y="27"/>
                    <a:pt x="315" y="27"/>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 name="Google Shape;160;p3"/>
            <p:cNvSpPr/>
            <p:nvPr/>
          </p:nvSpPr>
          <p:spPr>
            <a:xfrm>
              <a:off x="6070675" y="4234775"/>
              <a:ext cx="393450" cy="404300"/>
            </a:xfrm>
            <a:custGeom>
              <a:avLst/>
              <a:gdLst/>
              <a:ahLst/>
              <a:cxnLst/>
              <a:rect l="l" t="t" r="r" b="b"/>
              <a:pathLst>
                <a:path w="15738" h="16172" extrusionOk="0">
                  <a:moveTo>
                    <a:pt x="8921" y="0"/>
                  </a:moveTo>
                  <a:cubicBezTo>
                    <a:pt x="7901" y="0"/>
                    <a:pt x="6894" y="225"/>
                    <a:pt x="5971" y="590"/>
                  </a:cubicBezTo>
                  <a:cubicBezTo>
                    <a:pt x="5971" y="590"/>
                    <a:pt x="5971" y="590"/>
                    <a:pt x="5945" y="616"/>
                  </a:cubicBezTo>
                  <a:cubicBezTo>
                    <a:pt x="5892" y="616"/>
                    <a:pt x="5866" y="642"/>
                    <a:pt x="5814" y="668"/>
                  </a:cubicBezTo>
                  <a:lnTo>
                    <a:pt x="5787" y="668"/>
                  </a:lnTo>
                  <a:cubicBezTo>
                    <a:pt x="4819" y="1061"/>
                    <a:pt x="3955" y="1611"/>
                    <a:pt x="3300" y="2161"/>
                  </a:cubicBezTo>
                  <a:cubicBezTo>
                    <a:pt x="3064" y="2370"/>
                    <a:pt x="2829" y="2554"/>
                    <a:pt x="2645" y="2763"/>
                  </a:cubicBezTo>
                  <a:cubicBezTo>
                    <a:pt x="2645" y="2789"/>
                    <a:pt x="2619" y="2789"/>
                    <a:pt x="2619" y="2789"/>
                  </a:cubicBezTo>
                  <a:cubicBezTo>
                    <a:pt x="2593" y="2815"/>
                    <a:pt x="2567" y="2868"/>
                    <a:pt x="2541" y="2894"/>
                  </a:cubicBezTo>
                  <a:lnTo>
                    <a:pt x="2514" y="2894"/>
                  </a:lnTo>
                  <a:cubicBezTo>
                    <a:pt x="1519" y="3994"/>
                    <a:pt x="943" y="5172"/>
                    <a:pt x="655" y="6115"/>
                  </a:cubicBezTo>
                  <a:lnTo>
                    <a:pt x="629" y="6115"/>
                  </a:lnTo>
                  <a:cubicBezTo>
                    <a:pt x="629" y="6167"/>
                    <a:pt x="603" y="6219"/>
                    <a:pt x="603" y="6246"/>
                  </a:cubicBezTo>
                  <a:cubicBezTo>
                    <a:pt x="603" y="6272"/>
                    <a:pt x="603" y="6272"/>
                    <a:pt x="603" y="6272"/>
                  </a:cubicBezTo>
                  <a:cubicBezTo>
                    <a:pt x="420" y="6796"/>
                    <a:pt x="341" y="7214"/>
                    <a:pt x="289" y="7476"/>
                  </a:cubicBezTo>
                  <a:cubicBezTo>
                    <a:pt x="184" y="8079"/>
                    <a:pt x="1" y="8995"/>
                    <a:pt x="79" y="10042"/>
                  </a:cubicBezTo>
                  <a:lnTo>
                    <a:pt x="79" y="10069"/>
                  </a:lnTo>
                  <a:lnTo>
                    <a:pt x="105" y="10199"/>
                  </a:lnTo>
                  <a:lnTo>
                    <a:pt x="105" y="10226"/>
                  </a:lnTo>
                  <a:cubicBezTo>
                    <a:pt x="158" y="10933"/>
                    <a:pt x="367" y="11718"/>
                    <a:pt x="760" y="12477"/>
                  </a:cubicBezTo>
                  <a:cubicBezTo>
                    <a:pt x="1048" y="13027"/>
                    <a:pt x="1388" y="13499"/>
                    <a:pt x="1807" y="13918"/>
                  </a:cubicBezTo>
                  <a:cubicBezTo>
                    <a:pt x="1807" y="13918"/>
                    <a:pt x="1807" y="13918"/>
                    <a:pt x="1807" y="13944"/>
                  </a:cubicBezTo>
                  <a:cubicBezTo>
                    <a:pt x="1860" y="13970"/>
                    <a:pt x="1886" y="13996"/>
                    <a:pt x="1912" y="14022"/>
                  </a:cubicBezTo>
                  <a:cubicBezTo>
                    <a:pt x="1912" y="14049"/>
                    <a:pt x="1938" y="14049"/>
                    <a:pt x="1938" y="14049"/>
                  </a:cubicBezTo>
                  <a:cubicBezTo>
                    <a:pt x="2960" y="15070"/>
                    <a:pt x="4321" y="15698"/>
                    <a:pt x="5657" y="15986"/>
                  </a:cubicBezTo>
                  <a:lnTo>
                    <a:pt x="5840" y="16039"/>
                  </a:lnTo>
                  <a:cubicBezTo>
                    <a:pt x="6206" y="16091"/>
                    <a:pt x="6573" y="16143"/>
                    <a:pt x="6940" y="16169"/>
                  </a:cubicBezTo>
                  <a:cubicBezTo>
                    <a:pt x="7003" y="16171"/>
                    <a:pt x="7066" y="16172"/>
                    <a:pt x="7128" y="16172"/>
                  </a:cubicBezTo>
                  <a:cubicBezTo>
                    <a:pt x="8177" y="16172"/>
                    <a:pt x="9108" y="15967"/>
                    <a:pt x="9898" y="15646"/>
                  </a:cubicBezTo>
                  <a:lnTo>
                    <a:pt x="9925" y="15646"/>
                  </a:lnTo>
                  <a:cubicBezTo>
                    <a:pt x="9977" y="15646"/>
                    <a:pt x="10029" y="15620"/>
                    <a:pt x="10056" y="15593"/>
                  </a:cubicBezTo>
                  <a:lnTo>
                    <a:pt x="10082" y="15593"/>
                  </a:lnTo>
                  <a:cubicBezTo>
                    <a:pt x="11627" y="14939"/>
                    <a:pt x="12700" y="13918"/>
                    <a:pt x="13224" y="13342"/>
                  </a:cubicBezTo>
                  <a:lnTo>
                    <a:pt x="13250" y="13315"/>
                  </a:lnTo>
                  <a:cubicBezTo>
                    <a:pt x="13276" y="13289"/>
                    <a:pt x="13302" y="13263"/>
                    <a:pt x="13329" y="13211"/>
                  </a:cubicBezTo>
                  <a:lnTo>
                    <a:pt x="13355" y="13211"/>
                  </a:lnTo>
                  <a:cubicBezTo>
                    <a:pt x="13381" y="13184"/>
                    <a:pt x="13407" y="13132"/>
                    <a:pt x="13433" y="13106"/>
                  </a:cubicBezTo>
                  <a:cubicBezTo>
                    <a:pt x="13826" y="12687"/>
                    <a:pt x="14664" y="11771"/>
                    <a:pt x="15161" y="10278"/>
                  </a:cubicBezTo>
                  <a:cubicBezTo>
                    <a:pt x="15188" y="10199"/>
                    <a:pt x="15214" y="10121"/>
                    <a:pt x="15240" y="10016"/>
                  </a:cubicBezTo>
                  <a:lnTo>
                    <a:pt x="15266" y="10016"/>
                  </a:lnTo>
                  <a:cubicBezTo>
                    <a:pt x="15266" y="9964"/>
                    <a:pt x="15292" y="9911"/>
                    <a:pt x="15292" y="9885"/>
                  </a:cubicBezTo>
                  <a:lnTo>
                    <a:pt x="15292" y="9859"/>
                  </a:lnTo>
                  <a:cubicBezTo>
                    <a:pt x="15738" y="8262"/>
                    <a:pt x="15554" y="6874"/>
                    <a:pt x="15397" y="6089"/>
                  </a:cubicBezTo>
                  <a:cubicBezTo>
                    <a:pt x="15371" y="6036"/>
                    <a:pt x="15371" y="5984"/>
                    <a:pt x="15371" y="5931"/>
                  </a:cubicBezTo>
                  <a:lnTo>
                    <a:pt x="15345" y="5931"/>
                  </a:lnTo>
                  <a:cubicBezTo>
                    <a:pt x="15319" y="5801"/>
                    <a:pt x="15319" y="5722"/>
                    <a:pt x="15292" y="5643"/>
                  </a:cubicBezTo>
                  <a:cubicBezTo>
                    <a:pt x="15161" y="5120"/>
                    <a:pt x="14769" y="3680"/>
                    <a:pt x="13774" y="2397"/>
                  </a:cubicBezTo>
                  <a:cubicBezTo>
                    <a:pt x="13774" y="2397"/>
                    <a:pt x="13774" y="2370"/>
                    <a:pt x="13774" y="2370"/>
                  </a:cubicBezTo>
                  <a:cubicBezTo>
                    <a:pt x="13748" y="2344"/>
                    <a:pt x="13695" y="2292"/>
                    <a:pt x="13669" y="2266"/>
                  </a:cubicBezTo>
                  <a:cubicBezTo>
                    <a:pt x="13669" y="2266"/>
                    <a:pt x="13669" y="2266"/>
                    <a:pt x="13669" y="2239"/>
                  </a:cubicBezTo>
                  <a:cubicBezTo>
                    <a:pt x="13198" y="1663"/>
                    <a:pt x="12569" y="1114"/>
                    <a:pt x="11784" y="695"/>
                  </a:cubicBezTo>
                  <a:cubicBezTo>
                    <a:pt x="11286" y="433"/>
                    <a:pt x="10736" y="249"/>
                    <a:pt x="10213" y="119"/>
                  </a:cubicBezTo>
                  <a:lnTo>
                    <a:pt x="10186" y="119"/>
                  </a:lnTo>
                  <a:cubicBezTo>
                    <a:pt x="10134" y="119"/>
                    <a:pt x="10082" y="92"/>
                    <a:pt x="10056" y="92"/>
                  </a:cubicBezTo>
                  <a:lnTo>
                    <a:pt x="10029" y="92"/>
                  </a:lnTo>
                  <a:cubicBezTo>
                    <a:pt x="9661" y="30"/>
                    <a:pt x="9290" y="0"/>
                    <a:pt x="89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 name="Google Shape;161;p3"/>
            <p:cNvSpPr/>
            <p:nvPr/>
          </p:nvSpPr>
          <p:spPr>
            <a:xfrm>
              <a:off x="6216650" y="4382525"/>
              <a:ext cx="103450" cy="108150"/>
            </a:xfrm>
            <a:custGeom>
              <a:avLst/>
              <a:gdLst/>
              <a:ahLst/>
              <a:cxnLst/>
              <a:rect l="l" t="t" r="r" b="b"/>
              <a:pathLst>
                <a:path w="4138" h="4326" extrusionOk="0">
                  <a:moveTo>
                    <a:pt x="2347" y="0"/>
                  </a:moveTo>
                  <a:cubicBezTo>
                    <a:pt x="2160" y="0"/>
                    <a:pt x="1975" y="28"/>
                    <a:pt x="1808" y="74"/>
                  </a:cubicBezTo>
                  <a:cubicBezTo>
                    <a:pt x="1755" y="100"/>
                    <a:pt x="1703" y="100"/>
                    <a:pt x="1677" y="126"/>
                  </a:cubicBezTo>
                  <a:cubicBezTo>
                    <a:pt x="1362" y="205"/>
                    <a:pt x="1101" y="388"/>
                    <a:pt x="891" y="545"/>
                  </a:cubicBezTo>
                  <a:cubicBezTo>
                    <a:pt x="865" y="545"/>
                    <a:pt x="865" y="571"/>
                    <a:pt x="839" y="571"/>
                  </a:cubicBezTo>
                  <a:cubicBezTo>
                    <a:pt x="813" y="597"/>
                    <a:pt x="813" y="624"/>
                    <a:pt x="786" y="650"/>
                  </a:cubicBezTo>
                  <a:cubicBezTo>
                    <a:pt x="525" y="859"/>
                    <a:pt x="367" y="1121"/>
                    <a:pt x="236" y="1357"/>
                  </a:cubicBezTo>
                  <a:cubicBezTo>
                    <a:pt x="236" y="1409"/>
                    <a:pt x="210" y="1462"/>
                    <a:pt x="184" y="1488"/>
                  </a:cubicBezTo>
                  <a:cubicBezTo>
                    <a:pt x="106" y="1723"/>
                    <a:pt x="53" y="1907"/>
                    <a:pt x="53" y="1985"/>
                  </a:cubicBezTo>
                  <a:cubicBezTo>
                    <a:pt x="27" y="2116"/>
                    <a:pt x="1" y="2273"/>
                    <a:pt x="1" y="2457"/>
                  </a:cubicBezTo>
                  <a:lnTo>
                    <a:pt x="1" y="2614"/>
                  </a:lnTo>
                  <a:cubicBezTo>
                    <a:pt x="1" y="2849"/>
                    <a:pt x="53" y="3085"/>
                    <a:pt x="184" y="3347"/>
                  </a:cubicBezTo>
                  <a:cubicBezTo>
                    <a:pt x="236" y="3425"/>
                    <a:pt x="289" y="3530"/>
                    <a:pt x="341" y="3609"/>
                  </a:cubicBezTo>
                  <a:cubicBezTo>
                    <a:pt x="394" y="3635"/>
                    <a:pt x="420" y="3661"/>
                    <a:pt x="446" y="3713"/>
                  </a:cubicBezTo>
                  <a:cubicBezTo>
                    <a:pt x="682" y="3975"/>
                    <a:pt x="996" y="4132"/>
                    <a:pt x="1310" y="4237"/>
                  </a:cubicBezTo>
                  <a:cubicBezTo>
                    <a:pt x="1362" y="4237"/>
                    <a:pt x="1389" y="4263"/>
                    <a:pt x="1441" y="4263"/>
                  </a:cubicBezTo>
                  <a:cubicBezTo>
                    <a:pt x="1572" y="4289"/>
                    <a:pt x="1703" y="4316"/>
                    <a:pt x="1834" y="4316"/>
                  </a:cubicBezTo>
                  <a:cubicBezTo>
                    <a:pt x="1890" y="4323"/>
                    <a:pt x="1944" y="4326"/>
                    <a:pt x="1997" y="4326"/>
                  </a:cubicBezTo>
                  <a:cubicBezTo>
                    <a:pt x="2141" y="4326"/>
                    <a:pt x="2276" y="4302"/>
                    <a:pt x="2410" y="4263"/>
                  </a:cubicBezTo>
                  <a:cubicBezTo>
                    <a:pt x="2436" y="4237"/>
                    <a:pt x="2488" y="4237"/>
                    <a:pt x="2541" y="4211"/>
                  </a:cubicBezTo>
                  <a:cubicBezTo>
                    <a:pt x="2855" y="4106"/>
                    <a:pt x="3117" y="3923"/>
                    <a:pt x="3300" y="3766"/>
                  </a:cubicBezTo>
                  <a:cubicBezTo>
                    <a:pt x="3352" y="3740"/>
                    <a:pt x="3379" y="3687"/>
                    <a:pt x="3405" y="3661"/>
                  </a:cubicBezTo>
                  <a:cubicBezTo>
                    <a:pt x="3483" y="3609"/>
                    <a:pt x="3536" y="3556"/>
                    <a:pt x="3562" y="3504"/>
                  </a:cubicBezTo>
                  <a:cubicBezTo>
                    <a:pt x="3667" y="3399"/>
                    <a:pt x="3824" y="3216"/>
                    <a:pt x="3955" y="2954"/>
                  </a:cubicBezTo>
                  <a:cubicBezTo>
                    <a:pt x="3981" y="2902"/>
                    <a:pt x="4007" y="2849"/>
                    <a:pt x="4007" y="2797"/>
                  </a:cubicBezTo>
                  <a:cubicBezTo>
                    <a:pt x="4033" y="2797"/>
                    <a:pt x="4033" y="2771"/>
                    <a:pt x="4033" y="2745"/>
                  </a:cubicBezTo>
                  <a:cubicBezTo>
                    <a:pt x="4138" y="2430"/>
                    <a:pt x="4138" y="2116"/>
                    <a:pt x="4112" y="1881"/>
                  </a:cubicBezTo>
                  <a:cubicBezTo>
                    <a:pt x="4112" y="1828"/>
                    <a:pt x="4112" y="1776"/>
                    <a:pt x="4112" y="1750"/>
                  </a:cubicBezTo>
                  <a:cubicBezTo>
                    <a:pt x="4086" y="1645"/>
                    <a:pt x="4059" y="1566"/>
                    <a:pt x="4059" y="1514"/>
                  </a:cubicBezTo>
                  <a:cubicBezTo>
                    <a:pt x="4033" y="1383"/>
                    <a:pt x="3955" y="1095"/>
                    <a:pt x="3771" y="807"/>
                  </a:cubicBezTo>
                  <a:cubicBezTo>
                    <a:pt x="3745" y="781"/>
                    <a:pt x="3719" y="728"/>
                    <a:pt x="3693" y="676"/>
                  </a:cubicBezTo>
                  <a:cubicBezTo>
                    <a:pt x="3562" y="493"/>
                    <a:pt x="3379" y="309"/>
                    <a:pt x="3117" y="179"/>
                  </a:cubicBezTo>
                  <a:cubicBezTo>
                    <a:pt x="3038" y="126"/>
                    <a:pt x="2960" y="100"/>
                    <a:pt x="2881" y="74"/>
                  </a:cubicBezTo>
                  <a:cubicBezTo>
                    <a:pt x="2829" y="74"/>
                    <a:pt x="2803" y="48"/>
                    <a:pt x="2750" y="48"/>
                  </a:cubicBezTo>
                  <a:cubicBezTo>
                    <a:pt x="2619" y="15"/>
                    <a:pt x="2482" y="0"/>
                    <a:pt x="2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 name="Google Shape;162;p3"/>
            <p:cNvSpPr/>
            <p:nvPr/>
          </p:nvSpPr>
          <p:spPr>
            <a:xfrm>
              <a:off x="6284750" y="4237075"/>
              <a:ext cx="41250" cy="148625"/>
            </a:xfrm>
            <a:custGeom>
              <a:avLst/>
              <a:gdLst/>
              <a:ahLst/>
              <a:cxnLst/>
              <a:rect l="l" t="t" r="r" b="b"/>
              <a:pathLst>
                <a:path w="1650" h="5945" extrusionOk="0">
                  <a:moveTo>
                    <a:pt x="1466" y="0"/>
                  </a:moveTo>
                  <a:cubicBezTo>
                    <a:pt x="1047" y="812"/>
                    <a:pt x="733" y="1624"/>
                    <a:pt x="471" y="2488"/>
                  </a:cubicBezTo>
                  <a:cubicBezTo>
                    <a:pt x="183" y="3588"/>
                    <a:pt x="26" y="4714"/>
                    <a:pt x="0" y="5866"/>
                  </a:cubicBezTo>
                  <a:lnTo>
                    <a:pt x="0" y="5892"/>
                  </a:lnTo>
                  <a:lnTo>
                    <a:pt x="26" y="5892"/>
                  </a:lnTo>
                  <a:cubicBezTo>
                    <a:pt x="79" y="5892"/>
                    <a:pt x="105" y="5918"/>
                    <a:pt x="157" y="5918"/>
                  </a:cubicBezTo>
                  <a:lnTo>
                    <a:pt x="183" y="5944"/>
                  </a:lnTo>
                  <a:lnTo>
                    <a:pt x="183" y="5892"/>
                  </a:lnTo>
                  <a:cubicBezTo>
                    <a:pt x="183" y="4766"/>
                    <a:pt x="340" y="3614"/>
                    <a:pt x="655" y="2540"/>
                  </a:cubicBezTo>
                  <a:cubicBezTo>
                    <a:pt x="890" y="1702"/>
                    <a:pt x="1231" y="838"/>
                    <a:pt x="1650" y="53"/>
                  </a:cubicBezTo>
                  <a:lnTo>
                    <a:pt x="1623" y="53"/>
                  </a:lnTo>
                  <a:cubicBezTo>
                    <a:pt x="1571" y="27"/>
                    <a:pt x="1545" y="27"/>
                    <a:pt x="1493" y="27"/>
                  </a:cubicBezTo>
                  <a:cubicBezTo>
                    <a:pt x="1493" y="0"/>
                    <a:pt x="1466" y="0"/>
                    <a:pt x="14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 name="Google Shape;163;p3"/>
            <p:cNvSpPr/>
            <p:nvPr/>
          </p:nvSpPr>
          <p:spPr>
            <a:xfrm>
              <a:off x="6216000" y="4249500"/>
              <a:ext cx="47150" cy="136850"/>
            </a:xfrm>
            <a:custGeom>
              <a:avLst/>
              <a:gdLst/>
              <a:ahLst/>
              <a:cxnLst/>
              <a:rect l="l" t="t" r="r" b="b"/>
              <a:pathLst>
                <a:path w="1886" h="5474" extrusionOk="0">
                  <a:moveTo>
                    <a:pt x="158" y="1"/>
                  </a:moveTo>
                  <a:cubicBezTo>
                    <a:pt x="158" y="27"/>
                    <a:pt x="158" y="27"/>
                    <a:pt x="132" y="27"/>
                  </a:cubicBezTo>
                  <a:cubicBezTo>
                    <a:pt x="105" y="27"/>
                    <a:pt x="53" y="53"/>
                    <a:pt x="1" y="79"/>
                  </a:cubicBezTo>
                  <a:cubicBezTo>
                    <a:pt x="53" y="786"/>
                    <a:pt x="158" y="1493"/>
                    <a:pt x="341" y="2174"/>
                  </a:cubicBezTo>
                  <a:cubicBezTo>
                    <a:pt x="629" y="3326"/>
                    <a:pt x="1074" y="4426"/>
                    <a:pt x="1676" y="5447"/>
                  </a:cubicBezTo>
                  <a:lnTo>
                    <a:pt x="1703" y="5473"/>
                  </a:lnTo>
                  <a:cubicBezTo>
                    <a:pt x="1755" y="5447"/>
                    <a:pt x="1807" y="5447"/>
                    <a:pt x="1834" y="5421"/>
                  </a:cubicBezTo>
                  <a:lnTo>
                    <a:pt x="1886" y="5421"/>
                  </a:lnTo>
                  <a:lnTo>
                    <a:pt x="1860" y="5395"/>
                  </a:lnTo>
                  <a:cubicBezTo>
                    <a:pt x="1257" y="4374"/>
                    <a:pt x="812" y="3274"/>
                    <a:pt x="524" y="2122"/>
                  </a:cubicBezTo>
                  <a:cubicBezTo>
                    <a:pt x="341" y="1441"/>
                    <a:pt x="210" y="734"/>
                    <a:pt x="158" y="27"/>
                  </a:cubicBezTo>
                  <a:lnTo>
                    <a:pt x="1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 name="Google Shape;164;p3"/>
            <p:cNvSpPr/>
            <p:nvPr/>
          </p:nvSpPr>
          <p:spPr>
            <a:xfrm>
              <a:off x="6133525" y="4303850"/>
              <a:ext cx="106725" cy="95600"/>
            </a:xfrm>
            <a:custGeom>
              <a:avLst/>
              <a:gdLst/>
              <a:ahLst/>
              <a:cxnLst/>
              <a:rect l="l" t="t" r="r" b="b"/>
              <a:pathLst>
                <a:path w="4269" h="3824" extrusionOk="0">
                  <a:moveTo>
                    <a:pt x="131" y="0"/>
                  </a:moveTo>
                  <a:cubicBezTo>
                    <a:pt x="131" y="26"/>
                    <a:pt x="105" y="26"/>
                    <a:pt x="105" y="26"/>
                  </a:cubicBezTo>
                  <a:cubicBezTo>
                    <a:pt x="79" y="52"/>
                    <a:pt x="53" y="105"/>
                    <a:pt x="27" y="131"/>
                  </a:cubicBezTo>
                  <a:lnTo>
                    <a:pt x="0" y="157"/>
                  </a:lnTo>
                  <a:cubicBezTo>
                    <a:pt x="367" y="655"/>
                    <a:pt x="786" y="1152"/>
                    <a:pt x="1231" y="1597"/>
                  </a:cubicBezTo>
                  <a:cubicBezTo>
                    <a:pt x="2069" y="2461"/>
                    <a:pt x="3038" y="3221"/>
                    <a:pt x="4111" y="3797"/>
                  </a:cubicBezTo>
                  <a:lnTo>
                    <a:pt x="4111" y="3823"/>
                  </a:lnTo>
                  <a:lnTo>
                    <a:pt x="4138" y="3797"/>
                  </a:lnTo>
                  <a:cubicBezTo>
                    <a:pt x="4138" y="3797"/>
                    <a:pt x="4164" y="3771"/>
                    <a:pt x="4190" y="3744"/>
                  </a:cubicBezTo>
                  <a:cubicBezTo>
                    <a:pt x="4216" y="3744"/>
                    <a:pt x="4242" y="3718"/>
                    <a:pt x="4242" y="3718"/>
                  </a:cubicBezTo>
                  <a:lnTo>
                    <a:pt x="4268" y="3692"/>
                  </a:lnTo>
                  <a:lnTo>
                    <a:pt x="4242" y="3666"/>
                  </a:lnTo>
                  <a:cubicBezTo>
                    <a:pt x="3169" y="3090"/>
                    <a:pt x="2200" y="2331"/>
                    <a:pt x="1362" y="1466"/>
                  </a:cubicBezTo>
                  <a:cubicBezTo>
                    <a:pt x="917" y="1021"/>
                    <a:pt x="498" y="524"/>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 name="Google Shape;165;p3"/>
            <p:cNvSpPr/>
            <p:nvPr/>
          </p:nvSpPr>
          <p:spPr>
            <a:xfrm>
              <a:off x="6085725" y="4387625"/>
              <a:ext cx="138150" cy="32850"/>
            </a:xfrm>
            <a:custGeom>
              <a:avLst/>
              <a:gdLst/>
              <a:ahLst/>
              <a:cxnLst/>
              <a:rect l="l" t="t" r="r" b="b"/>
              <a:pathLst>
                <a:path w="5526" h="1314" extrusionOk="0">
                  <a:moveTo>
                    <a:pt x="53" y="1"/>
                  </a:moveTo>
                  <a:cubicBezTo>
                    <a:pt x="53" y="1"/>
                    <a:pt x="27" y="1"/>
                    <a:pt x="27" y="27"/>
                  </a:cubicBezTo>
                  <a:cubicBezTo>
                    <a:pt x="27" y="53"/>
                    <a:pt x="1" y="105"/>
                    <a:pt x="1" y="158"/>
                  </a:cubicBezTo>
                  <a:cubicBezTo>
                    <a:pt x="603" y="446"/>
                    <a:pt x="1205" y="682"/>
                    <a:pt x="1834" y="839"/>
                  </a:cubicBezTo>
                  <a:cubicBezTo>
                    <a:pt x="2017" y="891"/>
                    <a:pt x="2174" y="943"/>
                    <a:pt x="2358" y="970"/>
                  </a:cubicBezTo>
                  <a:cubicBezTo>
                    <a:pt x="3268" y="1185"/>
                    <a:pt x="4223" y="1313"/>
                    <a:pt x="5182" y="1313"/>
                  </a:cubicBezTo>
                  <a:cubicBezTo>
                    <a:pt x="5270" y="1313"/>
                    <a:pt x="5359" y="1312"/>
                    <a:pt x="5447" y="1310"/>
                  </a:cubicBezTo>
                  <a:cubicBezTo>
                    <a:pt x="5473" y="1258"/>
                    <a:pt x="5500" y="1205"/>
                    <a:pt x="5526" y="1179"/>
                  </a:cubicBezTo>
                  <a:lnTo>
                    <a:pt x="5526" y="1127"/>
                  </a:lnTo>
                  <a:lnTo>
                    <a:pt x="5500" y="1127"/>
                  </a:lnTo>
                  <a:cubicBezTo>
                    <a:pt x="5395" y="1129"/>
                    <a:pt x="5290" y="1131"/>
                    <a:pt x="5185" y="1131"/>
                  </a:cubicBezTo>
                  <a:cubicBezTo>
                    <a:pt x="4243" y="1131"/>
                    <a:pt x="3303" y="1025"/>
                    <a:pt x="2384" y="812"/>
                  </a:cubicBezTo>
                  <a:cubicBezTo>
                    <a:pt x="2227" y="760"/>
                    <a:pt x="2043" y="708"/>
                    <a:pt x="1886" y="682"/>
                  </a:cubicBezTo>
                  <a:cubicBezTo>
                    <a:pt x="1258" y="498"/>
                    <a:pt x="656" y="263"/>
                    <a:pt x="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 name="Google Shape;166;p3"/>
            <p:cNvSpPr/>
            <p:nvPr/>
          </p:nvSpPr>
          <p:spPr>
            <a:xfrm>
              <a:off x="6073300" y="4443275"/>
              <a:ext cx="144050" cy="47150"/>
            </a:xfrm>
            <a:custGeom>
              <a:avLst/>
              <a:gdLst/>
              <a:ahLst/>
              <a:cxnLst/>
              <a:rect l="l" t="t" r="r" b="b"/>
              <a:pathLst>
                <a:path w="5762" h="1886" extrusionOk="0">
                  <a:moveTo>
                    <a:pt x="5735" y="0"/>
                  </a:moveTo>
                  <a:cubicBezTo>
                    <a:pt x="4714" y="603"/>
                    <a:pt x="3614" y="1048"/>
                    <a:pt x="2488" y="1336"/>
                  </a:cubicBezTo>
                  <a:cubicBezTo>
                    <a:pt x="1676" y="1545"/>
                    <a:pt x="838" y="1676"/>
                    <a:pt x="0" y="1702"/>
                  </a:cubicBezTo>
                  <a:lnTo>
                    <a:pt x="0" y="1729"/>
                  </a:lnTo>
                  <a:lnTo>
                    <a:pt x="0" y="1859"/>
                  </a:lnTo>
                  <a:lnTo>
                    <a:pt x="0" y="1886"/>
                  </a:lnTo>
                  <a:cubicBezTo>
                    <a:pt x="865" y="1859"/>
                    <a:pt x="1702" y="1729"/>
                    <a:pt x="2540" y="1519"/>
                  </a:cubicBezTo>
                  <a:cubicBezTo>
                    <a:pt x="3666" y="1231"/>
                    <a:pt x="4740" y="786"/>
                    <a:pt x="5735" y="210"/>
                  </a:cubicBezTo>
                  <a:lnTo>
                    <a:pt x="5761" y="210"/>
                  </a:lnTo>
                  <a:lnTo>
                    <a:pt x="5761" y="157"/>
                  </a:lnTo>
                  <a:cubicBezTo>
                    <a:pt x="5761" y="105"/>
                    <a:pt x="5761" y="79"/>
                    <a:pt x="5761" y="27"/>
                  </a:cubicBezTo>
                  <a:lnTo>
                    <a:pt x="57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 name="Google Shape;167;p3"/>
            <p:cNvSpPr/>
            <p:nvPr/>
          </p:nvSpPr>
          <p:spPr>
            <a:xfrm>
              <a:off x="6115850" y="4471425"/>
              <a:ext cx="112625" cy="114575"/>
            </a:xfrm>
            <a:custGeom>
              <a:avLst/>
              <a:gdLst/>
              <a:ahLst/>
              <a:cxnLst/>
              <a:rect l="l" t="t" r="r" b="b"/>
              <a:pathLst>
                <a:path w="4505" h="4583" extrusionOk="0">
                  <a:moveTo>
                    <a:pt x="4373" y="0"/>
                  </a:moveTo>
                  <a:lnTo>
                    <a:pt x="4373" y="26"/>
                  </a:lnTo>
                  <a:cubicBezTo>
                    <a:pt x="3797" y="995"/>
                    <a:pt x="3090" y="1886"/>
                    <a:pt x="2305" y="2671"/>
                  </a:cubicBezTo>
                  <a:cubicBezTo>
                    <a:pt x="1729" y="3221"/>
                    <a:pt x="812" y="3928"/>
                    <a:pt x="0" y="4452"/>
                  </a:cubicBezTo>
                  <a:cubicBezTo>
                    <a:pt x="0" y="4452"/>
                    <a:pt x="0" y="4478"/>
                    <a:pt x="27" y="4478"/>
                  </a:cubicBezTo>
                  <a:cubicBezTo>
                    <a:pt x="53" y="4504"/>
                    <a:pt x="79" y="4530"/>
                    <a:pt x="105" y="4583"/>
                  </a:cubicBezTo>
                  <a:lnTo>
                    <a:pt x="131" y="4583"/>
                  </a:lnTo>
                  <a:cubicBezTo>
                    <a:pt x="943" y="4059"/>
                    <a:pt x="1860" y="3352"/>
                    <a:pt x="2436" y="2802"/>
                  </a:cubicBezTo>
                  <a:cubicBezTo>
                    <a:pt x="3221" y="2016"/>
                    <a:pt x="3928" y="1126"/>
                    <a:pt x="4504" y="157"/>
                  </a:cubicBezTo>
                  <a:lnTo>
                    <a:pt x="4504" y="131"/>
                  </a:lnTo>
                  <a:cubicBezTo>
                    <a:pt x="4452" y="105"/>
                    <a:pt x="4426" y="79"/>
                    <a:pt x="4399" y="26"/>
                  </a:cubicBezTo>
                  <a:lnTo>
                    <a:pt x="43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 name="Google Shape;168;p3"/>
            <p:cNvSpPr/>
            <p:nvPr/>
          </p:nvSpPr>
          <p:spPr>
            <a:xfrm>
              <a:off x="6212075" y="4487775"/>
              <a:ext cx="41275" cy="147975"/>
            </a:xfrm>
            <a:custGeom>
              <a:avLst/>
              <a:gdLst/>
              <a:ahLst/>
              <a:cxnLst/>
              <a:rect l="l" t="t" r="r" b="b"/>
              <a:pathLst>
                <a:path w="1651" h="5919" extrusionOk="0">
                  <a:moveTo>
                    <a:pt x="1467" y="1"/>
                  </a:moveTo>
                  <a:lnTo>
                    <a:pt x="1467" y="27"/>
                  </a:lnTo>
                  <a:cubicBezTo>
                    <a:pt x="1467" y="1153"/>
                    <a:pt x="1310" y="2305"/>
                    <a:pt x="996" y="3379"/>
                  </a:cubicBezTo>
                  <a:cubicBezTo>
                    <a:pt x="786" y="4190"/>
                    <a:pt x="419" y="5081"/>
                    <a:pt x="1" y="5866"/>
                  </a:cubicBezTo>
                  <a:lnTo>
                    <a:pt x="184" y="5919"/>
                  </a:lnTo>
                  <a:cubicBezTo>
                    <a:pt x="603" y="5133"/>
                    <a:pt x="943" y="4295"/>
                    <a:pt x="1179" y="3431"/>
                  </a:cubicBezTo>
                  <a:cubicBezTo>
                    <a:pt x="1493" y="2331"/>
                    <a:pt x="1650" y="1205"/>
                    <a:pt x="1650" y="53"/>
                  </a:cubicBezTo>
                  <a:lnTo>
                    <a:pt x="1650" y="27"/>
                  </a:lnTo>
                  <a:lnTo>
                    <a:pt x="1624" y="27"/>
                  </a:lnTo>
                  <a:cubicBezTo>
                    <a:pt x="1598" y="27"/>
                    <a:pt x="1545" y="1"/>
                    <a:pt x="1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 name="Google Shape;169;p3"/>
            <p:cNvSpPr/>
            <p:nvPr/>
          </p:nvSpPr>
          <p:spPr>
            <a:xfrm>
              <a:off x="6275575" y="4487125"/>
              <a:ext cx="47150" cy="138800"/>
            </a:xfrm>
            <a:custGeom>
              <a:avLst/>
              <a:gdLst/>
              <a:ahLst/>
              <a:cxnLst/>
              <a:rect l="l" t="t" r="r" b="b"/>
              <a:pathLst>
                <a:path w="1886" h="5552" extrusionOk="0">
                  <a:moveTo>
                    <a:pt x="184" y="1"/>
                  </a:moveTo>
                  <a:cubicBezTo>
                    <a:pt x="131" y="27"/>
                    <a:pt x="79" y="27"/>
                    <a:pt x="53" y="53"/>
                  </a:cubicBezTo>
                  <a:lnTo>
                    <a:pt x="0" y="53"/>
                  </a:lnTo>
                  <a:lnTo>
                    <a:pt x="27" y="79"/>
                  </a:lnTo>
                  <a:cubicBezTo>
                    <a:pt x="629" y="1100"/>
                    <a:pt x="1074" y="2174"/>
                    <a:pt x="1362" y="3326"/>
                  </a:cubicBezTo>
                  <a:cubicBezTo>
                    <a:pt x="1545" y="4059"/>
                    <a:pt x="1676" y="4792"/>
                    <a:pt x="1729" y="5552"/>
                  </a:cubicBezTo>
                  <a:cubicBezTo>
                    <a:pt x="1781" y="5552"/>
                    <a:pt x="1833" y="5526"/>
                    <a:pt x="1860" y="5499"/>
                  </a:cubicBezTo>
                  <a:lnTo>
                    <a:pt x="1886" y="5499"/>
                  </a:lnTo>
                  <a:cubicBezTo>
                    <a:pt x="1833" y="4740"/>
                    <a:pt x="1729" y="4007"/>
                    <a:pt x="1545" y="3274"/>
                  </a:cubicBezTo>
                  <a:cubicBezTo>
                    <a:pt x="1231" y="2122"/>
                    <a:pt x="786" y="1048"/>
                    <a:pt x="210" y="27"/>
                  </a:cubicBezTo>
                  <a:lnTo>
                    <a:pt x="1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 name="Google Shape;170;p3"/>
            <p:cNvSpPr/>
            <p:nvPr/>
          </p:nvSpPr>
          <p:spPr>
            <a:xfrm>
              <a:off x="6298475" y="4473375"/>
              <a:ext cx="106075" cy="94950"/>
            </a:xfrm>
            <a:custGeom>
              <a:avLst/>
              <a:gdLst/>
              <a:ahLst/>
              <a:cxnLst/>
              <a:rect l="l" t="t" r="r" b="b"/>
              <a:pathLst>
                <a:path w="4243" h="3798" extrusionOk="0">
                  <a:moveTo>
                    <a:pt x="132" y="1"/>
                  </a:moveTo>
                  <a:cubicBezTo>
                    <a:pt x="106" y="53"/>
                    <a:pt x="53" y="79"/>
                    <a:pt x="27" y="106"/>
                  </a:cubicBezTo>
                  <a:lnTo>
                    <a:pt x="1" y="132"/>
                  </a:lnTo>
                  <a:lnTo>
                    <a:pt x="27" y="158"/>
                  </a:lnTo>
                  <a:cubicBezTo>
                    <a:pt x="1101" y="734"/>
                    <a:pt x="2069" y="1493"/>
                    <a:pt x="2907" y="2357"/>
                  </a:cubicBezTo>
                  <a:cubicBezTo>
                    <a:pt x="3326" y="2803"/>
                    <a:pt x="3745" y="3274"/>
                    <a:pt x="4112" y="3798"/>
                  </a:cubicBezTo>
                  <a:lnTo>
                    <a:pt x="4138" y="3771"/>
                  </a:lnTo>
                  <a:cubicBezTo>
                    <a:pt x="4164" y="3745"/>
                    <a:pt x="4190" y="3719"/>
                    <a:pt x="4217" y="3693"/>
                  </a:cubicBezTo>
                  <a:cubicBezTo>
                    <a:pt x="4243" y="3667"/>
                    <a:pt x="4243" y="3667"/>
                    <a:pt x="4243" y="3667"/>
                  </a:cubicBezTo>
                  <a:cubicBezTo>
                    <a:pt x="3876" y="3143"/>
                    <a:pt x="3483" y="2672"/>
                    <a:pt x="3038" y="2227"/>
                  </a:cubicBezTo>
                  <a:cubicBezTo>
                    <a:pt x="2200" y="1336"/>
                    <a:pt x="1232" y="603"/>
                    <a:pt x="1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 name="Google Shape;171;p3"/>
            <p:cNvSpPr/>
            <p:nvPr/>
          </p:nvSpPr>
          <p:spPr>
            <a:xfrm>
              <a:off x="6314850" y="4451775"/>
              <a:ext cx="138150" cy="33425"/>
            </a:xfrm>
            <a:custGeom>
              <a:avLst/>
              <a:gdLst/>
              <a:ahLst/>
              <a:cxnLst/>
              <a:rect l="l" t="t" r="r" b="b"/>
              <a:pathLst>
                <a:path w="5526" h="1337" extrusionOk="0">
                  <a:moveTo>
                    <a:pt x="79" y="1"/>
                  </a:moveTo>
                  <a:lnTo>
                    <a:pt x="53" y="27"/>
                  </a:lnTo>
                  <a:cubicBezTo>
                    <a:pt x="53" y="79"/>
                    <a:pt x="27" y="132"/>
                    <a:pt x="0" y="158"/>
                  </a:cubicBezTo>
                  <a:lnTo>
                    <a:pt x="0" y="210"/>
                  </a:lnTo>
                  <a:lnTo>
                    <a:pt x="27" y="210"/>
                  </a:lnTo>
                  <a:cubicBezTo>
                    <a:pt x="131" y="208"/>
                    <a:pt x="236" y="206"/>
                    <a:pt x="341" y="206"/>
                  </a:cubicBezTo>
                  <a:cubicBezTo>
                    <a:pt x="1283" y="206"/>
                    <a:pt x="2221" y="312"/>
                    <a:pt x="3116" y="524"/>
                  </a:cubicBezTo>
                  <a:cubicBezTo>
                    <a:pt x="3274" y="577"/>
                    <a:pt x="3457" y="603"/>
                    <a:pt x="3614" y="655"/>
                  </a:cubicBezTo>
                  <a:cubicBezTo>
                    <a:pt x="4242" y="839"/>
                    <a:pt x="4871" y="1074"/>
                    <a:pt x="5473" y="1336"/>
                  </a:cubicBezTo>
                  <a:lnTo>
                    <a:pt x="5499" y="1336"/>
                  </a:lnTo>
                  <a:cubicBezTo>
                    <a:pt x="5499" y="1284"/>
                    <a:pt x="5525" y="1231"/>
                    <a:pt x="5525" y="1205"/>
                  </a:cubicBezTo>
                  <a:lnTo>
                    <a:pt x="5525" y="1179"/>
                  </a:lnTo>
                  <a:cubicBezTo>
                    <a:pt x="4923" y="891"/>
                    <a:pt x="4295" y="655"/>
                    <a:pt x="3666" y="498"/>
                  </a:cubicBezTo>
                  <a:cubicBezTo>
                    <a:pt x="3483" y="446"/>
                    <a:pt x="3326" y="394"/>
                    <a:pt x="3143" y="367"/>
                  </a:cubicBezTo>
                  <a:cubicBezTo>
                    <a:pt x="2148" y="106"/>
                    <a:pt x="1126"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 name="Google Shape;172;p3"/>
            <p:cNvSpPr/>
            <p:nvPr/>
          </p:nvSpPr>
          <p:spPr>
            <a:xfrm>
              <a:off x="6318775" y="4383050"/>
              <a:ext cx="136850" cy="47800"/>
            </a:xfrm>
            <a:custGeom>
              <a:avLst/>
              <a:gdLst/>
              <a:ahLst/>
              <a:cxnLst/>
              <a:rect l="l" t="t" r="r" b="b"/>
              <a:pathLst>
                <a:path w="5474" h="1912" extrusionOk="0">
                  <a:moveTo>
                    <a:pt x="5447" y="0"/>
                  </a:moveTo>
                  <a:cubicBezTo>
                    <a:pt x="4714" y="53"/>
                    <a:pt x="4007" y="158"/>
                    <a:pt x="3326" y="341"/>
                  </a:cubicBezTo>
                  <a:cubicBezTo>
                    <a:pt x="2174" y="629"/>
                    <a:pt x="1048" y="1100"/>
                    <a:pt x="27" y="1702"/>
                  </a:cubicBezTo>
                  <a:lnTo>
                    <a:pt x="1" y="1702"/>
                  </a:lnTo>
                  <a:lnTo>
                    <a:pt x="1" y="1729"/>
                  </a:lnTo>
                  <a:cubicBezTo>
                    <a:pt x="27" y="1781"/>
                    <a:pt x="27" y="1833"/>
                    <a:pt x="27" y="1886"/>
                  </a:cubicBezTo>
                  <a:lnTo>
                    <a:pt x="27" y="1912"/>
                  </a:lnTo>
                  <a:lnTo>
                    <a:pt x="53" y="1886"/>
                  </a:lnTo>
                  <a:cubicBezTo>
                    <a:pt x="1100" y="1283"/>
                    <a:pt x="2200" y="812"/>
                    <a:pt x="3378" y="524"/>
                  </a:cubicBezTo>
                  <a:cubicBezTo>
                    <a:pt x="4059" y="341"/>
                    <a:pt x="4766" y="236"/>
                    <a:pt x="5473" y="184"/>
                  </a:cubicBezTo>
                  <a:lnTo>
                    <a:pt x="54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 name="Google Shape;173;p3"/>
            <p:cNvSpPr/>
            <p:nvPr/>
          </p:nvSpPr>
          <p:spPr>
            <a:xfrm>
              <a:off x="6308300" y="4290750"/>
              <a:ext cx="106725" cy="113275"/>
            </a:xfrm>
            <a:custGeom>
              <a:avLst/>
              <a:gdLst/>
              <a:ahLst/>
              <a:cxnLst/>
              <a:rect l="l" t="t" r="r" b="b"/>
              <a:pathLst>
                <a:path w="4269" h="4531" extrusionOk="0">
                  <a:moveTo>
                    <a:pt x="4164" y="0"/>
                  </a:moveTo>
                  <a:cubicBezTo>
                    <a:pt x="3431" y="472"/>
                    <a:pt x="2750" y="1022"/>
                    <a:pt x="2148" y="1624"/>
                  </a:cubicBezTo>
                  <a:cubicBezTo>
                    <a:pt x="1310" y="2436"/>
                    <a:pt x="603" y="3352"/>
                    <a:pt x="27" y="4347"/>
                  </a:cubicBezTo>
                  <a:lnTo>
                    <a:pt x="1" y="4347"/>
                  </a:lnTo>
                  <a:lnTo>
                    <a:pt x="27" y="4373"/>
                  </a:lnTo>
                  <a:cubicBezTo>
                    <a:pt x="53" y="4426"/>
                    <a:pt x="79" y="4452"/>
                    <a:pt x="105" y="4504"/>
                  </a:cubicBezTo>
                  <a:lnTo>
                    <a:pt x="132" y="4530"/>
                  </a:lnTo>
                  <a:lnTo>
                    <a:pt x="158" y="4504"/>
                  </a:lnTo>
                  <a:cubicBezTo>
                    <a:pt x="734" y="3483"/>
                    <a:pt x="1441" y="2567"/>
                    <a:pt x="2279" y="1755"/>
                  </a:cubicBezTo>
                  <a:cubicBezTo>
                    <a:pt x="2881" y="1153"/>
                    <a:pt x="3562" y="629"/>
                    <a:pt x="4269" y="158"/>
                  </a:cubicBezTo>
                  <a:cubicBezTo>
                    <a:pt x="4269" y="158"/>
                    <a:pt x="4269" y="131"/>
                    <a:pt x="4269" y="131"/>
                  </a:cubicBezTo>
                  <a:cubicBezTo>
                    <a:pt x="4243" y="105"/>
                    <a:pt x="4216" y="53"/>
                    <a:pt x="4190" y="27"/>
                  </a:cubicBezTo>
                  <a:cubicBezTo>
                    <a:pt x="4190" y="27"/>
                    <a:pt x="4164" y="27"/>
                    <a:pt x="4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4" name="Google Shape;174;p3"/>
          <p:cNvSpPr/>
          <p:nvPr/>
        </p:nvSpPr>
        <p:spPr>
          <a:xfrm>
            <a:off x="11767900" y="1693701"/>
            <a:ext cx="977600" cy="518833"/>
          </a:xfrm>
          <a:custGeom>
            <a:avLst/>
            <a:gdLst/>
            <a:ahLst/>
            <a:cxnLst/>
            <a:rect l="l" t="t" r="r" b="b"/>
            <a:pathLst>
              <a:path w="29328" h="15565" extrusionOk="0">
                <a:moveTo>
                  <a:pt x="12794" y="1"/>
                </a:moveTo>
                <a:cubicBezTo>
                  <a:pt x="12502" y="1"/>
                  <a:pt x="12191" y="32"/>
                  <a:pt x="11862" y="99"/>
                </a:cubicBezTo>
                <a:cubicBezTo>
                  <a:pt x="7254" y="1016"/>
                  <a:pt x="8563" y="8452"/>
                  <a:pt x="8563" y="8452"/>
                </a:cubicBezTo>
                <a:cubicBezTo>
                  <a:pt x="7850" y="7334"/>
                  <a:pt x="6053" y="6175"/>
                  <a:pt x="4384" y="6175"/>
                </a:cubicBezTo>
                <a:cubicBezTo>
                  <a:pt x="3356" y="6175"/>
                  <a:pt x="2377" y="6614"/>
                  <a:pt x="1729" y="7771"/>
                </a:cubicBezTo>
                <a:cubicBezTo>
                  <a:pt x="1" y="10835"/>
                  <a:pt x="4295" y="14815"/>
                  <a:pt x="4295" y="14815"/>
                </a:cubicBezTo>
                <a:cubicBezTo>
                  <a:pt x="4885" y="15351"/>
                  <a:pt x="10046" y="15565"/>
                  <a:pt x="15055" y="15565"/>
                </a:cubicBezTo>
                <a:cubicBezTo>
                  <a:pt x="19830" y="15565"/>
                  <a:pt x="24467" y="15371"/>
                  <a:pt x="24876" y="15077"/>
                </a:cubicBezTo>
                <a:cubicBezTo>
                  <a:pt x="25687" y="14501"/>
                  <a:pt x="29327" y="8636"/>
                  <a:pt x="26892" y="6619"/>
                </a:cubicBezTo>
                <a:cubicBezTo>
                  <a:pt x="26294" y="6135"/>
                  <a:pt x="25728" y="5959"/>
                  <a:pt x="25222" y="5959"/>
                </a:cubicBezTo>
                <a:cubicBezTo>
                  <a:pt x="23868" y="5959"/>
                  <a:pt x="22938" y="7222"/>
                  <a:pt x="22938" y="7222"/>
                </a:cubicBezTo>
                <a:cubicBezTo>
                  <a:pt x="22938" y="7222"/>
                  <a:pt x="24352" y="3294"/>
                  <a:pt x="21446" y="2430"/>
                </a:cubicBezTo>
                <a:cubicBezTo>
                  <a:pt x="21137" y="2335"/>
                  <a:pt x="20848" y="2293"/>
                  <a:pt x="20578" y="2293"/>
                </a:cubicBezTo>
                <a:cubicBezTo>
                  <a:pt x="18307" y="2293"/>
                  <a:pt x="17387" y="5284"/>
                  <a:pt x="17387" y="5284"/>
                </a:cubicBezTo>
                <a:cubicBezTo>
                  <a:pt x="17387" y="5284"/>
                  <a:pt x="16597" y="1"/>
                  <a:pt x="12794"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75" name="Google Shape;175;p3"/>
          <p:cNvSpPr/>
          <p:nvPr/>
        </p:nvSpPr>
        <p:spPr>
          <a:xfrm flipH="1">
            <a:off x="4639956" y="-290716"/>
            <a:ext cx="931000" cy="605467"/>
          </a:xfrm>
          <a:custGeom>
            <a:avLst/>
            <a:gdLst/>
            <a:ahLst/>
            <a:cxnLst/>
            <a:rect l="l" t="t" r="r" b="b"/>
            <a:pathLst>
              <a:path w="27930" h="18164" extrusionOk="0">
                <a:moveTo>
                  <a:pt x="15898" y="0"/>
                </a:moveTo>
                <a:cubicBezTo>
                  <a:pt x="11757" y="0"/>
                  <a:pt x="12088" y="6629"/>
                  <a:pt x="12088" y="6629"/>
                </a:cubicBezTo>
                <a:cubicBezTo>
                  <a:pt x="12088" y="6629"/>
                  <a:pt x="11441" y="2524"/>
                  <a:pt x="8832" y="2524"/>
                </a:cubicBezTo>
                <a:cubicBezTo>
                  <a:pt x="8472" y="2524"/>
                  <a:pt x="8075" y="2602"/>
                  <a:pt x="7637" y="2779"/>
                </a:cubicBezTo>
                <a:cubicBezTo>
                  <a:pt x="4023" y="4220"/>
                  <a:pt x="6930" y="9378"/>
                  <a:pt x="6930" y="9378"/>
                </a:cubicBezTo>
                <a:cubicBezTo>
                  <a:pt x="6233" y="8699"/>
                  <a:pt x="5173" y="8329"/>
                  <a:pt x="4091" y="8329"/>
                </a:cubicBezTo>
                <a:cubicBezTo>
                  <a:pt x="2083" y="8329"/>
                  <a:pt x="0" y="9603"/>
                  <a:pt x="17" y="12546"/>
                </a:cubicBezTo>
                <a:cubicBezTo>
                  <a:pt x="17" y="17731"/>
                  <a:pt x="10255" y="17966"/>
                  <a:pt x="10255" y="17966"/>
                </a:cubicBezTo>
                <a:cubicBezTo>
                  <a:pt x="11475" y="18099"/>
                  <a:pt x="12767" y="18163"/>
                  <a:pt x="14073" y="18163"/>
                </a:cubicBezTo>
                <a:cubicBezTo>
                  <a:pt x="20786" y="18163"/>
                  <a:pt x="27908" y="16453"/>
                  <a:pt x="27930" y="13384"/>
                </a:cubicBezTo>
                <a:cubicBezTo>
                  <a:pt x="27930" y="10786"/>
                  <a:pt x="25557" y="10543"/>
                  <a:pt x="24671" y="10543"/>
                </a:cubicBezTo>
                <a:cubicBezTo>
                  <a:pt x="24467" y="10543"/>
                  <a:pt x="24342" y="10556"/>
                  <a:pt x="24342" y="10556"/>
                </a:cubicBezTo>
                <a:cubicBezTo>
                  <a:pt x="24342" y="10556"/>
                  <a:pt x="26516" y="6550"/>
                  <a:pt x="23897" y="5319"/>
                </a:cubicBezTo>
                <a:cubicBezTo>
                  <a:pt x="23559" y="5163"/>
                  <a:pt x="23234" y="5095"/>
                  <a:pt x="22924" y="5095"/>
                </a:cubicBezTo>
                <a:cubicBezTo>
                  <a:pt x="20952" y="5095"/>
                  <a:pt x="19603" y="7833"/>
                  <a:pt x="19603" y="7833"/>
                </a:cubicBezTo>
                <a:cubicBezTo>
                  <a:pt x="19603" y="7833"/>
                  <a:pt x="20389" y="161"/>
                  <a:pt x="16068" y="4"/>
                </a:cubicBezTo>
                <a:cubicBezTo>
                  <a:pt x="16011" y="1"/>
                  <a:pt x="15954" y="0"/>
                  <a:pt x="15898"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76" name="Google Shape;176;p3"/>
          <p:cNvSpPr/>
          <p:nvPr/>
        </p:nvSpPr>
        <p:spPr>
          <a:xfrm>
            <a:off x="8203762" y="-290733"/>
            <a:ext cx="931333" cy="605500"/>
          </a:xfrm>
          <a:custGeom>
            <a:avLst/>
            <a:gdLst/>
            <a:ahLst/>
            <a:cxnLst/>
            <a:rect l="l" t="t" r="r" b="b"/>
            <a:pathLst>
              <a:path w="27940" h="18165" extrusionOk="0">
                <a:moveTo>
                  <a:pt x="15932" y="1"/>
                </a:moveTo>
                <a:cubicBezTo>
                  <a:pt x="11765" y="1"/>
                  <a:pt x="12098" y="6654"/>
                  <a:pt x="12098" y="6654"/>
                </a:cubicBezTo>
                <a:cubicBezTo>
                  <a:pt x="12098" y="6654"/>
                  <a:pt x="11448" y="2531"/>
                  <a:pt x="8824" y="2531"/>
                </a:cubicBezTo>
                <a:cubicBezTo>
                  <a:pt x="8469" y="2531"/>
                  <a:pt x="8077" y="2607"/>
                  <a:pt x="7646" y="2779"/>
                </a:cubicBezTo>
                <a:cubicBezTo>
                  <a:pt x="4033" y="4219"/>
                  <a:pt x="6939" y="9377"/>
                  <a:pt x="6939" y="9377"/>
                </a:cubicBezTo>
                <a:cubicBezTo>
                  <a:pt x="6233" y="8699"/>
                  <a:pt x="5170" y="8328"/>
                  <a:pt x="4087" y="8328"/>
                </a:cubicBezTo>
                <a:cubicBezTo>
                  <a:pt x="2078" y="8328"/>
                  <a:pt x="0" y="9602"/>
                  <a:pt x="0" y="12546"/>
                </a:cubicBezTo>
                <a:cubicBezTo>
                  <a:pt x="27" y="17730"/>
                  <a:pt x="10238" y="17966"/>
                  <a:pt x="10238" y="17966"/>
                </a:cubicBezTo>
                <a:cubicBezTo>
                  <a:pt x="11474" y="18099"/>
                  <a:pt x="12781" y="18165"/>
                  <a:pt x="14103" y="18165"/>
                </a:cubicBezTo>
                <a:cubicBezTo>
                  <a:pt x="20820" y="18165"/>
                  <a:pt x="27917" y="16473"/>
                  <a:pt x="27939" y="13410"/>
                </a:cubicBezTo>
                <a:cubicBezTo>
                  <a:pt x="27939" y="10821"/>
                  <a:pt x="25621" y="10567"/>
                  <a:pt x="24711" y="10567"/>
                </a:cubicBezTo>
                <a:cubicBezTo>
                  <a:pt x="24490" y="10567"/>
                  <a:pt x="24352" y="10582"/>
                  <a:pt x="24352" y="10582"/>
                </a:cubicBezTo>
                <a:cubicBezTo>
                  <a:pt x="24352" y="10582"/>
                  <a:pt x="26525" y="6549"/>
                  <a:pt x="23907" y="5319"/>
                </a:cubicBezTo>
                <a:cubicBezTo>
                  <a:pt x="23569" y="5162"/>
                  <a:pt x="23243" y="5095"/>
                  <a:pt x="22932" y="5095"/>
                </a:cubicBezTo>
                <a:cubicBezTo>
                  <a:pt x="20955" y="5095"/>
                  <a:pt x="19586" y="7832"/>
                  <a:pt x="19586" y="7832"/>
                </a:cubicBezTo>
                <a:cubicBezTo>
                  <a:pt x="19586" y="7832"/>
                  <a:pt x="20398" y="160"/>
                  <a:pt x="16078" y="3"/>
                </a:cubicBezTo>
                <a:cubicBezTo>
                  <a:pt x="16028" y="2"/>
                  <a:pt x="15980" y="1"/>
                  <a:pt x="15932"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77" name="Google Shape;177;p3"/>
          <p:cNvGrpSpPr/>
          <p:nvPr/>
        </p:nvGrpSpPr>
        <p:grpSpPr>
          <a:xfrm>
            <a:off x="645192" y="394867"/>
            <a:ext cx="10901618" cy="4315100"/>
            <a:chOff x="-793225" y="296150"/>
            <a:chExt cx="8176213" cy="3236325"/>
          </a:xfrm>
        </p:grpSpPr>
        <p:sp>
          <p:nvSpPr>
            <p:cNvPr id="178" name="Google Shape;178;p3"/>
            <p:cNvSpPr/>
            <p:nvPr/>
          </p:nvSpPr>
          <p:spPr>
            <a:xfrm>
              <a:off x="6588675" y="1370150"/>
              <a:ext cx="58950" cy="58950"/>
            </a:xfrm>
            <a:custGeom>
              <a:avLst/>
              <a:gdLst/>
              <a:ahLst/>
              <a:cxnLst/>
              <a:rect l="l" t="t" r="r" b="b"/>
              <a:pathLst>
                <a:path w="2358" h="2358" extrusionOk="0">
                  <a:moveTo>
                    <a:pt x="1179" y="1"/>
                  </a:moveTo>
                  <a:cubicBezTo>
                    <a:pt x="525" y="1"/>
                    <a:pt x="1" y="524"/>
                    <a:pt x="1" y="1179"/>
                  </a:cubicBezTo>
                  <a:cubicBezTo>
                    <a:pt x="1" y="1833"/>
                    <a:pt x="525" y="2357"/>
                    <a:pt x="1179" y="2357"/>
                  </a:cubicBezTo>
                  <a:cubicBezTo>
                    <a:pt x="1834" y="2357"/>
                    <a:pt x="2357" y="1833"/>
                    <a:pt x="2357" y="1179"/>
                  </a:cubicBezTo>
                  <a:cubicBezTo>
                    <a:pt x="2357" y="524"/>
                    <a:pt x="1834" y="1"/>
                    <a:pt x="1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 name="Google Shape;179;p3"/>
            <p:cNvSpPr/>
            <p:nvPr/>
          </p:nvSpPr>
          <p:spPr>
            <a:xfrm>
              <a:off x="6153250" y="3476800"/>
              <a:ext cx="55650" cy="55675"/>
            </a:xfrm>
            <a:custGeom>
              <a:avLst/>
              <a:gdLst/>
              <a:ahLst/>
              <a:cxnLst/>
              <a:rect l="l" t="t" r="r" b="b"/>
              <a:pathLst>
                <a:path w="2226" h="2227" extrusionOk="0">
                  <a:moveTo>
                    <a:pt x="1126" y="1"/>
                  </a:moveTo>
                  <a:cubicBezTo>
                    <a:pt x="498" y="1"/>
                    <a:pt x="0" y="498"/>
                    <a:pt x="0" y="1101"/>
                  </a:cubicBezTo>
                  <a:cubicBezTo>
                    <a:pt x="0" y="1729"/>
                    <a:pt x="498" y="2227"/>
                    <a:pt x="1126" y="2227"/>
                  </a:cubicBezTo>
                  <a:cubicBezTo>
                    <a:pt x="1728" y="2227"/>
                    <a:pt x="2226" y="1729"/>
                    <a:pt x="2226" y="1101"/>
                  </a:cubicBezTo>
                  <a:cubicBezTo>
                    <a:pt x="2226" y="498"/>
                    <a:pt x="1728" y="1"/>
                    <a:pt x="11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 name="Google Shape;180;p3"/>
            <p:cNvSpPr/>
            <p:nvPr/>
          </p:nvSpPr>
          <p:spPr>
            <a:xfrm>
              <a:off x="247150" y="1913238"/>
              <a:ext cx="55675" cy="55650"/>
            </a:xfrm>
            <a:custGeom>
              <a:avLst/>
              <a:gdLst/>
              <a:ahLst/>
              <a:cxnLst/>
              <a:rect l="l" t="t" r="r" b="b"/>
              <a:pathLst>
                <a:path w="2227" h="2226" extrusionOk="0">
                  <a:moveTo>
                    <a:pt x="1100" y="0"/>
                  </a:moveTo>
                  <a:cubicBezTo>
                    <a:pt x="498" y="0"/>
                    <a:pt x="0" y="498"/>
                    <a:pt x="0" y="1126"/>
                  </a:cubicBezTo>
                  <a:cubicBezTo>
                    <a:pt x="0" y="1728"/>
                    <a:pt x="498" y="2226"/>
                    <a:pt x="1100" y="2226"/>
                  </a:cubicBezTo>
                  <a:cubicBezTo>
                    <a:pt x="1729" y="2226"/>
                    <a:pt x="2226" y="1728"/>
                    <a:pt x="2226" y="1126"/>
                  </a:cubicBezTo>
                  <a:cubicBezTo>
                    <a:pt x="2226" y="498"/>
                    <a:pt x="1729" y="0"/>
                    <a:pt x="11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 name="Google Shape;181;p3"/>
            <p:cNvSpPr/>
            <p:nvPr/>
          </p:nvSpPr>
          <p:spPr>
            <a:xfrm>
              <a:off x="7206863" y="459425"/>
              <a:ext cx="176125" cy="160150"/>
            </a:xfrm>
            <a:custGeom>
              <a:avLst/>
              <a:gdLst/>
              <a:ahLst/>
              <a:cxnLst/>
              <a:rect l="l" t="t" r="r" b="b"/>
              <a:pathLst>
                <a:path w="7045" h="6406" extrusionOk="0">
                  <a:moveTo>
                    <a:pt x="3514" y="0"/>
                  </a:moveTo>
                  <a:cubicBezTo>
                    <a:pt x="2063" y="0"/>
                    <a:pt x="755" y="998"/>
                    <a:pt x="420" y="2474"/>
                  </a:cubicBezTo>
                  <a:cubicBezTo>
                    <a:pt x="1" y="4176"/>
                    <a:pt x="1074" y="5904"/>
                    <a:pt x="2802" y="6323"/>
                  </a:cubicBezTo>
                  <a:cubicBezTo>
                    <a:pt x="3043" y="6378"/>
                    <a:pt x="3285" y="6405"/>
                    <a:pt x="3523" y="6405"/>
                  </a:cubicBezTo>
                  <a:cubicBezTo>
                    <a:pt x="4968" y="6405"/>
                    <a:pt x="6292" y="5423"/>
                    <a:pt x="6651" y="3940"/>
                  </a:cubicBezTo>
                  <a:cubicBezTo>
                    <a:pt x="7044" y="2212"/>
                    <a:pt x="5997" y="510"/>
                    <a:pt x="4269" y="91"/>
                  </a:cubicBezTo>
                  <a:cubicBezTo>
                    <a:pt x="4016" y="30"/>
                    <a:pt x="3763" y="0"/>
                    <a:pt x="35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 name="Google Shape;182;p3"/>
            <p:cNvSpPr/>
            <p:nvPr/>
          </p:nvSpPr>
          <p:spPr>
            <a:xfrm>
              <a:off x="-793225" y="1860188"/>
              <a:ext cx="161075" cy="161725"/>
            </a:xfrm>
            <a:custGeom>
              <a:avLst/>
              <a:gdLst/>
              <a:ahLst/>
              <a:cxnLst/>
              <a:rect l="l" t="t" r="r" b="b"/>
              <a:pathLst>
                <a:path w="6443" h="6469" extrusionOk="0">
                  <a:moveTo>
                    <a:pt x="3221" y="1"/>
                  </a:moveTo>
                  <a:cubicBezTo>
                    <a:pt x="1441" y="1"/>
                    <a:pt x="1" y="1441"/>
                    <a:pt x="1" y="3248"/>
                  </a:cubicBezTo>
                  <a:cubicBezTo>
                    <a:pt x="1" y="5028"/>
                    <a:pt x="1441" y="6468"/>
                    <a:pt x="3221" y="6468"/>
                  </a:cubicBezTo>
                  <a:cubicBezTo>
                    <a:pt x="5002" y="6468"/>
                    <a:pt x="6442" y="5028"/>
                    <a:pt x="6442" y="3248"/>
                  </a:cubicBezTo>
                  <a:cubicBezTo>
                    <a:pt x="6442" y="1441"/>
                    <a:pt x="5002" y="1"/>
                    <a:pt x="32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 name="Google Shape;183;p3"/>
            <p:cNvSpPr/>
            <p:nvPr/>
          </p:nvSpPr>
          <p:spPr>
            <a:xfrm>
              <a:off x="5386850" y="732700"/>
              <a:ext cx="60925" cy="61550"/>
            </a:xfrm>
            <a:custGeom>
              <a:avLst/>
              <a:gdLst/>
              <a:ahLst/>
              <a:cxnLst/>
              <a:rect l="l" t="t" r="r" b="b"/>
              <a:pathLst>
                <a:path w="2437" h="2462" extrusionOk="0">
                  <a:moveTo>
                    <a:pt x="1205" y="0"/>
                  </a:moveTo>
                  <a:cubicBezTo>
                    <a:pt x="525" y="0"/>
                    <a:pt x="1" y="550"/>
                    <a:pt x="1" y="1231"/>
                  </a:cubicBezTo>
                  <a:cubicBezTo>
                    <a:pt x="1" y="1911"/>
                    <a:pt x="525" y="2461"/>
                    <a:pt x="1205" y="2461"/>
                  </a:cubicBezTo>
                  <a:cubicBezTo>
                    <a:pt x="1886" y="2461"/>
                    <a:pt x="2436" y="1911"/>
                    <a:pt x="2436" y="1231"/>
                  </a:cubicBezTo>
                  <a:cubicBezTo>
                    <a:pt x="2436" y="550"/>
                    <a:pt x="1886" y="0"/>
                    <a:pt x="12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 name="Google Shape;184;p3"/>
            <p:cNvSpPr/>
            <p:nvPr/>
          </p:nvSpPr>
          <p:spPr>
            <a:xfrm>
              <a:off x="867175" y="296150"/>
              <a:ext cx="49125" cy="49100"/>
            </a:xfrm>
            <a:custGeom>
              <a:avLst/>
              <a:gdLst/>
              <a:ahLst/>
              <a:cxnLst/>
              <a:rect l="l" t="t" r="r" b="b"/>
              <a:pathLst>
                <a:path w="1965" h="1964" extrusionOk="0">
                  <a:moveTo>
                    <a:pt x="996" y="0"/>
                  </a:moveTo>
                  <a:cubicBezTo>
                    <a:pt x="446" y="0"/>
                    <a:pt x="1" y="445"/>
                    <a:pt x="1" y="995"/>
                  </a:cubicBezTo>
                  <a:cubicBezTo>
                    <a:pt x="1" y="1519"/>
                    <a:pt x="446" y="1964"/>
                    <a:pt x="996" y="1964"/>
                  </a:cubicBezTo>
                  <a:cubicBezTo>
                    <a:pt x="1519" y="1964"/>
                    <a:pt x="1964" y="1519"/>
                    <a:pt x="1964" y="995"/>
                  </a:cubicBezTo>
                  <a:cubicBezTo>
                    <a:pt x="1964" y="445"/>
                    <a:pt x="1519" y="0"/>
                    <a:pt x="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 name="Google Shape;185;p3"/>
            <p:cNvSpPr/>
            <p:nvPr/>
          </p:nvSpPr>
          <p:spPr>
            <a:xfrm>
              <a:off x="4895500" y="1454038"/>
              <a:ext cx="93625" cy="93625"/>
            </a:xfrm>
            <a:custGeom>
              <a:avLst/>
              <a:gdLst/>
              <a:ahLst/>
              <a:cxnLst/>
              <a:rect l="l" t="t" r="r" b="b"/>
              <a:pathLst>
                <a:path w="3745" h="3745" extrusionOk="0">
                  <a:moveTo>
                    <a:pt x="1886" y="0"/>
                  </a:moveTo>
                  <a:cubicBezTo>
                    <a:pt x="838" y="0"/>
                    <a:pt x="0" y="838"/>
                    <a:pt x="0" y="1860"/>
                  </a:cubicBezTo>
                  <a:cubicBezTo>
                    <a:pt x="0" y="2907"/>
                    <a:pt x="838" y="3745"/>
                    <a:pt x="1886" y="3745"/>
                  </a:cubicBezTo>
                  <a:cubicBezTo>
                    <a:pt x="2907" y="3745"/>
                    <a:pt x="3745" y="2907"/>
                    <a:pt x="3745" y="1860"/>
                  </a:cubicBezTo>
                  <a:cubicBezTo>
                    <a:pt x="3745" y="838"/>
                    <a:pt x="2907" y="0"/>
                    <a:pt x="18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6" name="Google Shape;186;p3"/>
          <p:cNvGrpSpPr/>
          <p:nvPr/>
        </p:nvGrpSpPr>
        <p:grpSpPr>
          <a:xfrm>
            <a:off x="661085" y="257435"/>
            <a:ext cx="10361833" cy="3538167"/>
            <a:chOff x="245950" y="193075"/>
            <a:chExt cx="7771375" cy="2653625"/>
          </a:xfrm>
        </p:grpSpPr>
        <p:sp>
          <p:nvSpPr>
            <p:cNvPr id="187" name="Google Shape;187;p3"/>
            <p:cNvSpPr/>
            <p:nvPr/>
          </p:nvSpPr>
          <p:spPr>
            <a:xfrm>
              <a:off x="7079925" y="1169525"/>
              <a:ext cx="53050" cy="53050"/>
            </a:xfrm>
            <a:custGeom>
              <a:avLst/>
              <a:gdLst/>
              <a:ahLst/>
              <a:cxnLst/>
              <a:rect l="l" t="t" r="r" b="b"/>
              <a:pathLst>
                <a:path w="2122" h="2122" extrusionOk="0">
                  <a:moveTo>
                    <a:pt x="1048" y="1"/>
                  </a:moveTo>
                  <a:cubicBezTo>
                    <a:pt x="472" y="1"/>
                    <a:pt x="0" y="472"/>
                    <a:pt x="0" y="1075"/>
                  </a:cubicBezTo>
                  <a:cubicBezTo>
                    <a:pt x="0" y="1651"/>
                    <a:pt x="472" y="2122"/>
                    <a:pt x="1048" y="2122"/>
                  </a:cubicBezTo>
                  <a:cubicBezTo>
                    <a:pt x="1650" y="2122"/>
                    <a:pt x="2121" y="1651"/>
                    <a:pt x="2121" y="1075"/>
                  </a:cubicBezTo>
                  <a:cubicBezTo>
                    <a:pt x="2121" y="472"/>
                    <a:pt x="165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 name="Google Shape;188;p3"/>
            <p:cNvSpPr/>
            <p:nvPr/>
          </p:nvSpPr>
          <p:spPr>
            <a:xfrm>
              <a:off x="2586325" y="762100"/>
              <a:ext cx="112600" cy="111950"/>
            </a:xfrm>
            <a:custGeom>
              <a:avLst/>
              <a:gdLst/>
              <a:ahLst/>
              <a:cxnLst/>
              <a:rect l="l" t="t" r="r" b="b"/>
              <a:pathLst>
                <a:path w="4504" h="4478" extrusionOk="0">
                  <a:moveTo>
                    <a:pt x="2252" y="0"/>
                  </a:moveTo>
                  <a:cubicBezTo>
                    <a:pt x="1021" y="0"/>
                    <a:pt x="0" y="995"/>
                    <a:pt x="0" y="2252"/>
                  </a:cubicBezTo>
                  <a:cubicBezTo>
                    <a:pt x="0" y="3483"/>
                    <a:pt x="1021" y="4478"/>
                    <a:pt x="2252" y="4478"/>
                  </a:cubicBezTo>
                  <a:cubicBezTo>
                    <a:pt x="3509" y="4478"/>
                    <a:pt x="4504" y="3483"/>
                    <a:pt x="4504" y="2252"/>
                  </a:cubicBezTo>
                  <a:cubicBezTo>
                    <a:pt x="4504" y="995"/>
                    <a:pt x="3509" y="0"/>
                    <a:pt x="22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 name="Google Shape;189;p3"/>
            <p:cNvSpPr/>
            <p:nvPr/>
          </p:nvSpPr>
          <p:spPr>
            <a:xfrm>
              <a:off x="7391813" y="2345800"/>
              <a:ext cx="85775" cy="85775"/>
            </a:xfrm>
            <a:custGeom>
              <a:avLst/>
              <a:gdLst/>
              <a:ahLst/>
              <a:cxnLst/>
              <a:rect l="l" t="t" r="r" b="b"/>
              <a:pathLst>
                <a:path w="3431" h="3431" extrusionOk="0">
                  <a:moveTo>
                    <a:pt x="1702" y="1"/>
                  </a:moveTo>
                  <a:cubicBezTo>
                    <a:pt x="760" y="1"/>
                    <a:pt x="0" y="760"/>
                    <a:pt x="0" y="1702"/>
                  </a:cubicBezTo>
                  <a:cubicBezTo>
                    <a:pt x="0" y="2645"/>
                    <a:pt x="760" y="3431"/>
                    <a:pt x="1702" y="3431"/>
                  </a:cubicBezTo>
                  <a:cubicBezTo>
                    <a:pt x="2671" y="3431"/>
                    <a:pt x="3430" y="2645"/>
                    <a:pt x="3430" y="1702"/>
                  </a:cubicBezTo>
                  <a:cubicBezTo>
                    <a:pt x="3430" y="760"/>
                    <a:pt x="2671" y="1"/>
                    <a:pt x="17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 name="Google Shape;190;p3"/>
            <p:cNvSpPr/>
            <p:nvPr/>
          </p:nvSpPr>
          <p:spPr>
            <a:xfrm>
              <a:off x="2123075" y="1608125"/>
              <a:ext cx="85775" cy="85775"/>
            </a:xfrm>
            <a:custGeom>
              <a:avLst/>
              <a:gdLst/>
              <a:ahLst/>
              <a:cxnLst/>
              <a:rect l="l" t="t" r="r" b="b"/>
              <a:pathLst>
                <a:path w="3431" h="3431" extrusionOk="0">
                  <a:moveTo>
                    <a:pt x="1728" y="1"/>
                  </a:moveTo>
                  <a:cubicBezTo>
                    <a:pt x="760" y="1"/>
                    <a:pt x="0" y="760"/>
                    <a:pt x="0" y="1703"/>
                  </a:cubicBezTo>
                  <a:cubicBezTo>
                    <a:pt x="0" y="2672"/>
                    <a:pt x="760" y="3431"/>
                    <a:pt x="1728" y="3431"/>
                  </a:cubicBezTo>
                  <a:cubicBezTo>
                    <a:pt x="2671" y="3431"/>
                    <a:pt x="3430" y="2672"/>
                    <a:pt x="3430" y="1703"/>
                  </a:cubicBezTo>
                  <a:cubicBezTo>
                    <a:pt x="3430" y="760"/>
                    <a:pt x="2671" y="1"/>
                    <a:pt x="1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 name="Google Shape;191;p3"/>
            <p:cNvSpPr/>
            <p:nvPr/>
          </p:nvSpPr>
          <p:spPr>
            <a:xfrm>
              <a:off x="245950" y="2766825"/>
              <a:ext cx="79900" cy="79875"/>
            </a:xfrm>
            <a:custGeom>
              <a:avLst/>
              <a:gdLst/>
              <a:ahLst/>
              <a:cxnLst/>
              <a:rect l="l" t="t" r="r" b="b"/>
              <a:pathLst>
                <a:path w="3196" h="3195" extrusionOk="0">
                  <a:moveTo>
                    <a:pt x="1598" y="0"/>
                  </a:moveTo>
                  <a:cubicBezTo>
                    <a:pt x="707" y="0"/>
                    <a:pt x="1" y="707"/>
                    <a:pt x="1" y="1598"/>
                  </a:cubicBezTo>
                  <a:cubicBezTo>
                    <a:pt x="1" y="2488"/>
                    <a:pt x="707" y="3195"/>
                    <a:pt x="1598" y="3195"/>
                  </a:cubicBezTo>
                  <a:cubicBezTo>
                    <a:pt x="2488" y="3195"/>
                    <a:pt x="3195" y="2488"/>
                    <a:pt x="3195" y="1598"/>
                  </a:cubicBezTo>
                  <a:cubicBezTo>
                    <a:pt x="3195" y="707"/>
                    <a:pt x="2488" y="0"/>
                    <a:pt x="15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 name="Google Shape;192;p3"/>
            <p:cNvSpPr/>
            <p:nvPr/>
          </p:nvSpPr>
          <p:spPr>
            <a:xfrm>
              <a:off x="7843175" y="193075"/>
              <a:ext cx="174150" cy="173500"/>
            </a:xfrm>
            <a:custGeom>
              <a:avLst/>
              <a:gdLst/>
              <a:ahLst/>
              <a:cxnLst/>
              <a:rect l="l" t="t" r="r" b="b"/>
              <a:pathLst>
                <a:path w="6966" h="6940" extrusionOk="0">
                  <a:moveTo>
                    <a:pt x="3483" y="0"/>
                  </a:moveTo>
                  <a:cubicBezTo>
                    <a:pt x="1572" y="0"/>
                    <a:pt x="1" y="1545"/>
                    <a:pt x="1" y="3483"/>
                  </a:cubicBezTo>
                  <a:cubicBezTo>
                    <a:pt x="1" y="5394"/>
                    <a:pt x="1572" y="6939"/>
                    <a:pt x="3483" y="6939"/>
                  </a:cubicBezTo>
                  <a:cubicBezTo>
                    <a:pt x="5395" y="6939"/>
                    <a:pt x="6966" y="5394"/>
                    <a:pt x="6966" y="3483"/>
                  </a:cubicBezTo>
                  <a:cubicBezTo>
                    <a:pt x="6966" y="1545"/>
                    <a:pt x="5395" y="0"/>
                    <a:pt x="3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8737130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302"/>
        <p:cNvGrpSpPr/>
        <p:nvPr/>
      </p:nvGrpSpPr>
      <p:grpSpPr>
        <a:xfrm>
          <a:off x="0" y="0"/>
          <a:ext cx="0" cy="0"/>
          <a:chOff x="0" y="0"/>
          <a:chExt cx="0" cy="0"/>
        </a:xfrm>
      </p:grpSpPr>
      <p:grpSp>
        <p:nvGrpSpPr>
          <p:cNvPr id="304" name="Google Shape;304;p6"/>
          <p:cNvGrpSpPr/>
          <p:nvPr/>
        </p:nvGrpSpPr>
        <p:grpSpPr>
          <a:xfrm>
            <a:off x="10342419" y="5070501"/>
            <a:ext cx="2988566" cy="1862133"/>
            <a:chOff x="7756813" y="3802875"/>
            <a:chExt cx="2241425" cy="1396600"/>
          </a:xfrm>
        </p:grpSpPr>
        <p:grpSp>
          <p:nvGrpSpPr>
            <p:cNvPr id="305" name="Google Shape;305;p6"/>
            <p:cNvGrpSpPr/>
            <p:nvPr/>
          </p:nvGrpSpPr>
          <p:grpSpPr>
            <a:xfrm>
              <a:off x="8424000" y="3802875"/>
              <a:ext cx="543350" cy="1100475"/>
              <a:chOff x="3739625" y="3597525"/>
              <a:chExt cx="543350" cy="1100475"/>
            </a:xfrm>
          </p:grpSpPr>
          <p:sp>
            <p:nvSpPr>
              <p:cNvPr id="306" name="Google Shape;306;p6"/>
              <p:cNvSpPr/>
              <p:nvPr/>
            </p:nvSpPr>
            <p:spPr>
              <a:xfrm>
                <a:off x="4017825" y="3956225"/>
                <a:ext cx="39250" cy="741775"/>
              </a:xfrm>
              <a:custGeom>
                <a:avLst/>
                <a:gdLst/>
                <a:ahLst/>
                <a:cxnLst/>
                <a:rect l="l" t="t" r="r" b="b"/>
                <a:pathLst>
                  <a:path w="1570" h="29671" extrusionOk="0">
                    <a:moveTo>
                      <a:pt x="342" y="0"/>
                    </a:moveTo>
                    <a:cubicBezTo>
                      <a:pt x="180" y="0"/>
                      <a:pt x="27" y="119"/>
                      <a:pt x="27" y="368"/>
                    </a:cubicBezTo>
                    <a:cubicBezTo>
                      <a:pt x="1" y="3431"/>
                      <a:pt x="1" y="6495"/>
                      <a:pt x="53" y="9585"/>
                    </a:cubicBezTo>
                    <a:cubicBezTo>
                      <a:pt x="105" y="12648"/>
                      <a:pt x="210" y="15738"/>
                      <a:pt x="367" y="18828"/>
                    </a:cubicBezTo>
                    <a:cubicBezTo>
                      <a:pt x="446" y="20556"/>
                      <a:pt x="760" y="27521"/>
                      <a:pt x="865" y="29249"/>
                    </a:cubicBezTo>
                    <a:cubicBezTo>
                      <a:pt x="891" y="29459"/>
                      <a:pt x="1022" y="29668"/>
                      <a:pt x="1205" y="29668"/>
                    </a:cubicBezTo>
                    <a:cubicBezTo>
                      <a:pt x="1217" y="29670"/>
                      <a:pt x="1229" y="29671"/>
                      <a:pt x="1240" y="29671"/>
                    </a:cubicBezTo>
                    <a:cubicBezTo>
                      <a:pt x="1411" y="29671"/>
                      <a:pt x="1570" y="29497"/>
                      <a:pt x="1545" y="29301"/>
                    </a:cubicBezTo>
                    <a:cubicBezTo>
                      <a:pt x="1362" y="26212"/>
                      <a:pt x="969" y="17911"/>
                      <a:pt x="865" y="14848"/>
                    </a:cubicBezTo>
                    <a:cubicBezTo>
                      <a:pt x="760" y="11758"/>
                      <a:pt x="708" y="8668"/>
                      <a:pt x="681" y="5605"/>
                    </a:cubicBezTo>
                    <a:cubicBezTo>
                      <a:pt x="681" y="3877"/>
                      <a:pt x="681" y="2148"/>
                      <a:pt x="708" y="420"/>
                    </a:cubicBezTo>
                    <a:cubicBezTo>
                      <a:pt x="708" y="145"/>
                      <a:pt x="520" y="0"/>
                      <a:pt x="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7" name="Google Shape;307;p6"/>
              <p:cNvSpPr/>
              <p:nvPr/>
            </p:nvSpPr>
            <p:spPr>
              <a:xfrm>
                <a:off x="3919625" y="3903225"/>
                <a:ext cx="147975" cy="272550"/>
              </a:xfrm>
              <a:custGeom>
                <a:avLst/>
                <a:gdLst/>
                <a:ahLst/>
                <a:cxnLst/>
                <a:rect l="l" t="t" r="r" b="b"/>
                <a:pathLst>
                  <a:path w="5919" h="10902" extrusionOk="0">
                    <a:moveTo>
                      <a:pt x="3745" y="0"/>
                    </a:moveTo>
                    <a:cubicBezTo>
                      <a:pt x="3457" y="707"/>
                      <a:pt x="2934" y="1310"/>
                      <a:pt x="2384" y="1833"/>
                    </a:cubicBezTo>
                    <a:cubicBezTo>
                      <a:pt x="1808" y="2383"/>
                      <a:pt x="1179" y="2881"/>
                      <a:pt x="682" y="3483"/>
                    </a:cubicBezTo>
                    <a:cubicBezTo>
                      <a:pt x="446" y="3771"/>
                      <a:pt x="237" y="4111"/>
                      <a:pt x="106" y="4452"/>
                    </a:cubicBezTo>
                    <a:cubicBezTo>
                      <a:pt x="27" y="4740"/>
                      <a:pt x="1" y="5054"/>
                      <a:pt x="27" y="5342"/>
                    </a:cubicBezTo>
                    <a:cubicBezTo>
                      <a:pt x="53" y="5735"/>
                      <a:pt x="158" y="6101"/>
                      <a:pt x="315" y="6468"/>
                    </a:cubicBezTo>
                    <a:cubicBezTo>
                      <a:pt x="498" y="6861"/>
                      <a:pt x="760" y="7201"/>
                      <a:pt x="917" y="7620"/>
                    </a:cubicBezTo>
                    <a:cubicBezTo>
                      <a:pt x="1022" y="7934"/>
                      <a:pt x="1048" y="8275"/>
                      <a:pt x="1022" y="8615"/>
                    </a:cubicBezTo>
                    <a:cubicBezTo>
                      <a:pt x="970" y="8982"/>
                      <a:pt x="839" y="9322"/>
                      <a:pt x="813" y="9689"/>
                    </a:cubicBezTo>
                    <a:cubicBezTo>
                      <a:pt x="760" y="10055"/>
                      <a:pt x="839" y="10474"/>
                      <a:pt x="1127" y="10710"/>
                    </a:cubicBezTo>
                    <a:cubicBezTo>
                      <a:pt x="1314" y="10855"/>
                      <a:pt x="1550" y="10902"/>
                      <a:pt x="1796" y="10902"/>
                    </a:cubicBezTo>
                    <a:cubicBezTo>
                      <a:pt x="1861" y="10902"/>
                      <a:pt x="1926" y="10898"/>
                      <a:pt x="1991" y="10893"/>
                    </a:cubicBezTo>
                    <a:cubicBezTo>
                      <a:pt x="3012" y="10762"/>
                      <a:pt x="3850" y="9950"/>
                      <a:pt x="4426" y="9086"/>
                    </a:cubicBezTo>
                    <a:cubicBezTo>
                      <a:pt x="5421" y="7568"/>
                      <a:pt x="5919" y="5735"/>
                      <a:pt x="5631" y="3954"/>
                    </a:cubicBezTo>
                    <a:cubicBezTo>
                      <a:pt x="5369" y="2514"/>
                      <a:pt x="4609" y="1205"/>
                      <a:pt x="3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8" name="Google Shape;308;p6"/>
              <p:cNvSpPr/>
              <p:nvPr/>
            </p:nvSpPr>
            <p:spPr>
              <a:xfrm>
                <a:off x="3790675" y="3902575"/>
                <a:ext cx="221950" cy="192975"/>
              </a:xfrm>
              <a:custGeom>
                <a:avLst/>
                <a:gdLst/>
                <a:ahLst/>
                <a:cxnLst/>
                <a:rect l="l" t="t" r="r" b="b"/>
                <a:pathLst>
                  <a:path w="8878" h="7719" extrusionOk="0">
                    <a:moveTo>
                      <a:pt x="8877" y="0"/>
                    </a:moveTo>
                    <a:lnTo>
                      <a:pt x="8877" y="0"/>
                    </a:lnTo>
                    <a:cubicBezTo>
                      <a:pt x="8222" y="367"/>
                      <a:pt x="7437" y="498"/>
                      <a:pt x="6651" y="550"/>
                    </a:cubicBezTo>
                    <a:cubicBezTo>
                      <a:pt x="5866" y="629"/>
                      <a:pt x="5080" y="602"/>
                      <a:pt x="4295" y="760"/>
                    </a:cubicBezTo>
                    <a:cubicBezTo>
                      <a:pt x="3928" y="838"/>
                      <a:pt x="3562" y="943"/>
                      <a:pt x="3247" y="1152"/>
                    </a:cubicBezTo>
                    <a:cubicBezTo>
                      <a:pt x="2986" y="1309"/>
                      <a:pt x="2802" y="1545"/>
                      <a:pt x="2619" y="1781"/>
                    </a:cubicBezTo>
                    <a:cubicBezTo>
                      <a:pt x="2410" y="2095"/>
                      <a:pt x="2252" y="2462"/>
                      <a:pt x="2148" y="2828"/>
                    </a:cubicBezTo>
                    <a:cubicBezTo>
                      <a:pt x="2043" y="3247"/>
                      <a:pt x="2017" y="3692"/>
                      <a:pt x="1860" y="4111"/>
                    </a:cubicBezTo>
                    <a:cubicBezTo>
                      <a:pt x="1755" y="4425"/>
                      <a:pt x="1572" y="4713"/>
                      <a:pt x="1310" y="4949"/>
                    </a:cubicBezTo>
                    <a:cubicBezTo>
                      <a:pt x="1048" y="5211"/>
                      <a:pt x="734" y="5394"/>
                      <a:pt x="472" y="5656"/>
                    </a:cubicBezTo>
                    <a:cubicBezTo>
                      <a:pt x="210" y="5918"/>
                      <a:pt x="1" y="6284"/>
                      <a:pt x="79" y="6625"/>
                    </a:cubicBezTo>
                    <a:cubicBezTo>
                      <a:pt x="158" y="6939"/>
                      <a:pt x="367" y="7148"/>
                      <a:pt x="629" y="7306"/>
                    </a:cubicBezTo>
                    <a:cubicBezTo>
                      <a:pt x="1087" y="7602"/>
                      <a:pt x="1615" y="7718"/>
                      <a:pt x="2155" y="7718"/>
                    </a:cubicBezTo>
                    <a:cubicBezTo>
                      <a:pt x="2664" y="7718"/>
                      <a:pt x="3184" y="7615"/>
                      <a:pt x="3666" y="7463"/>
                    </a:cubicBezTo>
                    <a:cubicBezTo>
                      <a:pt x="5368" y="6939"/>
                      <a:pt x="6939" y="5813"/>
                      <a:pt x="7830" y="4242"/>
                    </a:cubicBezTo>
                    <a:cubicBezTo>
                      <a:pt x="8563" y="2959"/>
                      <a:pt x="8799" y="1466"/>
                      <a:pt x="88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9" name="Google Shape;309;p6"/>
              <p:cNvSpPr/>
              <p:nvPr/>
            </p:nvSpPr>
            <p:spPr>
              <a:xfrm>
                <a:off x="3739625" y="3807425"/>
                <a:ext cx="271675" cy="142575"/>
              </a:xfrm>
              <a:custGeom>
                <a:avLst/>
                <a:gdLst/>
                <a:ahLst/>
                <a:cxnLst/>
                <a:rect l="l" t="t" r="r" b="b"/>
                <a:pathLst>
                  <a:path w="10867" h="5703" extrusionOk="0">
                    <a:moveTo>
                      <a:pt x="5822" y="0"/>
                    </a:moveTo>
                    <a:cubicBezTo>
                      <a:pt x="5751" y="0"/>
                      <a:pt x="5678" y="3"/>
                      <a:pt x="5604" y="9"/>
                    </a:cubicBezTo>
                    <a:cubicBezTo>
                      <a:pt x="5237" y="9"/>
                      <a:pt x="4844" y="114"/>
                      <a:pt x="4504" y="271"/>
                    </a:cubicBezTo>
                    <a:cubicBezTo>
                      <a:pt x="4085" y="428"/>
                      <a:pt x="3718" y="690"/>
                      <a:pt x="3326" y="821"/>
                    </a:cubicBezTo>
                    <a:cubicBezTo>
                      <a:pt x="3066" y="901"/>
                      <a:pt x="2806" y="935"/>
                      <a:pt x="2557" y="935"/>
                    </a:cubicBezTo>
                    <a:cubicBezTo>
                      <a:pt x="2480" y="935"/>
                      <a:pt x="2405" y="932"/>
                      <a:pt x="2331" y="926"/>
                    </a:cubicBezTo>
                    <a:cubicBezTo>
                      <a:pt x="1964" y="874"/>
                      <a:pt x="1597" y="743"/>
                      <a:pt x="1231" y="690"/>
                    </a:cubicBezTo>
                    <a:cubicBezTo>
                      <a:pt x="1156" y="679"/>
                      <a:pt x="1077" y="672"/>
                      <a:pt x="998" y="672"/>
                    </a:cubicBezTo>
                    <a:cubicBezTo>
                      <a:pt x="715" y="672"/>
                      <a:pt x="420" y="754"/>
                      <a:pt x="236" y="978"/>
                    </a:cubicBezTo>
                    <a:cubicBezTo>
                      <a:pt x="26" y="1214"/>
                      <a:pt x="0" y="1528"/>
                      <a:pt x="26" y="1816"/>
                    </a:cubicBezTo>
                    <a:cubicBezTo>
                      <a:pt x="131" y="2864"/>
                      <a:pt x="917" y="3701"/>
                      <a:pt x="1781" y="4304"/>
                    </a:cubicBezTo>
                    <a:cubicBezTo>
                      <a:pt x="3009" y="5159"/>
                      <a:pt x="4513" y="5702"/>
                      <a:pt x="6015" y="5702"/>
                    </a:cubicBezTo>
                    <a:cubicBezTo>
                      <a:pt x="6306" y="5702"/>
                      <a:pt x="6597" y="5682"/>
                      <a:pt x="6887" y="5639"/>
                    </a:cubicBezTo>
                    <a:lnTo>
                      <a:pt x="6860" y="5639"/>
                    </a:lnTo>
                    <a:cubicBezTo>
                      <a:pt x="8327" y="5403"/>
                      <a:pt x="9662" y="4670"/>
                      <a:pt x="10867" y="3859"/>
                    </a:cubicBezTo>
                    <a:lnTo>
                      <a:pt x="10867" y="3832"/>
                    </a:lnTo>
                    <a:cubicBezTo>
                      <a:pt x="10160" y="3544"/>
                      <a:pt x="9584" y="2994"/>
                      <a:pt x="9060" y="2418"/>
                    </a:cubicBezTo>
                    <a:cubicBezTo>
                      <a:pt x="8536" y="1842"/>
                      <a:pt x="8039" y="1214"/>
                      <a:pt x="7437" y="690"/>
                    </a:cubicBezTo>
                    <a:cubicBezTo>
                      <a:pt x="7175" y="455"/>
                      <a:pt x="6860" y="219"/>
                      <a:pt x="6494" y="114"/>
                    </a:cubicBezTo>
                    <a:cubicBezTo>
                      <a:pt x="6274" y="34"/>
                      <a:pt x="6054" y="0"/>
                      <a:pt x="58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0" name="Google Shape;310;p6"/>
              <p:cNvSpPr/>
              <p:nvPr/>
            </p:nvSpPr>
            <p:spPr>
              <a:xfrm>
                <a:off x="3819475" y="3678925"/>
                <a:ext cx="192475" cy="223675"/>
              </a:xfrm>
              <a:custGeom>
                <a:avLst/>
                <a:gdLst/>
                <a:ahLst/>
                <a:cxnLst/>
                <a:rect l="l" t="t" r="r" b="b"/>
                <a:pathLst>
                  <a:path w="7699" h="8947" extrusionOk="0">
                    <a:moveTo>
                      <a:pt x="1417" y="1"/>
                    </a:moveTo>
                    <a:cubicBezTo>
                      <a:pt x="1364" y="1"/>
                      <a:pt x="1311" y="6"/>
                      <a:pt x="1258" y="17"/>
                    </a:cubicBezTo>
                    <a:cubicBezTo>
                      <a:pt x="970" y="70"/>
                      <a:pt x="734" y="305"/>
                      <a:pt x="577" y="541"/>
                    </a:cubicBezTo>
                    <a:cubicBezTo>
                      <a:pt x="1" y="1405"/>
                      <a:pt x="79" y="2557"/>
                      <a:pt x="367" y="3578"/>
                    </a:cubicBezTo>
                    <a:cubicBezTo>
                      <a:pt x="865" y="5307"/>
                      <a:pt x="1938" y="6904"/>
                      <a:pt x="3483" y="7820"/>
                    </a:cubicBezTo>
                    <a:cubicBezTo>
                      <a:pt x="4740" y="8580"/>
                      <a:pt x="6233" y="8841"/>
                      <a:pt x="7699" y="8946"/>
                    </a:cubicBezTo>
                    <a:cubicBezTo>
                      <a:pt x="7332" y="8265"/>
                      <a:pt x="7228" y="7480"/>
                      <a:pt x="7201" y="6721"/>
                    </a:cubicBezTo>
                    <a:cubicBezTo>
                      <a:pt x="7149" y="5935"/>
                      <a:pt x="7175" y="5123"/>
                      <a:pt x="7044" y="4338"/>
                    </a:cubicBezTo>
                    <a:cubicBezTo>
                      <a:pt x="6966" y="3971"/>
                      <a:pt x="6861" y="3605"/>
                      <a:pt x="6678" y="3290"/>
                    </a:cubicBezTo>
                    <a:cubicBezTo>
                      <a:pt x="6521" y="3055"/>
                      <a:pt x="6285" y="2845"/>
                      <a:pt x="6049" y="2662"/>
                    </a:cubicBezTo>
                    <a:cubicBezTo>
                      <a:pt x="5735" y="2426"/>
                      <a:pt x="5395" y="2243"/>
                      <a:pt x="5028" y="2138"/>
                    </a:cubicBezTo>
                    <a:cubicBezTo>
                      <a:pt x="4609" y="2034"/>
                      <a:pt x="4164" y="2007"/>
                      <a:pt x="3745" y="1850"/>
                    </a:cubicBezTo>
                    <a:cubicBezTo>
                      <a:pt x="3431" y="1719"/>
                      <a:pt x="3143" y="1536"/>
                      <a:pt x="2933" y="1274"/>
                    </a:cubicBezTo>
                    <a:cubicBezTo>
                      <a:pt x="2671" y="1012"/>
                      <a:pt x="2488" y="698"/>
                      <a:pt x="2226" y="410"/>
                    </a:cubicBezTo>
                    <a:cubicBezTo>
                      <a:pt x="2025" y="186"/>
                      <a:pt x="1728" y="1"/>
                      <a:pt x="1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1" name="Google Shape;311;p6"/>
              <p:cNvSpPr/>
              <p:nvPr/>
            </p:nvSpPr>
            <p:spPr>
              <a:xfrm>
                <a:off x="3954975" y="3632000"/>
                <a:ext cx="147975" cy="272550"/>
              </a:xfrm>
              <a:custGeom>
                <a:avLst/>
                <a:gdLst/>
                <a:ahLst/>
                <a:cxnLst/>
                <a:rect l="l" t="t" r="r" b="b"/>
                <a:pathLst>
                  <a:path w="5919" h="10902" extrusionOk="0">
                    <a:moveTo>
                      <a:pt x="4136" y="0"/>
                    </a:moveTo>
                    <a:cubicBezTo>
                      <a:pt x="4075" y="0"/>
                      <a:pt x="4014" y="4"/>
                      <a:pt x="3955" y="9"/>
                    </a:cubicBezTo>
                    <a:cubicBezTo>
                      <a:pt x="2907" y="140"/>
                      <a:pt x="2069" y="926"/>
                      <a:pt x="1493" y="1816"/>
                    </a:cubicBezTo>
                    <a:cubicBezTo>
                      <a:pt x="498" y="3308"/>
                      <a:pt x="1" y="5167"/>
                      <a:pt x="289" y="6948"/>
                    </a:cubicBezTo>
                    <a:cubicBezTo>
                      <a:pt x="551" y="8388"/>
                      <a:pt x="1310" y="9697"/>
                      <a:pt x="2174" y="10902"/>
                    </a:cubicBezTo>
                    <a:cubicBezTo>
                      <a:pt x="2462" y="10169"/>
                      <a:pt x="2986" y="9593"/>
                      <a:pt x="3536" y="9043"/>
                    </a:cubicBezTo>
                    <a:cubicBezTo>
                      <a:pt x="4112" y="8519"/>
                      <a:pt x="4740" y="7995"/>
                      <a:pt x="5238" y="7393"/>
                    </a:cubicBezTo>
                    <a:cubicBezTo>
                      <a:pt x="5473" y="7105"/>
                      <a:pt x="5709" y="6791"/>
                      <a:pt x="5814" y="6424"/>
                    </a:cubicBezTo>
                    <a:cubicBezTo>
                      <a:pt x="5892" y="6162"/>
                      <a:pt x="5919" y="5848"/>
                      <a:pt x="5892" y="5560"/>
                    </a:cubicBezTo>
                    <a:cubicBezTo>
                      <a:pt x="5866" y="5167"/>
                      <a:pt x="5761" y="4775"/>
                      <a:pt x="5604" y="4434"/>
                    </a:cubicBezTo>
                    <a:cubicBezTo>
                      <a:pt x="5421" y="4041"/>
                      <a:pt x="5159" y="3675"/>
                      <a:pt x="5002" y="3282"/>
                    </a:cubicBezTo>
                    <a:cubicBezTo>
                      <a:pt x="4897" y="2968"/>
                      <a:pt x="4871" y="2628"/>
                      <a:pt x="4897" y="2287"/>
                    </a:cubicBezTo>
                    <a:cubicBezTo>
                      <a:pt x="4950" y="1921"/>
                      <a:pt x="5081" y="1554"/>
                      <a:pt x="5107" y="1187"/>
                    </a:cubicBezTo>
                    <a:cubicBezTo>
                      <a:pt x="5159" y="821"/>
                      <a:pt x="5081" y="428"/>
                      <a:pt x="4793" y="192"/>
                    </a:cubicBezTo>
                    <a:cubicBezTo>
                      <a:pt x="4606" y="47"/>
                      <a:pt x="4369" y="0"/>
                      <a:pt x="4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2" name="Google Shape;312;p6"/>
              <p:cNvSpPr/>
              <p:nvPr/>
            </p:nvSpPr>
            <p:spPr>
              <a:xfrm>
                <a:off x="4009975" y="3712150"/>
                <a:ext cx="221925" cy="193050"/>
              </a:xfrm>
              <a:custGeom>
                <a:avLst/>
                <a:gdLst/>
                <a:ahLst/>
                <a:cxnLst/>
                <a:rect l="l" t="t" r="r" b="b"/>
                <a:pathLst>
                  <a:path w="8877" h="7722" extrusionOk="0">
                    <a:moveTo>
                      <a:pt x="6745" y="1"/>
                    </a:moveTo>
                    <a:cubicBezTo>
                      <a:pt x="6229" y="1"/>
                      <a:pt x="5701" y="105"/>
                      <a:pt x="5211" y="259"/>
                    </a:cubicBezTo>
                    <a:cubicBezTo>
                      <a:pt x="3509" y="783"/>
                      <a:pt x="1938" y="1909"/>
                      <a:pt x="1048" y="3454"/>
                    </a:cubicBezTo>
                    <a:cubicBezTo>
                      <a:pt x="315" y="4737"/>
                      <a:pt x="79" y="6229"/>
                      <a:pt x="0" y="7696"/>
                    </a:cubicBezTo>
                    <a:lnTo>
                      <a:pt x="0" y="7722"/>
                    </a:lnTo>
                    <a:cubicBezTo>
                      <a:pt x="655" y="7329"/>
                      <a:pt x="1440" y="7198"/>
                      <a:pt x="2226" y="7146"/>
                    </a:cubicBezTo>
                    <a:cubicBezTo>
                      <a:pt x="3012" y="7093"/>
                      <a:pt x="3823" y="7093"/>
                      <a:pt x="4583" y="6936"/>
                    </a:cubicBezTo>
                    <a:cubicBezTo>
                      <a:pt x="4949" y="6884"/>
                      <a:pt x="5316" y="6753"/>
                      <a:pt x="5630" y="6544"/>
                    </a:cubicBezTo>
                    <a:cubicBezTo>
                      <a:pt x="5866" y="6387"/>
                      <a:pt x="6075" y="6177"/>
                      <a:pt x="6258" y="5915"/>
                    </a:cubicBezTo>
                    <a:cubicBezTo>
                      <a:pt x="6468" y="5601"/>
                      <a:pt x="6625" y="5261"/>
                      <a:pt x="6730" y="4868"/>
                    </a:cubicBezTo>
                    <a:cubicBezTo>
                      <a:pt x="6861" y="4449"/>
                      <a:pt x="6887" y="4004"/>
                      <a:pt x="7018" y="3611"/>
                    </a:cubicBezTo>
                    <a:cubicBezTo>
                      <a:pt x="7122" y="3297"/>
                      <a:pt x="7306" y="3009"/>
                      <a:pt x="7568" y="2773"/>
                    </a:cubicBezTo>
                    <a:cubicBezTo>
                      <a:pt x="7829" y="2511"/>
                      <a:pt x="8144" y="2328"/>
                      <a:pt x="8406" y="2066"/>
                    </a:cubicBezTo>
                    <a:cubicBezTo>
                      <a:pt x="8667" y="1804"/>
                      <a:pt x="8877" y="1438"/>
                      <a:pt x="8798" y="1071"/>
                    </a:cubicBezTo>
                    <a:cubicBezTo>
                      <a:pt x="8746" y="783"/>
                      <a:pt x="8510" y="547"/>
                      <a:pt x="8248" y="390"/>
                    </a:cubicBezTo>
                    <a:cubicBezTo>
                      <a:pt x="7797" y="111"/>
                      <a:pt x="7277" y="1"/>
                      <a:pt x="6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3" name="Google Shape;313;p6"/>
              <p:cNvSpPr/>
              <p:nvPr/>
            </p:nvSpPr>
            <p:spPr>
              <a:xfrm>
                <a:off x="4011275" y="3857750"/>
                <a:ext cx="271700" cy="142625"/>
              </a:xfrm>
              <a:custGeom>
                <a:avLst/>
                <a:gdLst/>
                <a:ahLst/>
                <a:cxnLst/>
                <a:rect l="l" t="t" r="r" b="b"/>
                <a:pathLst>
                  <a:path w="10868" h="5705" extrusionOk="0">
                    <a:moveTo>
                      <a:pt x="4893" y="0"/>
                    </a:moveTo>
                    <a:cubicBezTo>
                      <a:pt x="4596" y="0"/>
                      <a:pt x="4300" y="21"/>
                      <a:pt x="4007" y="65"/>
                    </a:cubicBezTo>
                    <a:cubicBezTo>
                      <a:pt x="2541" y="274"/>
                      <a:pt x="1205" y="1008"/>
                      <a:pt x="1" y="1846"/>
                    </a:cubicBezTo>
                    <a:cubicBezTo>
                      <a:pt x="708" y="2160"/>
                      <a:pt x="1284" y="2683"/>
                      <a:pt x="1807" y="3259"/>
                    </a:cubicBezTo>
                    <a:cubicBezTo>
                      <a:pt x="2331" y="3836"/>
                      <a:pt x="2829" y="4490"/>
                      <a:pt x="3431" y="4988"/>
                    </a:cubicBezTo>
                    <a:cubicBezTo>
                      <a:pt x="3693" y="5250"/>
                      <a:pt x="4007" y="5459"/>
                      <a:pt x="4373" y="5590"/>
                    </a:cubicBezTo>
                    <a:cubicBezTo>
                      <a:pt x="4594" y="5670"/>
                      <a:pt x="4814" y="5704"/>
                      <a:pt x="5045" y="5704"/>
                    </a:cubicBezTo>
                    <a:cubicBezTo>
                      <a:pt x="5117" y="5704"/>
                      <a:pt x="5190" y="5701"/>
                      <a:pt x="5264" y="5695"/>
                    </a:cubicBezTo>
                    <a:cubicBezTo>
                      <a:pt x="5630" y="5668"/>
                      <a:pt x="6023" y="5590"/>
                      <a:pt x="6364" y="5433"/>
                    </a:cubicBezTo>
                    <a:cubicBezTo>
                      <a:pt x="6782" y="5250"/>
                      <a:pt x="7149" y="5014"/>
                      <a:pt x="7542" y="4857"/>
                    </a:cubicBezTo>
                    <a:cubicBezTo>
                      <a:pt x="7769" y="4787"/>
                      <a:pt x="7996" y="4752"/>
                      <a:pt x="8215" y="4752"/>
                    </a:cubicBezTo>
                    <a:cubicBezTo>
                      <a:pt x="8324" y="4752"/>
                      <a:pt x="8432" y="4761"/>
                      <a:pt x="8537" y="4778"/>
                    </a:cubicBezTo>
                    <a:cubicBezTo>
                      <a:pt x="8903" y="4831"/>
                      <a:pt x="9270" y="4961"/>
                      <a:pt x="9637" y="5014"/>
                    </a:cubicBezTo>
                    <a:cubicBezTo>
                      <a:pt x="9701" y="5024"/>
                      <a:pt x="9768" y="5029"/>
                      <a:pt x="9836" y="5029"/>
                    </a:cubicBezTo>
                    <a:cubicBezTo>
                      <a:pt x="10129" y="5029"/>
                      <a:pt x="10440" y="4933"/>
                      <a:pt x="10632" y="4700"/>
                    </a:cubicBezTo>
                    <a:cubicBezTo>
                      <a:pt x="10841" y="4490"/>
                      <a:pt x="10867" y="4150"/>
                      <a:pt x="10841" y="3862"/>
                    </a:cubicBezTo>
                    <a:cubicBezTo>
                      <a:pt x="10736" y="2814"/>
                      <a:pt x="9951" y="1976"/>
                      <a:pt x="9087" y="1374"/>
                    </a:cubicBezTo>
                    <a:cubicBezTo>
                      <a:pt x="7865" y="524"/>
                      <a:pt x="6372" y="0"/>
                      <a:pt x="48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4" name="Google Shape;314;p6"/>
              <p:cNvSpPr/>
              <p:nvPr/>
            </p:nvSpPr>
            <p:spPr>
              <a:xfrm>
                <a:off x="4010625" y="3904525"/>
                <a:ext cx="192475" cy="224100"/>
              </a:xfrm>
              <a:custGeom>
                <a:avLst/>
                <a:gdLst/>
                <a:ahLst/>
                <a:cxnLst/>
                <a:rect l="l" t="t" r="r" b="b"/>
                <a:pathLst>
                  <a:path w="7699" h="8964" extrusionOk="0">
                    <a:moveTo>
                      <a:pt x="1" y="1"/>
                    </a:moveTo>
                    <a:lnTo>
                      <a:pt x="1" y="1"/>
                    </a:lnTo>
                    <a:cubicBezTo>
                      <a:pt x="367" y="682"/>
                      <a:pt x="472" y="1467"/>
                      <a:pt x="498" y="2226"/>
                    </a:cubicBezTo>
                    <a:cubicBezTo>
                      <a:pt x="550" y="3038"/>
                      <a:pt x="524" y="3824"/>
                      <a:pt x="655" y="4609"/>
                    </a:cubicBezTo>
                    <a:cubicBezTo>
                      <a:pt x="734" y="4976"/>
                      <a:pt x="838" y="5342"/>
                      <a:pt x="1022" y="5657"/>
                    </a:cubicBezTo>
                    <a:cubicBezTo>
                      <a:pt x="1179" y="5918"/>
                      <a:pt x="1414" y="6128"/>
                      <a:pt x="1650" y="6311"/>
                    </a:cubicBezTo>
                    <a:cubicBezTo>
                      <a:pt x="1964" y="6521"/>
                      <a:pt x="2305" y="6704"/>
                      <a:pt x="2671" y="6809"/>
                    </a:cubicBezTo>
                    <a:cubicBezTo>
                      <a:pt x="3116" y="6913"/>
                      <a:pt x="3535" y="6966"/>
                      <a:pt x="3954" y="7123"/>
                    </a:cubicBezTo>
                    <a:cubicBezTo>
                      <a:pt x="4269" y="7228"/>
                      <a:pt x="4557" y="7437"/>
                      <a:pt x="4766" y="7673"/>
                    </a:cubicBezTo>
                    <a:cubicBezTo>
                      <a:pt x="5028" y="7935"/>
                      <a:pt x="5211" y="8275"/>
                      <a:pt x="5473" y="8537"/>
                    </a:cubicBezTo>
                    <a:cubicBezTo>
                      <a:pt x="5684" y="8771"/>
                      <a:pt x="6000" y="8964"/>
                      <a:pt x="6327" y="8964"/>
                    </a:cubicBezTo>
                    <a:cubicBezTo>
                      <a:pt x="6365" y="8964"/>
                      <a:pt x="6404" y="8961"/>
                      <a:pt x="6442" y="8956"/>
                    </a:cubicBezTo>
                    <a:cubicBezTo>
                      <a:pt x="6730" y="8903"/>
                      <a:pt x="6966" y="8668"/>
                      <a:pt x="7123" y="8432"/>
                    </a:cubicBezTo>
                    <a:cubicBezTo>
                      <a:pt x="7699" y="7542"/>
                      <a:pt x="7620" y="6390"/>
                      <a:pt x="7332" y="5395"/>
                    </a:cubicBezTo>
                    <a:cubicBezTo>
                      <a:pt x="6835" y="3667"/>
                      <a:pt x="5761" y="2069"/>
                      <a:pt x="4216" y="1153"/>
                    </a:cubicBezTo>
                    <a:cubicBezTo>
                      <a:pt x="2959" y="393"/>
                      <a:pt x="1467" y="105"/>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5" name="Google Shape;315;p6"/>
              <p:cNvSpPr/>
              <p:nvPr/>
            </p:nvSpPr>
            <p:spPr>
              <a:xfrm>
                <a:off x="3972650" y="3871025"/>
                <a:ext cx="74000" cy="67300"/>
              </a:xfrm>
              <a:custGeom>
                <a:avLst/>
                <a:gdLst/>
                <a:ahLst/>
                <a:cxnLst/>
                <a:rect l="l" t="t" r="r" b="b"/>
                <a:pathLst>
                  <a:path w="2960" h="2692" extrusionOk="0">
                    <a:moveTo>
                      <a:pt x="1474" y="0"/>
                    </a:moveTo>
                    <a:cubicBezTo>
                      <a:pt x="1377" y="0"/>
                      <a:pt x="1278" y="10"/>
                      <a:pt x="1179" y="32"/>
                    </a:cubicBezTo>
                    <a:cubicBezTo>
                      <a:pt x="446" y="215"/>
                      <a:pt x="1" y="922"/>
                      <a:pt x="184" y="1655"/>
                    </a:cubicBezTo>
                    <a:cubicBezTo>
                      <a:pt x="317" y="2277"/>
                      <a:pt x="865" y="2691"/>
                      <a:pt x="1459" y="2691"/>
                    </a:cubicBezTo>
                    <a:cubicBezTo>
                      <a:pt x="1566" y="2691"/>
                      <a:pt x="1674" y="2678"/>
                      <a:pt x="1781" y="2650"/>
                    </a:cubicBezTo>
                    <a:cubicBezTo>
                      <a:pt x="2515" y="2493"/>
                      <a:pt x="2960" y="1760"/>
                      <a:pt x="2803" y="1053"/>
                    </a:cubicBezTo>
                    <a:cubicBezTo>
                      <a:pt x="2644" y="419"/>
                      <a:pt x="2094" y="0"/>
                      <a:pt x="14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6" name="Google Shape;316;p6"/>
              <p:cNvSpPr/>
              <p:nvPr/>
            </p:nvSpPr>
            <p:spPr>
              <a:xfrm>
                <a:off x="4042700" y="3915000"/>
                <a:ext cx="153200" cy="206075"/>
              </a:xfrm>
              <a:custGeom>
                <a:avLst/>
                <a:gdLst/>
                <a:ahLst/>
                <a:cxnLst/>
                <a:rect l="l" t="t" r="r" b="b"/>
                <a:pathLst>
                  <a:path w="6128" h="8243" extrusionOk="0">
                    <a:moveTo>
                      <a:pt x="131" y="1"/>
                    </a:moveTo>
                    <a:cubicBezTo>
                      <a:pt x="79" y="1"/>
                      <a:pt x="27" y="27"/>
                      <a:pt x="27" y="79"/>
                    </a:cubicBezTo>
                    <a:cubicBezTo>
                      <a:pt x="1" y="132"/>
                      <a:pt x="27" y="184"/>
                      <a:pt x="53" y="210"/>
                    </a:cubicBezTo>
                    <a:cubicBezTo>
                      <a:pt x="79" y="236"/>
                      <a:pt x="105" y="236"/>
                      <a:pt x="105" y="236"/>
                    </a:cubicBezTo>
                    <a:cubicBezTo>
                      <a:pt x="1048" y="341"/>
                      <a:pt x="1964" y="681"/>
                      <a:pt x="2802" y="1179"/>
                    </a:cubicBezTo>
                    <a:cubicBezTo>
                      <a:pt x="3090" y="1388"/>
                      <a:pt x="3405" y="1624"/>
                      <a:pt x="3666" y="1860"/>
                    </a:cubicBezTo>
                    <a:cubicBezTo>
                      <a:pt x="4740" y="2829"/>
                      <a:pt x="5421" y="4138"/>
                      <a:pt x="5656" y="5578"/>
                    </a:cubicBezTo>
                    <a:cubicBezTo>
                      <a:pt x="5787" y="6416"/>
                      <a:pt x="5735" y="7280"/>
                      <a:pt x="5525" y="8092"/>
                    </a:cubicBezTo>
                    <a:cubicBezTo>
                      <a:pt x="5525" y="8144"/>
                      <a:pt x="5552" y="8196"/>
                      <a:pt x="5578" y="8223"/>
                    </a:cubicBezTo>
                    <a:cubicBezTo>
                      <a:pt x="5604" y="8236"/>
                      <a:pt x="5624" y="8242"/>
                      <a:pt x="5643" y="8242"/>
                    </a:cubicBezTo>
                    <a:cubicBezTo>
                      <a:pt x="5663" y="8242"/>
                      <a:pt x="5683" y="8236"/>
                      <a:pt x="5709" y="8223"/>
                    </a:cubicBezTo>
                    <a:cubicBezTo>
                      <a:pt x="5735" y="8223"/>
                      <a:pt x="5761" y="8196"/>
                      <a:pt x="5761" y="8144"/>
                    </a:cubicBezTo>
                    <a:cubicBezTo>
                      <a:pt x="6128" y="6651"/>
                      <a:pt x="5971" y="5028"/>
                      <a:pt x="5290" y="3614"/>
                    </a:cubicBezTo>
                    <a:cubicBezTo>
                      <a:pt x="4766" y="2567"/>
                      <a:pt x="3954" y="1650"/>
                      <a:pt x="2907" y="996"/>
                    </a:cubicBezTo>
                    <a:cubicBezTo>
                      <a:pt x="2724" y="865"/>
                      <a:pt x="2540" y="760"/>
                      <a:pt x="2331" y="681"/>
                    </a:cubicBezTo>
                    <a:cubicBezTo>
                      <a:pt x="1650" y="315"/>
                      <a:pt x="891" y="79"/>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7" name="Google Shape;317;p6"/>
              <p:cNvSpPr/>
              <p:nvPr/>
            </p:nvSpPr>
            <p:spPr>
              <a:xfrm>
                <a:off x="3958900" y="4067025"/>
                <a:ext cx="95600" cy="98075"/>
              </a:xfrm>
              <a:custGeom>
                <a:avLst/>
                <a:gdLst/>
                <a:ahLst/>
                <a:cxnLst/>
                <a:rect l="l" t="t" r="r" b="b"/>
                <a:pathLst>
                  <a:path w="3824" h="3923" extrusionOk="0">
                    <a:moveTo>
                      <a:pt x="3719" y="1"/>
                    </a:moveTo>
                    <a:cubicBezTo>
                      <a:pt x="3699" y="1"/>
                      <a:pt x="3680" y="8"/>
                      <a:pt x="3667" y="21"/>
                    </a:cubicBezTo>
                    <a:cubicBezTo>
                      <a:pt x="3641" y="21"/>
                      <a:pt x="3614" y="47"/>
                      <a:pt x="3588" y="73"/>
                    </a:cubicBezTo>
                    <a:cubicBezTo>
                      <a:pt x="3091" y="1330"/>
                      <a:pt x="2174" y="2430"/>
                      <a:pt x="1048" y="3163"/>
                    </a:cubicBezTo>
                    <a:cubicBezTo>
                      <a:pt x="734" y="3372"/>
                      <a:pt x="394" y="3555"/>
                      <a:pt x="53" y="3713"/>
                    </a:cubicBezTo>
                    <a:cubicBezTo>
                      <a:pt x="27" y="3739"/>
                      <a:pt x="1" y="3765"/>
                      <a:pt x="1" y="3791"/>
                    </a:cubicBezTo>
                    <a:cubicBezTo>
                      <a:pt x="1" y="3844"/>
                      <a:pt x="1" y="3896"/>
                      <a:pt x="53" y="3896"/>
                    </a:cubicBezTo>
                    <a:cubicBezTo>
                      <a:pt x="80" y="3922"/>
                      <a:pt x="132" y="3922"/>
                      <a:pt x="158" y="3922"/>
                    </a:cubicBezTo>
                    <a:cubicBezTo>
                      <a:pt x="1415" y="3346"/>
                      <a:pt x="2541" y="2403"/>
                      <a:pt x="3274" y="1199"/>
                    </a:cubicBezTo>
                    <a:cubicBezTo>
                      <a:pt x="3483" y="885"/>
                      <a:pt x="3667" y="518"/>
                      <a:pt x="3798" y="152"/>
                    </a:cubicBezTo>
                    <a:cubicBezTo>
                      <a:pt x="3824" y="99"/>
                      <a:pt x="3798" y="47"/>
                      <a:pt x="3772" y="21"/>
                    </a:cubicBezTo>
                    <a:cubicBezTo>
                      <a:pt x="3758" y="8"/>
                      <a:pt x="3739" y="1"/>
                      <a:pt x="3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8" name="Google Shape;318;p6"/>
              <p:cNvSpPr/>
              <p:nvPr/>
            </p:nvSpPr>
            <p:spPr>
              <a:xfrm>
                <a:off x="3835200" y="3942000"/>
                <a:ext cx="164325" cy="151075"/>
              </a:xfrm>
              <a:custGeom>
                <a:avLst/>
                <a:gdLst/>
                <a:ahLst/>
                <a:cxnLst/>
                <a:rect l="l" t="t" r="r" b="b"/>
                <a:pathLst>
                  <a:path w="6573" h="6043" extrusionOk="0">
                    <a:moveTo>
                      <a:pt x="6468" y="1"/>
                    </a:moveTo>
                    <a:cubicBezTo>
                      <a:pt x="6448" y="1"/>
                      <a:pt x="6428" y="7"/>
                      <a:pt x="6415" y="20"/>
                    </a:cubicBezTo>
                    <a:cubicBezTo>
                      <a:pt x="6363" y="20"/>
                      <a:pt x="6363" y="47"/>
                      <a:pt x="6337" y="99"/>
                    </a:cubicBezTo>
                    <a:cubicBezTo>
                      <a:pt x="6127" y="1199"/>
                      <a:pt x="5656" y="2246"/>
                      <a:pt x="4975" y="3136"/>
                    </a:cubicBezTo>
                    <a:cubicBezTo>
                      <a:pt x="4242" y="4079"/>
                      <a:pt x="3273" y="4812"/>
                      <a:pt x="2147" y="5283"/>
                    </a:cubicBezTo>
                    <a:cubicBezTo>
                      <a:pt x="1493" y="5571"/>
                      <a:pt x="812" y="5729"/>
                      <a:pt x="105" y="5807"/>
                    </a:cubicBezTo>
                    <a:cubicBezTo>
                      <a:pt x="52" y="5807"/>
                      <a:pt x="26" y="5833"/>
                      <a:pt x="26" y="5886"/>
                    </a:cubicBezTo>
                    <a:cubicBezTo>
                      <a:pt x="0" y="5938"/>
                      <a:pt x="26" y="5990"/>
                      <a:pt x="79" y="6017"/>
                    </a:cubicBezTo>
                    <a:cubicBezTo>
                      <a:pt x="105" y="6043"/>
                      <a:pt x="131" y="6043"/>
                      <a:pt x="157" y="6043"/>
                    </a:cubicBezTo>
                    <a:cubicBezTo>
                      <a:pt x="1440" y="5912"/>
                      <a:pt x="2671" y="5441"/>
                      <a:pt x="3692" y="4681"/>
                    </a:cubicBezTo>
                    <a:cubicBezTo>
                      <a:pt x="4661" y="4000"/>
                      <a:pt x="5446" y="3058"/>
                      <a:pt x="5970" y="2010"/>
                    </a:cubicBezTo>
                    <a:cubicBezTo>
                      <a:pt x="6258" y="1408"/>
                      <a:pt x="6441" y="780"/>
                      <a:pt x="6572" y="151"/>
                    </a:cubicBezTo>
                    <a:cubicBezTo>
                      <a:pt x="6572" y="99"/>
                      <a:pt x="6546" y="47"/>
                      <a:pt x="6520" y="20"/>
                    </a:cubicBezTo>
                    <a:cubicBezTo>
                      <a:pt x="6507" y="7"/>
                      <a:pt x="6487" y="1"/>
                      <a:pt x="6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9" name="Google Shape;319;p6"/>
              <p:cNvSpPr/>
              <p:nvPr/>
            </p:nvSpPr>
            <p:spPr>
              <a:xfrm>
                <a:off x="3765800" y="3885275"/>
                <a:ext cx="214075" cy="58675"/>
              </a:xfrm>
              <a:custGeom>
                <a:avLst/>
                <a:gdLst/>
                <a:ahLst/>
                <a:cxnLst/>
                <a:rect l="l" t="t" r="r" b="b"/>
                <a:pathLst>
                  <a:path w="8563" h="2347" extrusionOk="0">
                    <a:moveTo>
                      <a:pt x="138" y="1"/>
                    </a:moveTo>
                    <a:cubicBezTo>
                      <a:pt x="103" y="1"/>
                      <a:pt x="71" y="19"/>
                      <a:pt x="53" y="38"/>
                    </a:cubicBezTo>
                    <a:cubicBezTo>
                      <a:pt x="1" y="90"/>
                      <a:pt x="1" y="142"/>
                      <a:pt x="53" y="195"/>
                    </a:cubicBezTo>
                    <a:cubicBezTo>
                      <a:pt x="446" y="614"/>
                      <a:pt x="891" y="980"/>
                      <a:pt x="1362" y="1294"/>
                    </a:cubicBezTo>
                    <a:cubicBezTo>
                      <a:pt x="1833" y="1582"/>
                      <a:pt x="2331" y="1818"/>
                      <a:pt x="2855" y="2001"/>
                    </a:cubicBezTo>
                    <a:cubicBezTo>
                      <a:pt x="3550" y="2233"/>
                      <a:pt x="4264" y="2346"/>
                      <a:pt x="4985" y="2346"/>
                    </a:cubicBezTo>
                    <a:cubicBezTo>
                      <a:pt x="5486" y="2346"/>
                      <a:pt x="5990" y="2292"/>
                      <a:pt x="6494" y="2185"/>
                    </a:cubicBezTo>
                    <a:cubicBezTo>
                      <a:pt x="7201" y="2028"/>
                      <a:pt x="7882" y="1766"/>
                      <a:pt x="8510" y="1373"/>
                    </a:cubicBezTo>
                    <a:cubicBezTo>
                      <a:pt x="8537" y="1373"/>
                      <a:pt x="8563" y="1321"/>
                      <a:pt x="8563" y="1294"/>
                    </a:cubicBezTo>
                    <a:cubicBezTo>
                      <a:pt x="8563" y="1242"/>
                      <a:pt x="8537" y="1216"/>
                      <a:pt x="8510" y="1190"/>
                    </a:cubicBezTo>
                    <a:cubicBezTo>
                      <a:pt x="8484" y="1177"/>
                      <a:pt x="8465" y="1170"/>
                      <a:pt x="8445" y="1170"/>
                    </a:cubicBezTo>
                    <a:cubicBezTo>
                      <a:pt x="8425" y="1170"/>
                      <a:pt x="8406" y="1177"/>
                      <a:pt x="8380" y="1190"/>
                    </a:cubicBezTo>
                    <a:cubicBezTo>
                      <a:pt x="7378" y="1776"/>
                      <a:pt x="6240" y="2111"/>
                      <a:pt x="5093" y="2111"/>
                    </a:cubicBezTo>
                    <a:cubicBezTo>
                      <a:pt x="5010" y="2111"/>
                      <a:pt x="4927" y="2110"/>
                      <a:pt x="4845" y="2106"/>
                    </a:cubicBezTo>
                    <a:cubicBezTo>
                      <a:pt x="3719" y="2080"/>
                      <a:pt x="2619" y="1766"/>
                      <a:pt x="1650" y="1190"/>
                    </a:cubicBezTo>
                    <a:cubicBezTo>
                      <a:pt x="1598" y="1163"/>
                      <a:pt x="1545" y="1111"/>
                      <a:pt x="1493" y="1085"/>
                    </a:cubicBezTo>
                    <a:cubicBezTo>
                      <a:pt x="1022" y="797"/>
                      <a:pt x="603" y="430"/>
                      <a:pt x="210" y="38"/>
                    </a:cubicBezTo>
                    <a:lnTo>
                      <a:pt x="184" y="11"/>
                    </a:lnTo>
                    <a:cubicBezTo>
                      <a:pt x="169" y="4"/>
                      <a:pt x="153" y="1"/>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0" name="Google Shape;320;p6"/>
              <p:cNvSpPr/>
              <p:nvPr/>
            </p:nvSpPr>
            <p:spPr>
              <a:xfrm>
                <a:off x="3831925" y="3754800"/>
                <a:ext cx="139450" cy="137325"/>
              </a:xfrm>
              <a:custGeom>
                <a:avLst/>
                <a:gdLst/>
                <a:ahLst/>
                <a:cxnLst/>
                <a:rect l="l" t="t" r="r" b="b"/>
                <a:pathLst>
                  <a:path w="5578" h="5493" extrusionOk="0">
                    <a:moveTo>
                      <a:pt x="128" y="0"/>
                    </a:moveTo>
                    <a:cubicBezTo>
                      <a:pt x="105" y="0"/>
                      <a:pt x="79" y="7"/>
                      <a:pt x="53" y="20"/>
                    </a:cubicBezTo>
                    <a:cubicBezTo>
                      <a:pt x="26" y="46"/>
                      <a:pt x="0" y="98"/>
                      <a:pt x="26" y="124"/>
                    </a:cubicBezTo>
                    <a:cubicBezTo>
                      <a:pt x="498" y="1931"/>
                      <a:pt x="1702" y="3555"/>
                      <a:pt x="3273" y="4550"/>
                    </a:cubicBezTo>
                    <a:cubicBezTo>
                      <a:pt x="3457" y="4681"/>
                      <a:pt x="3640" y="4785"/>
                      <a:pt x="3849" y="4890"/>
                    </a:cubicBezTo>
                    <a:cubicBezTo>
                      <a:pt x="4347" y="5126"/>
                      <a:pt x="4870" y="5335"/>
                      <a:pt x="5420" y="5492"/>
                    </a:cubicBezTo>
                    <a:cubicBezTo>
                      <a:pt x="5473" y="5492"/>
                      <a:pt x="5525" y="5466"/>
                      <a:pt x="5551" y="5414"/>
                    </a:cubicBezTo>
                    <a:cubicBezTo>
                      <a:pt x="5577" y="5361"/>
                      <a:pt x="5551" y="5309"/>
                      <a:pt x="5525" y="5283"/>
                    </a:cubicBezTo>
                    <a:cubicBezTo>
                      <a:pt x="5499" y="5257"/>
                      <a:pt x="5499" y="5257"/>
                      <a:pt x="5473" y="5257"/>
                    </a:cubicBezTo>
                    <a:cubicBezTo>
                      <a:pt x="4740" y="5073"/>
                      <a:pt x="4033" y="4759"/>
                      <a:pt x="3404" y="4340"/>
                    </a:cubicBezTo>
                    <a:cubicBezTo>
                      <a:pt x="2357" y="3686"/>
                      <a:pt x="1493" y="2769"/>
                      <a:pt x="917" y="1722"/>
                    </a:cubicBezTo>
                    <a:cubicBezTo>
                      <a:pt x="629" y="1198"/>
                      <a:pt x="393" y="648"/>
                      <a:pt x="236" y="72"/>
                    </a:cubicBezTo>
                    <a:cubicBezTo>
                      <a:pt x="236" y="46"/>
                      <a:pt x="210" y="20"/>
                      <a:pt x="183" y="20"/>
                    </a:cubicBezTo>
                    <a:cubicBezTo>
                      <a:pt x="170"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1" name="Google Shape;321;p6"/>
              <p:cNvSpPr/>
              <p:nvPr/>
            </p:nvSpPr>
            <p:spPr>
              <a:xfrm>
                <a:off x="3959575" y="3702250"/>
                <a:ext cx="37325" cy="167375"/>
              </a:xfrm>
              <a:custGeom>
                <a:avLst/>
                <a:gdLst/>
                <a:ahLst/>
                <a:cxnLst/>
                <a:rect l="l" t="t" r="r" b="b"/>
                <a:pathLst>
                  <a:path w="1493" h="6695" extrusionOk="0">
                    <a:moveTo>
                      <a:pt x="969" y="1"/>
                    </a:moveTo>
                    <a:cubicBezTo>
                      <a:pt x="943" y="27"/>
                      <a:pt x="917" y="27"/>
                      <a:pt x="917" y="53"/>
                    </a:cubicBezTo>
                    <a:cubicBezTo>
                      <a:pt x="105" y="1677"/>
                      <a:pt x="0" y="3562"/>
                      <a:pt x="602" y="5290"/>
                    </a:cubicBezTo>
                    <a:cubicBezTo>
                      <a:pt x="786" y="5761"/>
                      <a:pt x="995" y="6233"/>
                      <a:pt x="1283" y="6625"/>
                    </a:cubicBezTo>
                    <a:cubicBezTo>
                      <a:pt x="1283" y="6652"/>
                      <a:pt x="1309" y="6678"/>
                      <a:pt x="1309" y="6678"/>
                    </a:cubicBezTo>
                    <a:cubicBezTo>
                      <a:pt x="1331" y="6689"/>
                      <a:pt x="1353" y="6695"/>
                      <a:pt x="1374" y="6695"/>
                    </a:cubicBezTo>
                    <a:cubicBezTo>
                      <a:pt x="1405" y="6695"/>
                      <a:pt x="1436" y="6682"/>
                      <a:pt x="1466" y="6652"/>
                    </a:cubicBezTo>
                    <a:cubicBezTo>
                      <a:pt x="1493" y="6625"/>
                      <a:pt x="1493" y="6573"/>
                      <a:pt x="1466" y="6521"/>
                    </a:cubicBezTo>
                    <a:cubicBezTo>
                      <a:pt x="524" y="5081"/>
                      <a:pt x="210" y="3274"/>
                      <a:pt x="602" y="1546"/>
                    </a:cubicBezTo>
                    <a:cubicBezTo>
                      <a:pt x="733" y="1074"/>
                      <a:pt x="890" y="603"/>
                      <a:pt x="1100" y="184"/>
                    </a:cubicBezTo>
                    <a:cubicBezTo>
                      <a:pt x="1126" y="106"/>
                      <a:pt x="1100" y="53"/>
                      <a:pt x="1048" y="27"/>
                    </a:cubicBezTo>
                    <a:cubicBezTo>
                      <a:pt x="1021" y="1"/>
                      <a:pt x="995" y="1"/>
                      <a:pt x="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2" name="Google Shape;322;p6"/>
              <p:cNvSpPr/>
              <p:nvPr/>
            </p:nvSpPr>
            <p:spPr>
              <a:xfrm>
                <a:off x="4021750" y="3720575"/>
                <a:ext cx="146000" cy="145850"/>
              </a:xfrm>
              <a:custGeom>
                <a:avLst/>
                <a:gdLst/>
                <a:ahLst/>
                <a:cxnLst/>
                <a:rect l="l" t="t" r="r" b="b"/>
                <a:pathLst>
                  <a:path w="5840" h="5834" extrusionOk="0">
                    <a:moveTo>
                      <a:pt x="5683" y="1"/>
                    </a:moveTo>
                    <a:cubicBezTo>
                      <a:pt x="3431" y="420"/>
                      <a:pt x="1519" y="1912"/>
                      <a:pt x="551" y="3981"/>
                    </a:cubicBezTo>
                    <a:cubicBezTo>
                      <a:pt x="315" y="4531"/>
                      <a:pt x="132" y="5107"/>
                      <a:pt x="27" y="5683"/>
                    </a:cubicBezTo>
                    <a:cubicBezTo>
                      <a:pt x="1" y="5735"/>
                      <a:pt x="27" y="5788"/>
                      <a:pt x="79" y="5814"/>
                    </a:cubicBezTo>
                    <a:cubicBezTo>
                      <a:pt x="92" y="5827"/>
                      <a:pt x="105" y="5833"/>
                      <a:pt x="122" y="5833"/>
                    </a:cubicBezTo>
                    <a:cubicBezTo>
                      <a:pt x="138" y="5833"/>
                      <a:pt x="158" y="5827"/>
                      <a:pt x="184" y="5814"/>
                    </a:cubicBezTo>
                    <a:cubicBezTo>
                      <a:pt x="210" y="5814"/>
                      <a:pt x="236" y="5788"/>
                      <a:pt x="236" y="5735"/>
                    </a:cubicBezTo>
                    <a:cubicBezTo>
                      <a:pt x="629" y="3614"/>
                      <a:pt x="2017" y="1781"/>
                      <a:pt x="3928" y="839"/>
                    </a:cubicBezTo>
                    <a:cubicBezTo>
                      <a:pt x="4504" y="551"/>
                      <a:pt x="5107" y="368"/>
                      <a:pt x="5735" y="237"/>
                    </a:cubicBezTo>
                    <a:cubicBezTo>
                      <a:pt x="5787" y="237"/>
                      <a:pt x="5814" y="210"/>
                      <a:pt x="5814" y="158"/>
                    </a:cubicBezTo>
                    <a:cubicBezTo>
                      <a:pt x="5840" y="106"/>
                      <a:pt x="5814" y="53"/>
                      <a:pt x="5761" y="27"/>
                    </a:cubicBezTo>
                    <a:cubicBezTo>
                      <a:pt x="5735" y="1"/>
                      <a:pt x="5709" y="1"/>
                      <a:pt x="5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3" name="Google Shape;323;p6"/>
              <p:cNvSpPr/>
              <p:nvPr/>
            </p:nvSpPr>
            <p:spPr>
              <a:xfrm>
                <a:off x="4043350" y="3864575"/>
                <a:ext cx="224550" cy="83025"/>
              </a:xfrm>
              <a:custGeom>
                <a:avLst/>
                <a:gdLst/>
                <a:ahLst/>
                <a:cxnLst/>
                <a:rect l="l" t="t" r="r" b="b"/>
                <a:pathLst>
                  <a:path w="8982" h="3321" extrusionOk="0">
                    <a:moveTo>
                      <a:pt x="3303" y="1"/>
                    </a:moveTo>
                    <a:cubicBezTo>
                      <a:pt x="2961" y="1"/>
                      <a:pt x="2618" y="27"/>
                      <a:pt x="2279" y="80"/>
                    </a:cubicBezTo>
                    <a:cubicBezTo>
                      <a:pt x="1493" y="211"/>
                      <a:pt x="734" y="473"/>
                      <a:pt x="53" y="866"/>
                    </a:cubicBezTo>
                    <a:cubicBezTo>
                      <a:pt x="27" y="892"/>
                      <a:pt x="1" y="918"/>
                      <a:pt x="1" y="970"/>
                    </a:cubicBezTo>
                    <a:cubicBezTo>
                      <a:pt x="1" y="1023"/>
                      <a:pt x="27" y="1049"/>
                      <a:pt x="53" y="1075"/>
                    </a:cubicBezTo>
                    <a:cubicBezTo>
                      <a:pt x="79" y="1088"/>
                      <a:pt x="99" y="1095"/>
                      <a:pt x="119" y="1095"/>
                    </a:cubicBezTo>
                    <a:cubicBezTo>
                      <a:pt x="138" y="1095"/>
                      <a:pt x="158" y="1088"/>
                      <a:pt x="184" y="1075"/>
                    </a:cubicBezTo>
                    <a:cubicBezTo>
                      <a:pt x="1154" y="524"/>
                      <a:pt x="2292" y="232"/>
                      <a:pt x="3424" y="232"/>
                    </a:cubicBezTo>
                    <a:cubicBezTo>
                      <a:pt x="3637" y="232"/>
                      <a:pt x="3849" y="243"/>
                      <a:pt x="4059" y="263"/>
                    </a:cubicBezTo>
                    <a:cubicBezTo>
                      <a:pt x="5002" y="368"/>
                      <a:pt x="5918" y="682"/>
                      <a:pt x="6730" y="1206"/>
                    </a:cubicBezTo>
                    <a:cubicBezTo>
                      <a:pt x="6966" y="1363"/>
                      <a:pt x="7201" y="1546"/>
                      <a:pt x="7437" y="1730"/>
                    </a:cubicBezTo>
                    <a:cubicBezTo>
                      <a:pt x="7961" y="2175"/>
                      <a:pt x="8406" y="2698"/>
                      <a:pt x="8746" y="3275"/>
                    </a:cubicBezTo>
                    <a:cubicBezTo>
                      <a:pt x="8746" y="3275"/>
                      <a:pt x="8772" y="3301"/>
                      <a:pt x="8772" y="3301"/>
                    </a:cubicBezTo>
                    <a:cubicBezTo>
                      <a:pt x="8799" y="3314"/>
                      <a:pt x="8825" y="3320"/>
                      <a:pt x="8851" y="3320"/>
                    </a:cubicBezTo>
                    <a:cubicBezTo>
                      <a:pt x="8877" y="3320"/>
                      <a:pt x="8903" y="3314"/>
                      <a:pt x="8930" y="3301"/>
                    </a:cubicBezTo>
                    <a:cubicBezTo>
                      <a:pt x="8956" y="3248"/>
                      <a:pt x="8982" y="3196"/>
                      <a:pt x="8956" y="3144"/>
                    </a:cubicBezTo>
                    <a:cubicBezTo>
                      <a:pt x="8432" y="2306"/>
                      <a:pt x="7699" y="1546"/>
                      <a:pt x="6835" y="1023"/>
                    </a:cubicBezTo>
                    <a:cubicBezTo>
                      <a:pt x="6625" y="892"/>
                      <a:pt x="6416" y="761"/>
                      <a:pt x="6206" y="656"/>
                    </a:cubicBezTo>
                    <a:cubicBezTo>
                      <a:pt x="5308" y="226"/>
                      <a:pt x="4307" y="1"/>
                      <a:pt x="3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4" name="Google Shape;324;p6"/>
              <p:cNvSpPr/>
              <p:nvPr/>
            </p:nvSpPr>
            <p:spPr>
              <a:xfrm>
                <a:off x="3762525" y="4025800"/>
                <a:ext cx="60900" cy="118400"/>
              </a:xfrm>
              <a:custGeom>
                <a:avLst/>
                <a:gdLst/>
                <a:ahLst/>
                <a:cxnLst/>
                <a:rect l="l" t="t" r="r" b="b"/>
                <a:pathLst>
                  <a:path w="2436" h="4736" extrusionOk="0">
                    <a:moveTo>
                      <a:pt x="128" y="0"/>
                    </a:moveTo>
                    <a:cubicBezTo>
                      <a:pt x="105" y="0"/>
                      <a:pt x="79" y="7"/>
                      <a:pt x="53" y="20"/>
                    </a:cubicBezTo>
                    <a:cubicBezTo>
                      <a:pt x="27" y="46"/>
                      <a:pt x="1" y="99"/>
                      <a:pt x="1" y="151"/>
                    </a:cubicBezTo>
                    <a:cubicBezTo>
                      <a:pt x="158" y="1853"/>
                      <a:pt x="996" y="3503"/>
                      <a:pt x="2226" y="4707"/>
                    </a:cubicBezTo>
                    <a:lnTo>
                      <a:pt x="2252" y="4707"/>
                    </a:lnTo>
                    <a:cubicBezTo>
                      <a:pt x="2272" y="4727"/>
                      <a:pt x="2293" y="4736"/>
                      <a:pt x="2313" y="4736"/>
                    </a:cubicBezTo>
                    <a:cubicBezTo>
                      <a:pt x="2345" y="4736"/>
                      <a:pt x="2377" y="4713"/>
                      <a:pt x="2410" y="4681"/>
                    </a:cubicBezTo>
                    <a:cubicBezTo>
                      <a:pt x="2436" y="4655"/>
                      <a:pt x="2436" y="4602"/>
                      <a:pt x="2383" y="4550"/>
                    </a:cubicBezTo>
                    <a:cubicBezTo>
                      <a:pt x="1153" y="3372"/>
                      <a:pt x="393" y="1801"/>
                      <a:pt x="236" y="99"/>
                    </a:cubicBezTo>
                    <a:cubicBezTo>
                      <a:pt x="210" y="46"/>
                      <a:pt x="210" y="20"/>
                      <a:pt x="184" y="20"/>
                    </a:cubicBezTo>
                    <a:cubicBezTo>
                      <a:pt x="171"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5" name="Google Shape;325;p6"/>
              <p:cNvSpPr/>
              <p:nvPr/>
            </p:nvSpPr>
            <p:spPr>
              <a:xfrm>
                <a:off x="3769725" y="4095900"/>
                <a:ext cx="39300" cy="51125"/>
              </a:xfrm>
              <a:custGeom>
                <a:avLst/>
                <a:gdLst/>
                <a:ahLst/>
                <a:cxnLst/>
                <a:rect l="l" t="t" r="r" b="b"/>
                <a:pathLst>
                  <a:path w="1572" h="2045" extrusionOk="0">
                    <a:moveTo>
                      <a:pt x="121" y="1"/>
                    </a:moveTo>
                    <a:cubicBezTo>
                      <a:pt x="93" y="1"/>
                      <a:pt x="68" y="13"/>
                      <a:pt x="53" y="44"/>
                    </a:cubicBezTo>
                    <a:cubicBezTo>
                      <a:pt x="1" y="70"/>
                      <a:pt x="1" y="122"/>
                      <a:pt x="27" y="175"/>
                    </a:cubicBezTo>
                    <a:cubicBezTo>
                      <a:pt x="341" y="882"/>
                      <a:pt x="786" y="1484"/>
                      <a:pt x="1362" y="2008"/>
                    </a:cubicBezTo>
                    <a:lnTo>
                      <a:pt x="1362" y="2034"/>
                    </a:lnTo>
                    <a:cubicBezTo>
                      <a:pt x="1383" y="2041"/>
                      <a:pt x="1402" y="2044"/>
                      <a:pt x="1420" y="2044"/>
                    </a:cubicBezTo>
                    <a:cubicBezTo>
                      <a:pt x="1469" y="2044"/>
                      <a:pt x="1507" y="2020"/>
                      <a:pt x="1546" y="1982"/>
                    </a:cubicBezTo>
                    <a:cubicBezTo>
                      <a:pt x="1572" y="1955"/>
                      <a:pt x="1572" y="1877"/>
                      <a:pt x="1519" y="1851"/>
                    </a:cubicBezTo>
                    <a:cubicBezTo>
                      <a:pt x="969" y="1327"/>
                      <a:pt x="551" y="751"/>
                      <a:pt x="210" y="70"/>
                    </a:cubicBezTo>
                    <a:cubicBezTo>
                      <a:pt x="210" y="44"/>
                      <a:pt x="184" y="18"/>
                      <a:pt x="184" y="18"/>
                    </a:cubicBezTo>
                    <a:cubicBezTo>
                      <a:pt x="162" y="7"/>
                      <a:pt x="14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6" name="Google Shape;326;p6"/>
              <p:cNvSpPr/>
              <p:nvPr/>
            </p:nvSpPr>
            <p:spPr>
              <a:xfrm>
                <a:off x="4146125" y="4121425"/>
                <a:ext cx="77275" cy="49550"/>
              </a:xfrm>
              <a:custGeom>
                <a:avLst/>
                <a:gdLst/>
                <a:ahLst/>
                <a:cxnLst/>
                <a:rect l="l" t="t" r="r" b="b"/>
                <a:pathLst>
                  <a:path w="3091" h="1982" extrusionOk="0">
                    <a:moveTo>
                      <a:pt x="2994" y="1"/>
                    </a:moveTo>
                    <a:cubicBezTo>
                      <a:pt x="2968" y="1"/>
                      <a:pt x="2938" y="13"/>
                      <a:pt x="2907" y="44"/>
                    </a:cubicBezTo>
                    <a:cubicBezTo>
                      <a:pt x="2122" y="830"/>
                      <a:pt x="1127" y="1432"/>
                      <a:pt x="79" y="1772"/>
                    </a:cubicBezTo>
                    <a:cubicBezTo>
                      <a:pt x="27" y="1772"/>
                      <a:pt x="1" y="1825"/>
                      <a:pt x="1" y="1851"/>
                    </a:cubicBezTo>
                    <a:cubicBezTo>
                      <a:pt x="1" y="1903"/>
                      <a:pt x="1" y="1956"/>
                      <a:pt x="53" y="1982"/>
                    </a:cubicBezTo>
                    <a:lnTo>
                      <a:pt x="132" y="1982"/>
                    </a:lnTo>
                    <a:cubicBezTo>
                      <a:pt x="1231" y="1641"/>
                      <a:pt x="2253" y="1013"/>
                      <a:pt x="3064" y="201"/>
                    </a:cubicBezTo>
                    <a:cubicBezTo>
                      <a:pt x="3090" y="175"/>
                      <a:pt x="3090" y="123"/>
                      <a:pt x="3090" y="123"/>
                    </a:cubicBezTo>
                    <a:cubicBezTo>
                      <a:pt x="3090" y="70"/>
                      <a:pt x="3064" y="44"/>
                      <a:pt x="3038" y="18"/>
                    </a:cubicBezTo>
                    <a:cubicBezTo>
                      <a:pt x="3027" y="7"/>
                      <a:pt x="3012" y="1"/>
                      <a:pt x="29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7" name="Google Shape;327;p6"/>
              <p:cNvSpPr/>
              <p:nvPr/>
            </p:nvSpPr>
            <p:spPr>
              <a:xfrm>
                <a:off x="4166425" y="4154750"/>
                <a:ext cx="47150" cy="25675"/>
              </a:xfrm>
              <a:custGeom>
                <a:avLst/>
                <a:gdLst/>
                <a:ahLst/>
                <a:cxnLst/>
                <a:rect l="l" t="t" r="r" b="b"/>
                <a:pathLst>
                  <a:path w="1886" h="1027" extrusionOk="0">
                    <a:moveTo>
                      <a:pt x="1755" y="1"/>
                    </a:moveTo>
                    <a:cubicBezTo>
                      <a:pt x="1729" y="1"/>
                      <a:pt x="1702" y="7"/>
                      <a:pt x="1676" y="20"/>
                    </a:cubicBezTo>
                    <a:cubicBezTo>
                      <a:pt x="1205" y="387"/>
                      <a:pt x="681" y="649"/>
                      <a:pt x="79" y="806"/>
                    </a:cubicBezTo>
                    <a:cubicBezTo>
                      <a:pt x="53" y="806"/>
                      <a:pt x="0" y="832"/>
                      <a:pt x="0" y="884"/>
                    </a:cubicBezTo>
                    <a:cubicBezTo>
                      <a:pt x="0" y="937"/>
                      <a:pt x="27" y="989"/>
                      <a:pt x="53" y="1015"/>
                    </a:cubicBezTo>
                    <a:cubicBezTo>
                      <a:pt x="70" y="1015"/>
                      <a:pt x="88" y="1027"/>
                      <a:pt x="105" y="1027"/>
                    </a:cubicBezTo>
                    <a:cubicBezTo>
                      <a:pt x="114" y="1027"/>
                      <a:pt x="123" y="1024"/>
                      <a:pt x="131" y="1015"/>
                    </a:cubicBezTo>
                    <a:cubicBezTo>
                      <a:pt x="760" y="858"/>
                      <a:pt x="1336" y="570"/>
                      <a:pt x="1833" y="177"/>
                    </a:cubicBezTo>
                    <a:cubicBezTo>
                      <a:pt x="1886" y="151"/>
                      <a:pt x="1886" y="125"/>
                      <a:pt x="1886" y="99"/>
                    </a:cubicBezTo>
                    <a:cubicBezTo>
                      <a:pt x="1886" y="73"/>
                      <a:pt x="1859" y="20"/>
                      <a:pt x="1833" y="20"/>
                    </a:cubicBezTo>
                    <a:cubicBezTo>
                      <a:pt x="1807" y="7"/>
                      <a:pt x="178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8" name="Google Shape;328;p6"/>
              <p:cNvSpPr/>
              <p:nvPr/>
            </p:nvSpPr>
            <p:spPr>
              <a:xfrm>
                <a:off x="3973325" y="3607750"/>
                <a:ext cx="74650" cy="13350"/>
              </a:xfrm>
              <a:custGeom>
                <a:avLst/>
                <a:gdLst/>
                <a:ahLst/>
                <a:cxnLst/>
                <a:rect l="l" t="t" r="r" b="b"/>
                <a:pathLst>
                  <a:path w="2986" h="534" extrusionOk="0">
                    <a:moveTo>
                      <a:pt x="1477" y="0"/>
                    </a:moveTo>
                    <a:cubicBezTo>
                      <a:pt x="1004" y="0"/>
                      <a:pt x="529" y="92"/>
                      <a:pt x="79" y="272"/>
                    </a:cubicBezTo>
                    <a:cubicBezTo>
                      <a:pt x="26" y="272"/>
                      <a:pt x="26" y="298"/>
                      <a:pt x="0" y="351"/>
                    </a:cubicBezTo>
                    <a:cubicBezTo>
                      <a:pt x="0" y="377"/>
                      <a:pt x="26" y="429"/>
                      <a:pt x="79" y="455"/>
                    </a:cubicBezTo>
                    <a:cubicBezTo>
                      <a:pt x="79" y="455"/>
                      <a:pt x="102" y="467"/>
                      <a:pt x="133" y="467"/>
                    </a:cubicBezTo>
                    <a:cubicBezTo>
                      <a:pt x="148" y="467"/>
                      <a:pt x="166" y="464"/>
                      <a:pt x="183" y="455"/>
                    </a:cubicBezTo>
                    <a:cubicBezTo>
                      <a:pt x="572" y="297"/>
                      <a:pt x="990" y="218"/>
                      <a:pt x="1409" y="218"/>
                    </a:cubicBezTo>
                    <a:cubicBezTo>
                      <a:pt x="1893" y="218"/>
                      <a:pt x="2379" y="324"/>
                      <a:pt x="2828" y="534"/>
                    </a:cubicBezTo>
                    <a:cubicBezTo>
                      <a:pt x="2880" y="534"/>
                      <a:pt x="2933" y="534"/>
                      <a:pt x="2959" y="482"/>
                    </a:cubicBezTo>
                    <a:cubicBezTo>
                      <a:pt x="2985" y="429"/>
                      <a:pt x="2985" y="351"/>
                      <a:pt x="2906" y="298"/>
                    </a:cubicBezTo>
                    <a:cubicBezTo>
                      <a:pt x="2454" y="99"/>
                      <a:pt x="1967" y="0"/>
                      <a:pt x="1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9" name="Google Shape;329;p6"/>
              <p:cNvSpPr/>
              <p:nvPr/>
            </p:nvSpPr>
            <p:spPr>
              <a:xfrm>
                <a:off x="4011925" y="3597525"/>
                <a:ext cx="44550" cy="14675"/>
              </a:xfrm>
              <a:custGeom>
                <a:avLst/>
                <a:gdLst/>
                <a:ahLst/>
                <a:cxnLst/>
                <a:rect l="l" t="t" r="r" b="b"/>
                <a:pathLst>
                  <a:path w="1782" h="587" extrusionOk="0">
                    <a:moveTo>
                      <a:pt x="132" y="0"/>
                    </a:moveTo>
                    <a:cubicBezTo>
                      <a:pt x="79" y="0"/>
                      <a:pt x="27" y="26"/>
                      <a:pt x="27" y="79"/>
                    </a:cubicBezTo>
                    <a:cubicBezTo>
                      <a:pt x="1" y="131"/>
                      <a:pt x="27" y="184"/>
                      <a:pt x="53" y="210"/>
                    </a:cubicBezTo>
                    <a:lnTo>
                      <a:pt x="106" y="210"/>
                    </a:lnTo>
                    <a:cubicBezTo>
                      <a:pt x="629" y="236"/>
                      <a:pt x="1127" y="341"/>
                      <a:pt x="1598" y="576"/>
                    </a:cubicBezTo>
                    <a:cubicBezTo>
                      <a:pt x="1612" y="583"/>
                      <a:pt x="1628" y="587"/>
                      <a:pt x="1644" y="587"/>
                    </a:cubicBezTo>
                    <a:cubicBezTo>
                      <a:pt x="1689" y="587"/>
                      <a:pt x="1736" y="562"/>
                      <a:pt x="1755" y="524"/>
                    </a:cubicBezTo>
                    <a:cubicBezTo>
                      <a:pt x="1781" y="472"/>
                      <a:pt x="1781" y="419"/>
                      <a:pt x="1703" y="367"/>
                    </a:cubicBezTo>
                    <a:cubicBezTo>
                      <a:pt x="1205" y="131"/>
                      <a:pt x="682" y="0"/>
                      <a:pt x="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30" name="Google Shape;330;p6"/>
            <p:cNvSpPr/>
            <p:nvPr/>
          </p:nvSpPr>
          <p:spPr>
            <a:xfrm flipH="1">
              <a:off x="7756813" y="4667775"/>
              <a:ext cx="2241425" cy="531700"/>
            </a:xfrm>
            <a:custGeom>
              <a:avLst/>
              <a:gdLst/>
              <a:ahLst/>
              <a:cxnLst/>
              <a:rect l="l" t="t" r="r" b="b"/>
              <a:pathLst>
                <a:path w="89657" h="21268" extrusionOk="0">
                  <a:moveTo>
                    <a:pt x="50100" y="1"/>
                  </a:moveTo>
                  <a:cubicBezTo>
                    <a:pt x="49957" y="1"/>
                    <a:pt x="49815" y="3"/>
                    <a:pt x="49673" y="6"/>
                  </a:cubicBezTo>
                  <a:cubicBezTo>
                    <a:pt x="43834" y="137"/>
                    <a:pt x="38099" y="2938"/>
                    <a:pt x="34433" y="7468"/>
                  </a:cubicBezTo>
                  <a:cubicBezTo>
                    <a:pt x="32077" y="10375"/>
                    <a:pt x="30244" y="14145"/>
                    <a:pt x="26709" y="15376"/>
                  </a:cubicBezTo>
                  <a:cubicBezTo>
                    <a:pt x="25903" y="15646"/>
                    <a:pt x="25090" y="15758"/>
                    <a:pt x="24272" y="15758"/>
                  </a:cubicBezTo>
                  <a:cubicBezTo>
                    <a:pt x="20966" y="15758"/>
                    <a:pt x="17566" y="13942"/>
                    <a:pt x="14167" y="13438"/>
                  </a:cubicBezTo>
                  <a:cubicBezTo>
                    <a:pt x="13578" y="13350"/>
                    <a:pt x="12987" y="13307"/>
                    <a:pt x="12397" y="13307"/>
                  </a:cubicBezTo>
                  <a:cubicBezTo>
                    <a:pt x="7235" y="13307"/>
                    <a:pt x="2163" y="16591"/>
                    <a:pt x="1" y="21267"/>
                  </a:cubicBezTo>
                  <a:lnTo>
                    <a:pt x="89656" y="21267"/>
                  </a:lnTo>
                  <a:cubicBezTo>
                    <a:pt x="89028" y="18387"/>
                    <a:pt x="85624" y="16292"/>
                    <a:pt x="82482" y="15742"/>
                  </a:cubicBezTo>
                  <a:cubicBezTo>
                    <a:pt x="78790" y="15062"/>
                    <a:pt x="74731" y="15481"/>
                    <a:pt x="71484" y="13543"/>
                  </a:cubicBezTo>
                  <a:cubicBezTo>
                    <a:pt x="68840" y="11946"/>
                    <a:pt x="67269" y="9118"/>
                    <a:pt x="65226" y="6814"/>
                  </a:cubicBezTo>
                  <a:cubicBezTo>
                    <a:pt x="61445" y="2547"/>
                    <a:pt x="55795" y="1"/>
                    <a:pt x="501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31" name="Google Shape;331;p6"/>
          <p:cNvSpPr/>
          <p:nvPr/>
        </p:nvSpPr>
        <p:spPr>
          <a:xfrm>
            <a:off x="-346932" y="419401"/>
            <a:ext cx="1207166" cy="599867"/>
          </a:xfrm>
          <a:custGeom>
            <a:avLst/>
            <a:gdLst/>
            <a:ahLst/>
            <a:cxnLst/>
            <a:rect l="l" t="t" r="r" b="b"/>
            <a:pathLst>
              <a:path w="36215" h="17996" extrusionOk="0">
                <a:moveTo>
                  <a:pt x="20343" y="1"/>
                </a:moveTo>
                <a:cubicBezTo>
                  <a:pt x="15140" y="1"/>
                  <a:pt x="15320" y="7544"/>
                  <a:pt x="15320" y="7544"/>
                </a:cubicBezTo>
                <a:cubicBezTo>
                  <a:pt x="15320" y="7544"/>
                  <a:pt x="11904" y="86"/>
                  <a:pt x="8144" y="86"/>
                </a:cubicBezTo>
                <a:cubicBezTo>
                  <a:pt x="7625" y="86"/>
                  <a:pt x="7099" y="229"/>
                  <a:pt x="6574" y="553"/>
                </a:cubicBezTo>
                <a:cubicBezTo>
                  <a:pt x="2227" y="3250"/>
                  <a:pt x="5501" y="8408"/>
                  <a:pt x="5501" y="8408"/>
                </a:cubicBezTo>
                <a:cubicBezTo>
                  <a:pt x="5286" y="8210"/>
                  <a:pt x="4914" y="8107"/>
                  <a:pt x="4481" y="8107"/>
                </a:cubicBezTo>
                <a:cubicBezTo>
                  <a:pt x="2740" y="8107"/>
                  <a:pt x="1" y="9757"/>
                  <a:pt x="2411" y="13488"/>
                </a:cubicBezTo>
                <a:cubicBezTo>
                  <a:pt x="4427" y="16630"/>
                  <a:pt x="10954" y="17996"/>
                  <a:pt x="16913" y="17996"/>
                </a:cubicBezTo>
                <a:cubicBezTo>
                  <a:pt x="19545" y="17996"/>
                  <a:pt x="22066" y="17730"/>
                  <a:pt x="24039" y="17232"/>
                </a:cubicBezTo>
                <a:cubicBezTo>
                  <a:pt x="30926" y="15504"/>
                  <a:pt x="36215" y="8565"/>
                  <a:pt x="31711" y="5030"/>
                </a:cubicBezTo>
                <a:cubicBezTo>
                  <a:pt x="30721" y="4251"/>
                  <a:pt x="29768" y="3956"/>
                  <a:pt x="28893" y="3956"/>
                </a:cubicBezTo>
                <a:cubicBezTo>
                  <a:pt x="26183" y="3956"/>
                  <a:pt x="24222" y="6785"/>
                  <a:pt x="24222" y="6785"/>
                </a:cubicBezTo>
                <a:cubicBezTo>
                  <a:pt x="24222" y="6785"/>
                  <a:pt x="25898" y="160"/>
                  <a:pt x="20504" y="3"/>
                </a:cubicBezTo>
                <a:cubicBezTo>
                  <a:pt x="20450" y="1"/>
                  <a:pt x="20396" y="1"/>
                  <a:pt x="20343"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32" name="Google Shape;332;p6"/>
          <p:cNvGrpSpPr/>
          <p:nvPr/>
        </p:nvGrpSpPr>
        <p:grpSpPr>
          <a:xfrm>
            <a:off x="212918" y="1465169"/>
            <a:ext cx="573200" cy="2993033"/>
            <a:chOff x="159688" y="1098875"/>
            <a:chExt cx="429900" cy="2244775"/>
          </a:xfrm>
        </p:grpSpPr>
        <p:sp>
          <p:nvSpPr>
            <p:cNvPr id="333" name="Google Shape;333;p6"/>
            <p:cNvSpPr/>
            <p:nvPr/>
          </p:nvSpPr>
          <p:spPr>
            <a:xfrm>
              <a:off x="364894" y="2191150"/>
              <a:ext cx="79900" cy="79875"/>
            </a:xfrm>
            <a:custGeom>
              <a:avLst/>
              <a:gdLst/>
              <a:ahLst/>
              <a:cxnLst/>
              <a:rect l="l" t="t" r="r" b="b"/>
              <a:pathLst>
                <a:path w="3196" h="3195" extrusionOk="0">
                  <a:moveTo>
                    <a:pt x="1598" y="0"/>
                  </a:moveTo>
                  <a:cubicBezTo>
                    <a:pt x="707" y="0"/>
                    <a:pt x="1" y="707"/>
                    <a:pt x="1" y="1598"/>
                  </a:cubicBezTo>
                  <a:cubicBezTo>
                    <a:pt x="1" y="2488"/>
                    <a:pt x="707" y="3195"/>
                    <a:pt x="1598" y="3195"/>
                  </a:cubicBezTo>
                  <a:cubicBezTo>
                    <a:pt x="2488" y="3195"/>
                    <a:pt x="3195" y="2488"/>
                    <a:pt x="3195" y="1598"/>
                  </a:cubicBezTo>
                  <a:cubicBezTo>
                    <a:pt x="3195" y="707"/>
                    <a:pt x="2488" y="0"/>
                    <a:pt x="15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4" name="Google Shape;334;p6"/>
            <p:cNvSpPr/>
            <p:nvPr/>
          </p:nvSpPr>
          <p:spPr>
            <a:xfrm>
              <a:off x="268575" y="3231700"/>
              <a:ext cx="112600" cy="111950"/>
            </a:xfrm>
            <a:custGeom>
              <a:avLst/>
              <a:gdLst/>
              <a:ahLst/>
              <a:cxnLst/>
              <a:rect l="l" t="t" r="r" b="b"/>
              <a:pathLst>
                <a:path w="4504" h="4478" extrusionOk="0">
                  <a:moveTo>
                    <a:pt x="2252" y="0"/>
                  </a:moveTo>
                  <a:cubicBezTo>
                    <a:pt x="1021" y="0"/>
                    <a:pt x="0" y="995"/>
                    <a:pt x="0" y="2252"/>
                  </a:cubicBezTo>
                  <a:cubicBezTo>
                    <a:pt x="0" y="3483"/>
                    <a:pt x="1021" y="4478"/>
                    <a:pt x="2252" y="4478"/>
                  </a:cubicBezTo>
                  <a:cubicBezTo>
                    <a:pt x="3509" y="4478"/>
                    <a:pt x="4504" y="3483"/>
                    <a:pt x="4504" y="2252"/>
                  </a:cubicBezTo>
                  <a:cubicBezTo>
                    <a:pt x="4504" y="995"/>
                    <a:pt x="3509" y="0"/>
                    <a:pt x="2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5" name="Google Shape;335;p6"/>
            <p:cNvSpPr/>
            <p:nvPr/>
          </p:nvSpPr>
          <p:spPr>
            <a:xfrm>
              <a:off x="199081" y="2708475"/>
              <a:ext cx="85775" cy="85775"/>
            </a:xfrm>
            <a:custGeom>
              <a:avLst/>
              <a:gdLst/>
              <a:ahLst/>
              <a:cxnLst/>
              <a:rect l="l" t="t" r="r" b="b"/>
              <a:pathLst>
                <a:path w="3431" h="3431" extrusionOk="0">
                  <a:moveTo>
                    <a:pt x="1728" y="1"/>
                  </a:moveTo>
                  <a:cubicBezTo>
                    <a:pt x="760" y="1"/>
                    <a:pt x="0" y="760"/>
                    <a:pt x="0" y="1703"/>
                  </a:cubicBezTo>
                  <a:cubicBezTo>
                    <a:pt x="0" y="2672"/>
                    <a:pt x="760" y="3431"/>
                    <a:pt x="1728" y="3431"/>
                  </a:cubicBezTo>
                  <a:cubicBezTo>
                    <a:pt x="2671" y="3431"/>
                    <a:pt x="3430" y="2672"/>
                    <a:pt x="3430" y="1703"/>
                  </a:cubicBezTo>
                  <a:cubicBezTo>
                    <a:pt x="3430" y="760"/>
                    <a:pt x="2671" y="1"/>
                    <a:pt x="17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6" name="Google Shape;336;p6"/>
            <p:cNvSpPr/>
            <p:nvPr/>
          </p:nvSpPr>
          <p:spPr>
            <a:xfrm>
              <a:off x="159688" y="1698050"/>
              <a:ext cx="55675" cy="55650"/>
            </a:xfrm>
            <a:custGeom>
              <a:avLst/>
              <a:gdLst/>
              <a:ahLst/>
              <a:cxnLst/>
              <a:rect l="l" t="t" r="r" b="b"/>
              <a:pathLst>
                <a:path w="2227" h="2226" extrusionOk="0">
                  <a:moveTo>
                    <a:pt x="1100" y="0"/>
                  </a:moveTo>
                  <a:cubicBezTo>
                    <a:pt x="498" y="0"/>
                    <a:pt x="0" y="498"/>
                    <a:pt x="0" y="1126"/>
                  </a:cubicBezTo>
                  <a:cubicBezTo>
                    <a:pt x="0" y="1728"/>
                    <a:pt x="498" y="2226"/>
                    <a:pt x="1100" y="2226"/>
                  </a:cubicBezTo>
                  <a:cubicBezTo>
                    <a:pt x="1729" y="2226"/>
                    <a:pt x="2226" y="1728"/>
                    <a:pt x="2226" y="1126"/>
                  </a:cubicBezTo>
                  <a:cubicBezTo>
                    <a:pt x="2226" y="498"/>
                    <a:pt x="1729" y="0"/>
                    <a:pt x="1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7" name="Google Shape;337;p6"/>
            <p:cNvSpPr/>
            <p:nvPr/>
          </p:nvSpPr>
          <p:spPr>
            <a:xfrm>
              <a:off x="428513" y="1098875"/>
              <a:ext cx="161075" cy="161725"/>
            </a:xfrm>
            <a:custGeom>
              <a:avLst/>
              <a:gdLst/>
              <a:ahLst/>
              <a:cxnLst/>
              <a:rect l="l" t="t" r="r" b="b"/>
              <a:pathLst>
                <a:path w="6443" h="6469" extrusionOk="0">
                  <a:moveTo>
                    <a:pt x="3221" y="1"/>
                  </a:moveTo>
                  <a:cubicBezTo>
                    <a:pt x="1441" y="1"/>
                    <a:pt x="1" y="1441"/>
                    <a:pt x="1" y="3248"/>
                  </a:cubicBezTo>
                  <a:cubicBezTo>
                    <a:pt x="1" y="5028"/>
                    <a:pt x="1441" y="6468"/>
                    <a:pt x="3221" y="6468"/>
                  </a:cubicBezTo>
                  <a:cubicBezTo>
                    <a:pt x="5002" y="6468"/>
                    <a:pt x="6442" y="5028"/>
                    <a:pt x="6442" y="3248"/>
                  </a:cubicBezTo>
                  <a:cubicBezTo>
                    <a:pt x="6442" y="1441"/>
                    <a:pt x="5002" y="1"/>
                    <a:pt x="32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38" name="Google Shape;338;p6"/>
          <p:cNvGrpSpPr/>
          <p:nvPr/>
        </p:nvGrpSpPr>
        <p:grpSpPr>
          <a:xfrm>
            <a:off x="11457684" y="534201"/>
            <a:ext cx="521400" cy="4027667"/>
            <a:chOff x="8593263" y="400650"/>
            <a:chExt cx="391050" cy="3020750"/>
          </a:xfrm>
        </p:grpSpPr>
        <p:sp>
          <p:nvSpPr>
            <p:cNvPr id="339" name="Google Shape;339;p6"/>
            <p:cNvSpPr/>
            <p:nvPr/>
          </p:nvSpPr>
          <p:spPr>
            <a:xfrm>
              <a:off x="8593263" y="985725"/>
              <a:ext cx="53050" cy="53050"/>
            </a:xfrm>
            <a:custGeom>
              <a:avLst/>
              <a:gdLst/>
              <a:ahLst/>
              <a:cxnLst/>
              <a:rect l="l" t="t" r="r" b="b"/>
              <a:pathLst>
                <a:path w="2122" h="2122" extrusionOk="0">
                  <a:moveTo>
                    <a:pt x="1048" y="1"/>
                  </a:moveTo>
                  <a:cubicBezTo>
                    <a:pt x="472" y="1"/>
                    <a:pt x="0" y="472"/>
                    <a:pt x="0" y="1075"/>
                  </a:cubicBezTo>
                  <a:cubicBezTo>
                    <a:pt x="0" y="1651"/>
                    <a:pt x="472" y="2122"/>
                    <a:pt x="1048" y="2122"/>
                  </a:cubicBezTo>
                  <a:cubicBezTo>
                    <a:pt x="1650" y="2122"/>
                    <a:pt x="2121" y="1651"/>
                    <a:pt x="2121" y="1075"/>
                  </a:cubicBezTo>
                  <a:cubicBezTo>
                    <a:pt x="2121" y="472"/>
                    <a:pt x="1650" y="1"/>
                    <a:pt x="1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0" name="Google Shape;340;p6"/>
            <p:cNvSpPr/>
            <p:nvPr/>
          </p:nvSpPr>
          <p:spPr>
            <a:xfrm>
              <a:off x="8630153" y="2107450"/>
              <a:ext cx="111300" cy="111950"/>
            </a:xfrm>
            <a:custGeom>
              <a:avLst/>
              <a:gdLst/>
              <a:ahLst/>
              <a:cxnLst/>
              <a:rect l="l" t="t" r="r" b="b"/>
              <a:pathLst>
                <a:path w="4452" h="4478" extrusionOk="0">
                  <a:moveTo>
                    <a:pt x="2226" y="0"/>
                  </a:moveTo>
                  <a:cubicBezTo>
                    <a:pt x="995" y="0"/>
                    <a:pt x="0" y="1021"/>
                    <a:pt x="0" y="2252"/>
                  </a:cubicBezTo>
                  <a:cubicBezTo>
                    <a:pt x="0" y="3483"/>
                    <a:pt x="995" y="4478"/>
                    <a:pt x="2226" y="4478"/>
                  </a:cubicBezTo>
                  <a:cubicBezTo>
                    <a:pt x="3456" y="4478"/>
                    <a:pt x="4451" y="3483"/>
                    <a:pt x="4451" y="2252"/>
                  </a:cubicBezTo>
                  <a:cubicBezTo>
                    <a:pt x="4451" y="1021"/>
                    <a:pt x="3456" y="0"/>
                    <a:pt x="22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1" name="Google Shape;341;p6"/>
            <p:cNvSpPr/>
            <p:nvPr/>
          </p:nvSpPr>
          <p:spPr>
            <a:xfrm>
              <a:off x="8703898" y="1530225"/>
              <a:ext cx="85775" cy="85775"/>
            </a:xfrm>
            <a:custGeom>
              <a:avLst/>
              <a:gdLst/>
              <a:ahLst/>
              <a:cxnLst/>
              <a:rect l="l" t="t" r="r" b="b"/>
              <a:pathLst>
                <a:path w="3431" h="3431" extrusionOk="0">
                  <a:moveTo>
                    <a:pt x="1702" y="1"/>
                  </a:moveTo>
                  <a:cubicBezTo>
                    <a:pt x="760" y="1"/>
                    <a:pt x="0" y="760"/>
                    <a:pt x="0" y="1702"/>
                  </a:cubicBezTo>
                  <a:cubicBezTo>
                    <a:pt x="0" y="2645"/>
                    <a:pt x="760" y="3431"/>
                    <a:pt x="1702" y="3431"/>
                  </a:cubicBezTo>
                  <a:cubicBezTo>
                    <a:pt x="2671" y="3431"/>
                    <a:pt x="3430" y="2645"/>
                    <a:pt x="3430" y="1702"/>
                  </a:cubicBezTo>
                  <a:cubicBezTo>
                    <a:pt x="3430" y="760"/>
                    <a:pt x="2671" y="1"/>
                    <a:pt x="17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 name="Google Shape;342;p6"/>
            <p:cNvSpPr/>
            <p:nvPr/>
          </p:nvSpPr>
          <p:spPr>
            <a:xfrm>
              <a:off x="8608758" y="3362450"/>
              <a:ext cx="58950" cy="58950"/>
            </a:xfrm>
            <a:custGeom>
              <a:avLst/>
              <a:gdLst/>
              <a:ahLst/>
              <a:cxnLst/>
              <a:rect l="l" t="t" r="r" b="b"/>
              <a:pathLst>
                <a:path w="2358" h="2358" extrusionOk="0">
                  <a:moveTo>
                    <a:pt x="1179" y="1"/>
                  </a:moveTo>
                  <a:cubicBezTo>
                    <a:pt x="525" y="1"/>
                    <a:pt x="1" y="524"/>
                    <a:pt x="1" y="1179"/>
                  </a:cubicBezTo>
                  <a:cubicBezTo>
                    <a:pt x="1" y="1833"/>
                    <a:pt x="525" y="2357"/>
                    <a:pt x="1179" y="2357"/>
                  </a:cubicBezTo>
                  <a:cubicBezTo>
                    <a:pt x="1834" y="2357"/>
                    <a:pt x="2357" y="1833"/>
                    <a:pt x="2357" y="1179"/>
                  </a:cubicBezTo>
                  <a:cubicBezTo>
                    <a:pt x="2357" y="524"/>
                    <a:pt x="183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 name="Google Shape;343;p6"/>
            <p:cNvSpPr/>
            <p:nvPr/>
          </p:nvSpPr>
          <p:spPr>
            <a:xfrm>
              <a:off x="8752118" y="2710850"/>
              <a:ext cx="176125" cy="160150"/>
            </a:xfrm>
            <a:custGeom>
              <a:avLst/>
              <a:gdLst/>
              <a:ahLst/>
              <a:cxnLst/>
              <a:rect l="l" t="t" r="r" b="b"/>
              <a:pathLst>
                <a:path w="7045" h="6406" extrusionOk="0">
                  <a:moveTo>
                    <a:pt x="3514" y="0"/>
                  </a:moveTo>
                  <a:cubicBezTo>
                    <a:pt x="2063" y="0"/>
                    <a:pt x="755" y="998"/>
                    <a:pt x="420" y="2474"/>
                  </a:cubicBezTo>
                  <a:cubicBezTo>
                    <a:pt x="1" y="4176"/>
                    <a:pt x="1074" y="5904"/>
                    <a:pt x="2802" y="6323"/>
                  </a:cubicBezTo>
                  <a:cubicBezTo>
                    <a:pt x="3043" y="6378"/>
                    <a:pt x="3285" y="6405"/>
                    <a:pt x="3523" y="6405"/>
                  </a:cubicBezTo>
                  <a:cubicBezTo>
                    <a:pt x="4968" y="6405"/>
                    <a:pt x="6292" y="5423"/>
                    <a:pt x="6651" y="3940"/>
                  </a:cubicBezTo>
                  <a:cubicBezTo>
                    <a:pt x="7044" y="2212"/>
                    <a:pt x="5997" y="510"/>
                    <a:pt x="4269" y="91"/>
                  </a:cubicBezTo>
                  <a:cubicBezTo>
                    <a:pt x="4016" y="30"/>
                    <a:pt x="3763" y="0"/>
                    <a:pt x="35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 name="Google Shape;344;p6"/>
            <p:cNvSpPr/>
            <p:nvPr/>
          </p:nvSpPr>
          <p:spPr>
            <a:xfrm>
              <a:off x="8890688" y="400650"/>
              <a:ext cx="93625" cy="93625"/>
            </a:xfrm>
            <a:custGeom>
              <a:avLst/>
              <a:gdLst/>
              <a:ahLst/>
              <a:cxnLst/>
              <a:rect l="l" t="t" r="r" b="b"/>
              <a:pathLst>
                <a:path w="3745" h="3745" extrusionOk="0">
                  <a:moveTo>
                    <a:pt x="1886" y="0"/>
                  </a:moveTo>
                  <a:cubicBezTo>
                    <a:pt x="838" y="0"/>
                    <a:pt x="0" y="838"/>
                    <a:pt x="0" y="1860"/>
                  </a:cubicBezTo>
                  <a:cubicBezTo>
                    <a:pt x="0" y="2907"/>
                    <a:pt x="838" y="3745"/>
                    <a:pt x="1886" y="3745"/>
                  </a:cubicBezTo>
                  <a:cubicBezTo>
                    <a:pt x="2907" y="3745"/>
                    <a:pt x="3745" y="2907"/>
                    <a:pt x="3745" y="1860"/>
                  </a:cubicBezTo>
                  <a:cubicBezTo>
                    <a:pt x="3745" y="838"/>
                    <a:pt x="2907" y="0"/>
                    <a:pt x="18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1981427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56"/>
        <p:cNvGrpSpPr/>
        <p:nvPr/>
      </p:nvGrpSpPr>
      <p:grpSpPr>
        <a:xfrm>
          <a:off x="0" y="0"/>
          <a:ext cx="0" cy="0"/>
          <a:chOff x="0" y="0"/>
          <a:chExt cx="0" cy="0"/>
        </a:xfrm>
      </p:grpSpPr>
    </p:spTree>
    <p:extLst>
      <p:ext uri="{BB962C8B-B14F-4D97-AF65-F5344CB8AC3E}">
        <p14:creationId xmlns:p14="http://schemas.microsoft.com/office/powerpoint/2010/main" val="25853860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userDrawn="1">
  <p:cSld name="Title and text">
    <p:bg>
      <p:bgPr>
        <a:solidFill>
          <a:schemeClr val="accent1"/>
        </a:solidFill>
        <a:effectLst/>
      </p:bgPr>
    </p:bg>
    <p:spTree>
      <p:nvGrpSpPr>
        <p:cNvPr id="1" name="Shape 1292"/>
        <p:cNvGrpSpPr/>
        <p:nvPr/>
      </p:nvGrpSpPr>
      <p:grpSpPr>
        <a:xfrm>
          <a:off x="0" y="0"/>
          <a:ext cx="0" cy="0"/>
          <a:chOff x="0" y="0"/>
          <a:chExt cx="0" cy="0"/>
        </a:xfrm>
      </p:grpSpPr>
      <p:grpSp>
        <p:nvGrpSpPr>
          <p:cNvPr id="1295" name="Google Shape;1295;p24"/>
          <p:cNvGrpSpPr/>
          <p:nvPr/>
        </p:nvGrpSpPr>
        <p:grpSpPr>
          <a:xfrm>
            <a:off x="8169344" y="5866984"/>
            <a:ext cx="3308491" cy="991005"/>
            <a:chOff x="3846325" y="4177475"/>
            <a:chExt cx="2032575" cy="608825"/>
          </a:xfrm>
        </p:grpSpPr>
        <p:sp>
          <p:nvSpPr>
            <p:cNvPr id="1296" name="Google Shape;1296;p24"/>
            <p:cNvSpPr/>
            <p:nvPr/>
          </p:nvSpPr>
          <p:spPr>
            <a:xfrm>
              <a:off x="3846325" y="4177475"/>
              <a:ext cx="2032575" cy="608825"/>
            </a:xfrm>
            <a:custGeom>
              <a:avLst/>
              <a:gdLst/>
              <a:ahLst/>
              <a:cxnLst/>
              <a:rect l="l" t="t" r="r" b="b"/>
              <a:pathLst>
                <a:path w="81303" h="24353" extrusionOk="0">
                  <a:moveTo>
                    <a:pt x="40295" y="0"/>
                  </a:moveTo>
                  <a:cubicBezTo>
                    <a:pt x="39709" y="0"/>
                    <a:pt x="39124" y="27"/>
                    <a:pt x="38544" y="80"/>
                  </a:cubicBezTo>
                  <a:cubicBezTo>
                    <a:pt x="38465" y="106"/>
                    <a:pt x="38387" y="106"/>
                    <a:pt x="38334" y="106"/>
                  </a:cubicBezTo>
                  <a:cubicBezTo>
                    <a:pt x="36789" y="290"/>
                    <a:pt x="35271" y="682"/>
                    <a:pt x="33857" y="1258"/>
                  </a:cubicBezTo>
                  <a:cubicBezTo>
                    <a:pt x="33830" y="1285"/>
                    <a:pt x="33804" y="1285"/>
                    <a:pt x="33752" y="1285"/>
                  </a:cubicBezTo>
                  <a:cubicBezTo>
                    <a:pt x="33464" y="1416"/>
                    <a:pt x="33150" y="1546"/>
                    <a:pt x="32862" y="1704"/>
                  </a:cubicBezTo>
                  <a:cubicBezTo>
                    <a:pt x="32809" y="1730"/>
                    <a:pt x="32731" y="1756"/>
                    <a:pt x="32678" y="1782"/>
                  </a:cubicBezTo>
                  <a:cubicBezTo>
                    <a:pt x="30872" y="2672"/>
                    <a:pt x="29222" y="3877"/>
                    <a:pt x="27887" y="5369"/>
                  </a:cubicBezTo>
                  <a:cubicBezTo>
                    <a:pt x="27834" y="5422"/>
                    <a:pt x="27782" y="5500"/>
                    <a:pt x="27729" y="5553"/>
                  </a:cubicBezTo>
                  <a:cubicBezTo>
                    <a:pt x="27206" y="6129"/>
                    <a:pt x="26761" y="6757"/>
                    <a:pt x="26342" y="7438"/>
                  </a:cubicBezTo>
                  <a:cubicBezTo>
                    <a:pt x="26316" y="7464"/>
                    <a:pt x="26289" y="7490"/>
                    <a:pt x="26289" y="7543"/>
                  </a:cubicBezTo>
                  <a:cubicBezTo>
                    <a:pt x="26158" y="7700"/>
                    <a:pt x="26080" y="7883"/>
                    <a:pt x="25975" y="8066"/>
                  </a:cubicBezTo>
                  <a:cubicBezTo>
                    <a:pt x="25190" y="9506"/>
                    <a:pt x="24561" y="11208"/>
                    <a:pt x="23671" y="12596"/>
                  </a:cubicBezTo>
                  <a:lnTo>
                    <a:pt x="23514" y="12806"/>
                  </a:lnTo>
                  <a:cubicBezTo>
                    <a:pt x="22859" y="13774"/>
                    <a:pt x="22074" y="14560"/>
                    <a:pt x="20974" y="15005"/>
                  </a:cubicBezTo>
                  <a:cubicBezTo>
                    <a:pt x="20384" y="15241"/>
                    <a:pt x="19794" y="15349"/>
                    <a:pt x="19185" y="15349"/>
                  </a:cubicBezTo>
                  <a:cubicBezTo>
                    <a:pt x="19118" y="15349"/>
                    <a:pt x="19051" y="15348"/>
                    <a:pt x="18984" y="15346"/>
                  </a:cubicBezTo>
                  <a:lnTo>
                    <a:pt x="18879" y="15346"/>
                  </a:lnTo>
                  <a:cubicBezTo>
                    <a:pt x="18486" y="15346"/>
                    <a:pt x="18094" y="15293"/>
                    <a:pt x="17675" y="15215"/>
                  </a:cubicBezTo>
                  <a:cubicBezTo>
                    <a:pt x="17596" y="15215"/>
                    <a:pt x="17544" y="15188"/>
                    <a:pt x="17465" y="15188"/>
                  </a:cubicBezTo>
                  <a:cubicBezTo>
                    <a:pt x="15868" y="14874"/>
                    <a:pt x="14245" y="14220"/>
                    <a:pt x="12647" y="13905"/>
                  </a:cubicBezTo>
                  <a:cubicBezTo>
                    <a:pt x="11940" y="13774"/>
                    <a:pt x="11233" y="13722"/>
                    <a:pt x="10526" y="13722"/>
                  </a:cubicBezTo>
                  <a:cubicBezTo>
                    <a:pt x="10448" y="13722"/>
                    <a:pt x="10369" y="13722"/>
                    <a:pt x="10317" y="13748"/>
                  </a:cubicBezTo>
                  <a:cubicBezTo>
                    <a:pt x="9741" y="13748"/>
                    <a:pt x="9191" y="13827"/>
                    <a:pt x="8641" y="13932"/>
                  </a:cubicBezTo>
                  <a:cubicBezTo>
                    <a:pt x="8615" y="13932"/>
                    <a:pt x="8589" y="13958"/>
                    <a:pt x="8563" y="13958"/>
                  </a:cubicBezTo>
                  <a:cubicBezTo>
                    <a:pt x="6442" y="14377"/>
                    <a:pt x="4478" y="15424"/>
                    <a:pt x="2985" y="16969"/>
                  </a:cubicBezTo>
                  <a:cubicBezTo>
                    <a:pt x="2645" y="17309"/>
                    <a:pt x="2331" y="17702"/>
                    <a:pt x="2069" y="18069"/>
                  </a:cubicBezTo>
                  <a:cubicBezTo>
                    <a:pt x="2043" y="18095"/>
                    <a:pt x="2016" y="18121"/>
                    <a:pt x="2016" y="18147"/>
                  </a:cubicBezTo>
                  <a:cubicBezTo>
                    <a:pt x="733" y="19954"/>
                    <a:pt x="26" y="22153"/>
                    <a:pt x="0" y="24353"/>
                  </a:cubicBezTo>
                  <a:lnTo>
                    <a:pt x="81303" y="24353"/>
                  </a:lnTo>
                  <a:cubicBezTo>
                    <a:pt x="80046" y="21970"/>
                    <a:pt x="77925" y="20059"/>
                    <a:pt x="75464" y="18933"/>
                  </a:cubicBezTo>
                  <a:cubicBezTo>
                    <a:pt x="75411" y="18933"/>
                    <a:pt x="75385" y="18907"/>
                    <a:pt x="75359" y="18880"/>
                  </a:cubicBezTo>
                  <a:cubicBezTo>
                    <a:pt x="73904" y="18261"/>
                    <a:pt x="72320" y="17901"/>
                    <a:pt x="70743" y="17901"/>
                  </a:cubicBezTo>
                  <a:cubicBezTo>
                    <a:pt x="70588" y="17901"/>
                    <a:pt x="70434" y="17905"/>
                    <a:pt x="70279" y="17912"/>
                  </a:cubicBezTo>
                  <a:cubicBezTo>
                    <a:pt x="68682" y="17962"/>
                    <a:pt x="67032" y="18339"/>
                    <a:pt x="65450" y="18339"/>
                  </a:cubicBezTo>
                  <a:cubicBezTo>
                    <a:pt x="64542" y="18339"/>
                    <a:pt x="63657" y="18215"/>
                    <a:pt x="62817" y="17833"/>
                  </a:cubicBezTo>
                  <a:cubicBezTo>
                    <a:pt x="62581" y="17702"/>
                    <a:pt x="62345" y="17571"/>
                    <a:pt x="62110" y="17440"/>
                  </a:cubicBezTo>
                  <a:cubicBezTo>
                    <a:pt x="62083" y="17414"/>
                    <a:pt x="62057" y="17388"/>
                    <a:pt x="62031" y="17388"/>
                  </a:cubicBezTo>
                  <a:cubicBezTo>
                    <a:pt x="60198" y="16105"/>
                    <a:pt x="59255" y="13748"/>
                    <a:pt x="58208" y="11706"/>
                  </a:cubicBezTo>
                  <a:cubicBezTo>
                    <a:pt x="57553" y="10475"/>
                    <a:pt x="56794" y="9297"/>
                    <a:pt x="55930" y="8197"/>
                  </a:cubicBezTo>
                  <a:cubicBezTo>
                    <a:pt x="55799" y="8040"/>
                    <a:pt x="55668" y="7883"/>
                    <a:pt x="55537" y="7700"/>
                  </a:cubicBezTo>
                  <a:cubicBezTo>
                    <a:pt x="54987" y="7019"/>
                    <a:pt x="54359" y="6338"/>
                    <a:pt x="53704" y="5736"/>
                  </a:cubicBezTo>
                  <a:cubicBezTo>
                    <a:pt x="53678" y="5710"/>
                    <a:pt x="53652" y="5684"/>
                    <a:pt x="53626" y="5657"/>
                  </a:cubicBezTo>
                  <a:cubicBezTo>
                    <a:pt x="51400" y="3536"/>
                    <a:pt x="48756" y="1861"/>
                    <a:pt x="45849" y="918"/>
                  </a:cubicBezTo>
                  <a:cubicBezTo>
                    <a:pt x="45771" y="866"/>
                    <a:pt x="45640" y="839"/>
                    <a:pt x="45561" y="813"/>
                  </a:cubicBezTo>
                  <a:cubicBezTo>
                    <a:pt x="45116" y="656"/>
                    <a:pt x="44671" y="551"/>
                    <a:pt x="44226" y="447"/>
                  </a:cubicBezTo>
                  <a:cubicBezTo>
                    <a:pt x="44173" y="421"/>
                    <a:pt x="44147" y="421"/>
                    <a:pt x="44121" y="421"/>
                  </a:cubicBezTo>
                  <a:cubicBezTo>
                    <a:pt x="43728" y="316"/>
                    <a:pt x="43309" y="237"/>
                    <a:pt x="42890" y="185"/>
                  </a:cubicBezTo>
                  <a:cubicBezTo>
                    <a:pt x="42031" y="60"/>
                    <a:pt x="41162" y="0"/>
                    <a:pt x="402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7" name="Google Shape;1297;p24"/>
            <p:cNvSpPr/>
            <p:nvPr/>
          </p:nvSpPr>
          <p:spPr>
            <a:xfrm>
              <a:off x="5234750" y="4369950"/>
              <a:ext cx="121775" cy="416350"/>
            </a:xfrm>
            <a:custGeom>
              <a:avLst/>
              <a:gdLst/>
              <a:ahLst/>
              <a:cxnLst/>
              <a:rect l="l" t="t" r="r" b="b"/>
              <a:pathLst>
                <a:path w="4871" h="16654" extrusionOk="0">
                  <a:moveTo>
                    <a:pt x="0" y="1"/>
                  </a:moveTo>
                  <a:lnTo>
                    <a:pt x="0" y="1"/>
                  </a:lnTo>
                  <a:cubicBezTo>
                    <a:pt x="2252" y="6128"/>
                    <a:pt x="3980" y="13538"/>
                    <a:pt x="4661" y="16654"/>
                  </a:cubicBezTo>
                  <a:lnTo>
                    <a:pt x="4871" y="16654"/>
                  </a:lnTo>
                  <a:cubicBezTo>
                    <a:pt x="4216" y="13669"/>
                    <a:pt x="2566" y="6547"/>
                    <a:pt x="393" y="498"/>
                  </a:cubicBezTo>
                  <a:cubicBezTo>
                    <a:pt x="262" y="315"/>
                    <a:pt x="131" y="158"/>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8" name="Google Shape;1298;p24"/>
            <p:cNvSpPr/>
            <p:nvPr/>
          </p:nvSpPr>
          <p:spPr>
            <a:xfrm>
              <a:off x="4984675" y="4197150"/>
              <a:ext cx="202950" cy="589150"/>
            </a:xfrm>
            <a:custGeom>
              <a:avLst/>
              <a:gdLst/>
              <a:ahLst/>
              <a:cxnLst/>
              <a:rect l="l" t="t" r="r" b="b"/>
              <a:pathLst>
                <a:path w="8118" h="23566" extrusionOk="0">
                  <a:moveTo>
                    <a:pt x="1" y="0"/>
                  </a:moveTo>
                  <a:cubicBezTo>
                    <a:pt x="12" y="3"/>
                    <a:pt x="22" y="6"/>
                    <a:pt x="33" y="9"/>
                  </a:cubicBezTo>
                  <a:lnTo>
                    <a:pt x="33" y="9"/>
                  </a:lnTo>
                  <a:cubicBezTo>
                    <a:pt x="31" y="6"/>
                    <a:pt x="29" y="3"/>
                    <a:pt x="27" y="0"/>
                  </a:cubicBezTo>
                  <a:close/>
                  <a:moveTo>
                    <a:pt x="33" y="9"/>
                  </a:moveTo>
                  <a:lnTo>
                    <a:pt x="33" y="9"/>
                  </a:lnTo>
                  <a:cubicBezTo>
                    <a:pt x="3775" y="5644"/>
                    <a:pt x="6940" y="19065"/>
                    <a:pt x="7935" y="23566"/>
                  </a:cubicBezTo>
                  <a:lnTo>
                    <a:pt x="8118" y="23566"/>
                  </a:lnTo>
                  <a:cubicBezTo>
                    <a:pt x="7175" y="19167"/>
                    <a:pt x="4059" y="5918"/>
                    <a:pt x="315" y="105"/>
                  </a:cubicBezTo>
                  <a:cubicBezTo>
                    <a:pt x="221" y="81"/>
                    <a:pt x="127" y="37"/>
                    <a:pt x="33" y="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9" name="Google Shape;1299;p24"/>
            <p:cNvSpPr/>
            <p:nvPr/>
          </p:nvSpPr>
          <p:spPr>
            <a:xfrm>
              <a:off x="4804675" y="4179475"/>
              <a:ext cx="214725" cy="606825"/>
            </a:xfrm>
            <a:custGeom>
              <a:avLst/>
              <a:gdLst/>
              <a:ahLst/>
              <a:cxnLst/>
              <a:rect l="l" t="t" r="r" b="b"/>
              <a:pathLst>
                <a:path w="8589" h="24273" extrusionOk="0">
                  <a:moveTo>
                    <a:pt x="210" y="0"/>
                  </a:moveTo>
                  <a:cubicBezTo>
                    <a:pt x="131" y="0"/>
                    <a:pt x="53" y="26"/>
                    <a:pt x="0" y="26"/>
                  </a:cubicBezTo>
                  <a:cubicBezTo>
                    <a:pt x="3954" y="5158"/>
                    <a:pt x="7358" y="19560"/>
                    <a:pt x="8379" y="24273"/>
                  </a:cubicBezTo>
                  <a:lnTo>
                    <a:pt x="8589" y="24273"/>
                  </a:lnTo>
                  <a:cubicBezTo>
                    <a:pt x="7567" y="19638"/>
                    <a:pt x="4216" y="5289"/>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0" name="Google Shape;1300;p24"/>
            <p:cNvSpPr/>
            <p:nvPr/>
          </p:nvSpPr>
          <p:spPr>
            <a:xfrm>
              <a:off x="4663275" y="4220050"/>
              <a:ext cx="187250" cy="566250"/>
            </a:xfrm>
            <a:custGeom>
              <a:avLst/>
              <a:gdLst/>
              <a:ahLst/>
              <a:cxnLst/>
              <a:rect l="l" t="t" r="r" b="b"/>
              <a:pathLst>
                <a:path w="7490" h="22650" extrusionOk="0">
                  <a:moveTo>
                    <a:pt x="184" y="1"/>
                  </a:moveTo>
                  <a:cubicBezTo>
                    <a:pt x="131" y="27"/>
                    <a:pt x="53" y="53"/>
                    <a:pt x="0" y="79"/>
                  </a:cubicBezTo>
                  <a:cubicBezTo>
                    <a:pt x="3483" y="6154"/>
                    <a:pt x="6363" y="18382"/>
                    <a:pt x="7306" y="22650"/>
                  </a:cubicBezTo>
                  <a:lnTo>
                    <a:pt x="7489" y="22650"/>
                  </a:lnTo>
                  <a:cubicBezTo>
                    <a:pt x="6573" y="18434"/>
                    <a:pt x="3692" y="6154"/>
                    <a:pt x="1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1" name="Google Shape;1301;p24"/>
            <p:cNvSpPr/>
            <p:nvPr/>
          </p:nvSpPr>
          <p:spPr>
            <a:xfrm>
              <a:off x="4539550" y="4311700"/>
              <a:ext cx="142725" cy="474600"/>
            </a:xfrm>
            <a:custGeom>
              <a:avLst/>
              <a:gdLst/>
              <a:ahLst/>
              <a:cxnLst/>
              <a:rect l="l" t="t" r="r" b="b"/>
              <a:pathLst>
                <a:path w="5709" h="18984" extrusionOk="0">
                  <a:moveTo>
                    <a:pt x="158" y="0"/>
                  </a:moveTo>
                  <a:cubicBezTo>
                    <a:pt x="105" y="53"/>
                    <a:pt x="53" y="105"/>
                    <a:pt x="0" y="157"/>
                  </a:cubicBezTo>
                  <a:cubicBezTo>
                    <a:pt x="2671" y="6599"/>
                    <a:pt x="4740" y="15475"/>
                    <a:pt x="5499" y="18984"/>
                  </a:cubicBezTo>
                  <a:lnTo>
                    <a:pt x="5709" y="18984"/>
                  </a:lnTo>
                  <a:cubicBezTo>
                    <a:pt x="4949" y="15501"/>
                    <a:pt x="2855" y="6494"/>
                    <a:pt x="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2" name="Google Shape;1302;p24"/>
            <p:cNvSpPr/>
            <p:nvPr/>
          </p:nvSpPr>
          <p:spPr>
            <a:xfrm>
              <a:off x="4434150" y="4492375"/>
              <a:ext cx="79250" cy="293925"/>
            </a:xfrm>
            <a:custGeom>
              <a:avLst/>
              <a:gdLst/>
              <a:ahLst/>
              <a:cxnLst/>
              <a:rect l="l" t="t" r="r" b="b"/>
              <a:pathLst>
                <a:path w="3170" h="11757" extrusionOk="0">
                  <a:moveTo>
                    <a:pt x="158" y="0"/>
                  </a:moveTo>
                  <a:lnTo>
                    <a:pt x="1" y="210"/>
                  </a:lnTo>
                  <a:cubicBezTo>
                    <a:pt x="1415" y="4897"/>
                    <a:pt x="2488" y="9479"/>
                    <a:pt x="2986" y="11757"/>
                  </a:cubicBezTo>
                  <a:lnTo>
                    <a:pt x="3169" y="11757"/>
                  </a:lnTo>
                  <a:cubicBezTo>
                    <a:pt x="2672" y="9479"/>
                    <a:pt x="1598" y="4792"/>
                    <a:pt x="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3" name="Google Shape;1303;p24"/>
            <p:cNvSpPr/>
            <p:nvPr/>
          </p:nvSpPr>
          <p:spPr>
            <a:xfrm>
              <a:off x="4282950" y="4557175"/>
              <a:ext cx="62200" cy="229125"/>
            </a:xfrm>
            <a:custGeom>
              <a:avLst/>
              <a:gdLst/>
              <a:ahLst/>
              <a:cxnLst/>
              <a:rect l="l" t="t" r="r" b="b"/>
              <a:pathLst>
                <a:path w="2488" h="9165" extrusionOk="0">
                  <a:moveTo>
                    <a:pt x="0" y="0"/>
                  </a:moveTo>
                  <a:cubicBezTo>
                    <a:pt x="1074" y="3797"/>
                    <a:pt x="1859" y="7280"/>
                    <a:pt x="2278" y="9165"/>
                  </a:cubicBezTo>
                  <a:lnTo>
                    <a:pt x="2488" y="9165"/>
                  </a:lnTo>
                  <a:cubicBezTo>
                    <a:pt x="2095" y="7306"/>
                    <a:pt x="1283" y="3850"/>
                    <a:pt x="236" y="27"/>
                  </a:cubicBezTo>
                  <a:cubicBezTo>
                    <a:pt x="157" y="27"/>
                    <a:pt x="79"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4" name="Google Shape;1304;p24"/>
            <p:cNvSpPr/>
            <p:nvPr/>
          </p:nvSpPr>
          <p:spPr>
            <a:xfrm>
              <a:off x="4104225" y="4520525"/>
              <a:ext cx="72050" cy="265775"/>
            </a:xfrm>
            <a:custGeom>
              <a:avLst/>
              <a:gdLst/>
              <a:ahLst/>
              <a:cxnLst/>
              <a:rect l="l" t="t" r="r" b="b"/>
              <a:pathLst>
                <a:path w="2882" h="10631" extrusionOk="0">
                  <a:moveTo>
                    <a:pt x="210" y="0"/>
                  </a:moveTo>
                  <a:cubicBezTo>
                    <a:pt x="132" y="0"/>
                    <a:pt x="53" y="0"/>
                    <a:pt x="1" y="26"/>
                  </a:cubicBezTo>
                  <a:cubicBezTo>
                    <a:pt x="1284" y="4373"/>
                    <a:pt x="2227" y="8510"/>
                    <a:pt x="2698" y="10631"/>
                  </a:cubicBezTo>
                  <a:lnTo>
                    <a:pt x="2881" y="10631"/>
                  </a:lnTo>
                  <a:cubicBezTo>
                    <a:pt x="2436" y="8536"/>
                    <a:pt x="1493" y="4399"/>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05" name="Google Shape;1305;p24"/>
          <p:cNvGrpSpPr/>
          <p:nvPr/>
        </p:nvGrpSpPr>
        <p:grpSpPr>
          <a:xfrm>
            <a:off x="1994100" y="5208101"/>
            <a:ext cx="724466" cy="1467300"/>
            <a:chOff x="3739625" y="3597525"/>
            <a:chExt cx="543350" cy="1100475"/>
          </a:xfrm>
        </p:grpSpPr>
        <p:sp>
          <p:nvSpPr>
            <p:cNvPr id="1306" name="Google Shape;1306;p24"/>
            <p:cNvSpPr/>
            <p:nvPr/>
          </p:nvSpPr>
          <p:spPr>
            <a:xfrm>
              <a:off x="4017825" y="3956225"/>
              <a:ext cx="39250" cy="741775"/>
            </a:xfrm>
            <a:custGeom>
              <a:avLst/>
              <a:gdLst/>
              <a:ahLst/>
              <a:cxnLst/>
              <a:rect l="l" t="t" r="r" b="b"/>
              <a:pathLst>
                <a:path w="1570" h="29671" extrusionOk="0">
                  <a:moveTo>
                    <a:pt x="342" y="0"/>
                  </a:moveTo>
                  <a:cubicBezTo>
                    <a:pt x="180" y="0"/>
                    <a:pt x="27" y="119"/>
                    <a:pt x="27" y="368"/>
                  </a:cubicBezTo>
                  <a:cubicBezTo>
                    <a:pt x="1" y="3431"/>
                    <a:pt x="1" y="6495"/>
                    <a:pt x="53" y="9585"/>
                  </a:cubicBezTo>
                  <a:cubicBezTo>
                    <a:pt x="105" y="12648"/>
                    <a:pt x="210" y="15738"/>
                    <a:pt x="367" y="18828"/>
                  </a:cubicBezTo>
                  <a:cubicBezTo>
                    <a:pt x="446" y="20556"/>
                    <a:pt x="760" y="27521"/>
                    <a:pt x="865" y="29249"/>
                  </a:cubicBezTo>
                  <a:cubicBezTo>
                    <a:pt x="891" y="29459"/>
                    <a:pt x="1022" y="29668"/>
                    <a:pt x="1205" y="29668"/>
                  </a:cubicBezTo>
                  <a:cubicBezTo>
                    <a:pt x="1217" y="29670"/>
                    <a:pt x="1229" y="29671"/>
                    <a:pt x="1240" y="29671"/>
                  </a:cubicBezTo>
                  <a:cubicBezTo>
                    <a:pt x="1411" y="29671"/>
                    <a:pt x="1570" y="29497"/>
                    <a:pt x="1545" y="29301"/>
                  </a:cubicBezTo>
                  <a:cubicBezTo>
                    <a:pt x="1362" y="26212"/>
                    <a:pt x="969" y="17911"/>
                    <a:pt x="865" y="14848"/>
                  </a:cubicBezTo>
                  <a:cubicBezTo>
                    <a:pt x="760" y="11758"/>
                    <a:pt x="708" y="8668"/>
                    <a:pt x="681" y="5605"/>
                  </a:cubicBezTo>
                  <a:cubicBezTo>
                    <a:pt x="681" y="3877"/>
                    <a:pt x="681" y="2148"/>
                    <a:pt x="708" y="420"/>
                  </a:cubicBezTo>
                  <a:cubicBezTo>
                    <a:pt x="708" y="145"/>
                    <a:pt x="520" y="0"/>
                    <a:pt x="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7" name="Google Shape;1307;p24"/>
            <p:cNvSpPr/>
            <p:nvPr/>
          </p:nvSpPr>
          <p:spPr>
            <a:xfrm>
              <a:off x="3919625" y="3903225"/>
              <a:ext cx="147975" cy="272550"/>
            </a:xfrm>
            <a:custGeom>
              <a:avLst/>
              <a:gdLst/>
              <a:ahLst/>
              <a:cxnLst/>
              <a:rect l="l" t="t" r="r" b="b"/>
              <a:pathLst>
                <a:path w="5919" h="10902" extrusionOk="0">
                  <a:moveTo>
                    <a:pt x="3745" y="0"/>
                  </a:moveTo>
                  <a:cubicBezTo>
                    <a:pt x="3457" y="707"/>
                    <a:pt x="2934" y="1310"/>
                    <a:pt x="2384" y="1833"/>
                  </a:cubicBezTo>
                  <a:cubicBezTo>
                    <a:pt x="1808" y="2383"/>
                    <a:pt x="1179" y="2881"/>
                    <a:pt x="682" y="3483"/>
                  </a:cubicBezTo>
                  <a:cubicBezTo>
                    <a:pt x="446" y="3771"/>
                    <a:pt x="237" y="4111"/>
                    <a:pt x="106" y="4452"/>
                  </a:cubicBezTo>
                  <a:cubicBezTo>
                    <a:pt x="27" y="4740"/>
                    <a:pt x="1" y="5054"/>
                    <a:pt x="27" y="5342"/>
                  </a:cubicBezTo>
                  <a:cubicBezTo>
                    <a:pt x="53" y="5735"/>
                    <a:pt x="158" y="6101"/>
                    <a:pt x="315" y="6468"/>
                  </a:cubicBezTo>
                  <a:cubicBezTo>
                    <a:pt x="498" y="6861"/>
                    <a:pt x="760" y="7201"/>
                    <a:pt x="917" y="7620"/>
                  </a:cubicBezTo>
                  <a:cubicBezTo>
                    <a:pt x="1022" y="7934"/>
                    <a:pt x="1048" y="8275"/>
                    <a:pt x="1022" y="8615"/>
                  </a:cubicBezTo>
                  <a:cubicBezTo>
                    <a:pt x="970" y="8982"/>
                    <a:pt x="839" y="9322"/>
                    <a:pt x="813" y="9689"/>
                  </a:cubicBezTo>
                  <a:cubicBezTo>
                    <a:pt x="760" y="10055"/>
                    <a:pt x="839" y="10474"/>
                    <a:pt x="1127" y="10710"/>
                  </a:cubicBezTo>
                  <a:cubicBezTo>
                    <a:pt x="1314" y="10855"/>
                    <a:pt x="1550" y="10902"/>
                    <a:pt x="1796" y="10902"/>
                  </a:cubicBezTo>
                  <a:cubicBezTo>
                    <a:pt x="1861" y="10902"/>
                    <a:pt x="1926" y="10898"/>
                    <a:pt x="1991" y="10893"/>
                  </a:cubicBezTo>
                  <a:cubicBezTo>
                    <a:pt x="3012" y="10762"/>
                    <a:pt x="3850" y="9950"/>
                    <a:pt x="4426" y="9086"/>
                  </a:cubicBezTo>
                  <a:cubicBezTo>
                    <a:pt x="5421" y="7568"/>
                    <a:pt x="5919" y="5735"/>
                    <a:pt x="5631" y="3954"/>
                  </a:cubicBezTo>
                  <a:cubicBezTo>
                    <a:pt x="5369" y="2514"/>
                    <a:pt x="4609" y="1205"/>
                    <a:pt x="37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8" name="Google Shape;1308;p24"/>
            <p:cNvSpPr/>
            <p:nvPr/>
          </p:nvSpPr>
          <p:spPr>
            <a:xfrm>
              <a:off x="3790675" y="3902575"/>
              <a:ext cx="221950" cy="192975"/>
            </a:xfrm>
            <a:custGeom>
              <a:avLst/>
              <a:gdLst/>
              <a:ahLst/>
              <a:cxnLst/>
              <a:rect l="l" t="t" r="r" b="b"/>
              <a:pathLst>
                <a:path w="8878" h="7719" extrusionOk="0">
                  <a:moveTo>
                    <a:pt x="8877" y="0"/>
                  </a:moveTo>
                  <a:lnTo>
                    <a:pt x="8877" y="0"/>
                  </a:lnTo>
                  <a:cubicBezTo>
                    <a:pt x="8222" y="367"/>
                    <a:pt x="7437" y="498"/>
                    <a:pt x="6651" y="550"/>
                  </a:cubicBezTo>
                  <a:cubicBezTo>
                    <a:pt x="5866" y="629"/>
                    <a:pt x="5080" y="602"/>
                    <a:pt x="4295" y="760"/>
                  </a:cubicBezTo>
                  <a:cubicBezTo>
                    <a:pt x="3928" y="838"/>
                    <a:pt x="3562" y="943"/>
                    <a:pt x="3247" y="1152"/>
                  </a:cubicBezTo>
                  <a:cubicBezTo>
                    <a:pt x="2986" y="1309"/>
                    <a:pt x="2802" y="1545"/>
                    <a:pt x="2619" y="1781"/>
                  </a:cubicBezTo>
                  <a:cubicBezTo>
                    <a:pt x="2410" y="2095"/>
                    <a:pt x="2252" y="2462"/>
                    <a:pt x="2148" y="2828"/>
                  </a:cubicBezTo>
                  <a:cubicBezTo>
                    <a:pt x="2043" y="3247"/>
                    <a:pt x="2017" y="3692"/>
                    <a:pt x="1860" y="4111"/>
                  </a:cubicBezTo>
                  <a:cubicBezTo>
                    <a:pt x="1755" y="4425"/>
                    <a:pt x="1572" y="4713"/>
                    <a:pt x="1310" y="4949"/>
                  </a:cubicBezTo>
                  <a:cubicBezTo>
                    <a:pt x="1048" y="5211"/>
                    <a:pt x="734" y="5394"/>
                    <a:pt x="472" y="5656"/>
                  </a:cubicBezTo>
                  <a:cubicBezTo>
                    <a:pt x="210" y="5918"/>
                    <a:pt x="1" y="6284"/>
                    <a:pt x="79" y="6625"/>
                  </a:cubicBezTo>
                  <a:cubicBezTo>
                    <a:pt x="158" y="6939"/>
                    <a:pt x="367" y="7148"/>
                    <a:pt x="629" y="7306"/>
                  </a:cubicBezTo>
                  <a:cubicBezTo>
                    <a:pt x="1087" y="7602"/>
                    <a:pt x="1615" y="7718"/>
                    <a:pt x="2155" y="7718"/>
                  </a:cubicBezTo>
                  <a:cubicBezTo>
                    <a:pt x="2664" y="7718"/>
                    <a:pt x="3184" y="7615"/>
                    <a:pt x="3666" y="7463"/>
                  </a:cubicBezTo>
                  <a:cubicBezTo>
                    <a:pt x="5368" y="6939"/>
                    <a:pt x="6939" y="5813"/>
                    <a:pt x="7830" y="4242"/>
                  </a:cubicBezTo>
                  <a:cubicBezTo>
                    <a:pt x="8563" y="2959"/>
                    <a:pt x="8799" y="1466"/>
                    <a:pt x="88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9" name="Google Shape;1309;p24"/>
            <p:cNvSpPr/>
            <p:nvPr/>
          </p:nvSpPr>
          <p:spPr>
            <a:xfrm>
              <a:off x="3739625" y="3807425"/>
              <a:ext cx="271675" cy="142575"/>
            </a:xfrm>
            <a:custGeom>
              <a:avLst/>
              <a:gdLst/>
              <a:ahLst/>
              <a:cxnLst/>
              <a:rect l="l" t="t" r="r" b="b"/>
              <a:pathLst>
                <a:path w="10867" h="5703" extrusionOk="0">
                  <a:moveTo>
                    <a:pt x="5822" y="0"/>
                  </a:moveTo>
                  <a:cubicBezTo>
                    <a:pt x="5751" y="0"/>
                    <a:pt x="5678" y="3"/>
                    <a:pt x="5604" y="9"/>
                  </a:cubicBezTo>
                  <a:cubicBezTo>
                    <a:pt x="5237" y="9"/>
                    <a:pt x="4844" y="114"/>
                    <a:pt x="4504" y="271"/>
                  </a:cubicBezTo>
                  <a:cubicBezTo>
                    <a:pt x="4085" y="428"/>
                    <a:pt x="3718" y="690"/>
                    <a:pt x="3326" y="821"/>
                  </a:cubicBezTo>
                  <a:cubicBezTo>
                    <a:pt x="3066" y="901"/>
                    <a:pt x="2806" y="935"/>
                    <a:pt x="2557" y="935"/>
                  </a:cubicBezTo>
                  <a:cubicBezTo>
                    <a:pt x="2480" y="935"/>
                    <a:pt x="2405" y="932"/>
                    <a:pt x="2331" y="926"/>
                  </a:cubicBezTo>
                  <a:cubicBezTo>
                    <a:pt x="1964" y="874"/>
                    <a:pt x="1597" y="743"/>
                    <a:pt x="1231" y="690"/>
                  </a:cubicBezTo>
                  <a:cubicBezTo>
                    <a:pt x="1156" y="679"/>
                    <a:pt x="1077" y="672"/>
                    <a:pt x="998" y="672"/>
                  </a:cubicBezTo>
                  <a:cubicBezTo>
                    <a:pt x="715" y="672"/>
                    <a:pt x="420" y="754"/>
                    <a:pt x="236" y="978"/>
                  </a:cubicBezTo>
                  <a:cubicBezTo>
                    <a:pt x="26" y="1214"/>
                    <a:pt x="0" y="1528"/>
                    <a:pt x="26" y="1816"/>
                  </a:cubicBezTo>
                  <a:cubicBezTo>
                    <a:pt x="131" y="2864"/>
                    <a:pt x="917" y="3701"/>
                    <a:pt x="1781" y="4304"/>
                  </a:cubicBezTo>
                  <a:cubicBezTo>
                    <a:pt x="3009" y="5159"/>
                    <a:pt x="4513" y="5702"/>
                    <a:pt x="6015" y="5702"/>
                  </a:cubicBezTo>
                  <a:cubicBezTo>
                    <a:pt x="6306" y="5702"/>
                    <a:pt x="6597" y="5682"/>
                    <a:pt x="6887" y="5639"/>
                  </a:cubicBezTo>
                  <a:lnTo>
                    <a:pt x="6860" y="5639"/>
                  </a:lnTo>
                  <a:cubicBezTo>
                    <a:pt x="8327" y="5403"/>
                    <a:pt x="9662" y="4670"/>
                    <a:pt x="10867" y="3859"/>
                  </a:cubicBezTo>
                  <a:lnTo>
                    <a:pt x="10867" y="3832"/>
                  </a:lnTo>
                  <a:cubicBezTo>
                    <a:pt x="10160" y="3544"/>
                    <a:pt x="9584" y="2994"/>
                    <a:pt x="9060" y="2418"/>
                  </a:cubicBezTo>
                  <a:cubicBezTo>
                    <a:pt x="8536" y="1842"/>
                    <a:pt x="8039" y="1214"/>
                    <a:pt x="7437" y="690"/>
                  </a:cubicBezTo>
                  <a:cubicBezTo>
                    <a:pt x="7175" y="455"/>
                    <a:pt x="6860" y="219"/>
                    <a:pt x="6494" y="114"/>
                  </a:cubicBezTo>
                  <a:cubicBezTo>
                    <a:pt x="6274" y="34"/>
                    <a:pt x="6054" y="0"/>
                    <a:pt x="58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0" name="Google Shape;1310;p24"/>
            <p:cNvSpPr/>
            <p:nvPr/>
          </p:nvSpPr>
          <p:spPr>
            <a:xfrm>
              <a:off x="3819475" y="3678925"/>
              <a:ext cx="192475" cy="223675"/>
            </a:xfrm>
            <a:custGeom>
              <a:avLst/>
              <a:gdLst/>
              <a:ahLst/>
              <a:cxnLst/>
              <a:rect l="l" t="t" r="r" b="b"/>
              <a:pathLst>
                <a:path w="7699" h="8947" extrusionOk="0">
                  <a:moveTo>
                    <a:pt x="1417" y="1"/>
                  </a:moveTo>
                  <a:cubicBezTo>
                    <a:pt x="1364" y="1"/>
                    <a:pt x="1311" y="6"/>
                    <a:pt x="1258" y="17"/>
                  </a:cubicBezTo>
                  <a:cubicBezTo>
                    <a:pt x="970" y="70"/>
                    <a:pt x="734" y="305"/>
                    <a:pt x="577" y="541"/>
                  </a:cubicBezTo>
                  <a:cubicBezTo>
                    <a:pt x="1" y="1405"/>
                    <a:pt x="79" y="2557"/>
                    <a:pt x="367" y="3578"/>
                  </a:cubicBezTo>
                  <a:cubicBezTo>
                    <a:pt x="865" y="5307"/>
                    <a:pt x="1938" y="6904"/>
                    <a:pt x="3483" y="7820"/>
                  </a:cubicBezTo>
                  <a:cubicBezTo>
                    <a:pt x="4740" y="8580"/>
                    <a:pt x="6233" y="8841"/>
                    <a:pt x="7699" y="8946"/>
                  </a:cubicBezTo>
                  <a:cubicBezTo>
                    <a:pt x="7332" y="8265"/>
                    <a:pt x="7228" y="7480"/>
                    <a:pt x="7201" y="6721"/>
                  </a:cubicBezTo>
                  <a:cubicBezTo>
                    <a:pt x="7149" y="5935"/>
                    <a:pt x="7175" y="5123"/>
                    <a:pt x="7044" y="4338"/>
                  </a:cubicBezTo>
                  <a:cubicBezTo>
                    <a:pt x="6966" y="3971"/>
                    <a:pt x="6861" y="3605"/>
                    <a:pt x="6678" y="3290"/>
                  </a:cubicBezTo>
                  <a:cubicBezTo>
                    <a:pt x="6521" y="3055"/>
                    <a:pt x="6285" y="2845"/>
                    <a:pt x="6049" y="2662"/>
                  </a:cubicBezTo>
                  <a:cubicBezTo>
                    <a:pt x="5735" y="2426"/>
                    <a:pt x="5395" y="2243"/>
                    <a:pt x="5028" y="2138"/>
                  </a:cubicBezTo>
                  <a:cubicBezTo>
                    <a:pt x="4609" y="2034"/>
                    <a:pt x="4164" y="2007"/>
                    <a:pt x="3745" y="1850"/>
                  </a:cubicBezTo>
                  <a:cubicBezTo>
                    <a:pt x="3431" y="1719"/>
                    <a:pt x="3143" y="1536"/>
                    <a:pt x="2933" y="1274"/>
                  </a:cubicBezTo>
                  <a:cubicBezTo>
                    <a:pt x="2671" y="1012"/>
                    <a:pt x="2488" y="698"/>
                    <a:pt x="2226" y="410"/>
                  </a:cubicBezTo>
                  <a:cubicBezTo>
                    <a:pt x="2025" y="186"/>
                    <a:pt x="1728" y="1"/>
                    <a:pt x="1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1" name="Google Shape;1311;p24"/>
            <p:cNvSpPr/>
            <p:nvPr/>
          </p:nvSpPr>
          <p:spPr>
            <a:xfrm>
              <a:off x="3954975" y="3632000"/>
              <a:ext cx="147975" cy="272550"/>
            </a:xfrm>
            <a:custGeom>
              <a:avLst/>
              <a:gdLst/>
              <a:ahLst/>
              <a:cxnLst/>
              <a:rect l="l" t="t" r="r" b="b"/>
              <a:pathLst>
                <a:path w="5919" h="10902" extrusionOk="0">
                  <a:moveTo>
                    <a:pt x="4136" y="0"/>
                  </a:moveTo>
                  <a:cubicBezTo>
                    <a:pt x="4075" y="0"/>
                    <a:pt x="4014" y="4"/>
                    <a:pt x="3955" y="9"/>
                  </a:cubicBezTo>
                  <a:cubicBezTo>
                    <a:pt x="2907" y="140"/>
                    <a:pt x="2069" y="926"/>
                    <a:pt x="1493" y="1816"/>
                  </a:cubicBezTo>
                  <a:cubicBezTo>
                    <a:pt x="498" y="3308"/>
                    <a:pt x="1" y="5167"/>
                    <a:pt x="289" y="6948"/>
                  </a:cubicBezTo>
                  <a:cubicBezTo>
                    <a:pt x="551" y="8388"/>
                    <a:pt x="1310" y="9697"/>
                    <a:pt x="2174" y="10902"/>
                  </a:cubicBezTo>
                  <a:cubicBezTo>
                    <a:pt x="2462" y="10169"/>
                    <a:pt x="2986" y="9593"/>
                    <a:pt x="3536" y="9043"/>
                  </a:cubicBezTo>
                  <a:cubicBezTo>
                    <a:pt x="4112" y="8519"/>
                    <a:pt x="4740" y="7995"/>
                    <a:pt x="5238" y="7393"/>
                  </a:cubicBezTo>
                  <a:cubicBezTo>
                    <a:pt x="5473" y="7105"/>
                    <a:pt x="5709" y="6791"/>
                    <a:pt x="5814" y="6424"/>
                  </a:cubicBezTo>
                  <a:cubicBezTo>
                    <a:pt x="5892" y="6162"/>
                    <a:pt x="5919" y="5848"/>
                    <a:pt x="5892" y="5560"/>
                  </a:cubicBezTo>
                  <a:cubicBezTo>
                    <a:pt x="5866" y="5167"/>
                    <a:pt x="5761" y="4775"/>
                    <a:pt x="5604" y="4434"/>
                  </a:cubicBezTo>
                  <a:cubicBezTo>
                    <a:pt x="5421" y="4041"/>
                    <a:pt x="5159" y="3675"/>
                    <a:pt x="5002" y="3282"/>
                  </a:cubicBezTo>
                  <a:cubicBezTo>
                    <a:pt x="4897" y="2968"/>
                    <a:pt x="4871" y="2628"/>
                    <a:pt x="4897" y="2287"/>
                  </a:cubicBezTo>
                  <a:cubicBezTo>
                    <a:pt x="4950" y="1921"/>
                    <a:pt x="5081" y="1554"/>
                    <a:pt x="5107" y="1187"/>
                  </a:cubicBezTo>
                  <a:cubicBezTo>
                    <a:pt x="5159" y="821"/>
                    <a:pt x="5081" y="428"/>
                    <a:pt x="4793" y="192"/>
                  </a:cubicBezTo>
                  <a:cubicBezTo>
                    <a:pt x="4606" y="47"/>
                    <a:pt x="4369" y="0"/>
                    <a:pt x="4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2" name="Google Shape;1312;p24"/>
            <p:cNvSpPr/>
            <p:nvPr/>
          </p:nvSpPr>
          <p:spPr>
            <a:xfrm>
              <a:off x="4009975" y="3712150"/>
              <a:ext cx="221925" cy="193050"/>
            </a:xfrm>
            <a:custGeom>
              <a:avLst/>
              <a:gdLst/>
              <a:ahLst/>
              <a:cxnLst/>
              <a:rect l="l" t="t" r="r" b="b"/>
              <a:pathLst>
                <a:path w="8877" h="7722" extrusionOk="0">
                  <a:moveTo>
                    <a:pt x="6745" y="1"/>
                  </a:moveTo>
                  <a:cubicBezTo>
                    <a:pt x="6229" y="1"/>
                    <a:pt x="5701" y="105"/>
                    <a:pt x="5211" y="259"/>
                  </a:cubicBezTo>
                  <a:cubicBezTo>
                    <a:pt x="3509" y="783"/>
                    <a:pt x="1938" y="1909"/>
                    <a:pt x="1048" y="3454"/>
                  </a:cubicBezTo>
                  <a:cubicBezTo>
                    <a:pt x="315" y="4737"/>
                    <a:pt x="79" y="6229"/>
                    <a:pt x="0" y="7696"/>
                  </a:cubicBezTo>
                  <a:lnTo>
                    <a:pt x="0" y="7722"/>
                  </a:lnTo>
                  <a:cubicBezTo>
                    <a:pt x="655" y="7329"/>
                    <a:pt x="1440" y="7198"/>
                    <a:pt x="2226" y="7146"/>
                  </a:cubicBezTo>
                  <a:cubicBezTo>
                    <a:pt x="3012" y="7093"/>
                    <a:pt x="3823" y="7093"/>
                    <a:pt x="4583" y="6936"/>
                  </a:cubicBezTo>
                  <a:cubicBezTo>
                    <a:pt x="4949" y="6884"/>
                    <a:pt x="5316" y="6753"/>
                    <a:pt x="5630" y="6544"/>
                  </a:cubicBezTo>
                  <a:cubicBezTo>
                    <a:pt x="5866" y="6387"/>
                    <a:pt x="6075" y="6177"/>
                    <a:pt x="6258" y="5915"/>
                  </a:cubicBezTo>
                  <a:cubicBezTo>
                    <a:pt x="6468" y="5601"/>
                    <a:pt x="6625" y="5261"/>
                    <a:pt x="6730" y="4868"/>
                  </a:cubicBezTo>
                  <a:cubicBezTo>
                    <a:pt x="6861" y="4449"/>
                    <a:pt x="6887" y="4004"/>
                    <a:pt x="7018" y="3611"/>
                  </a:cubicBezTo>
                  <a:cubicBezTo>
                    <a:pt x="7122" y="3297"/>
                    <a:pt x="7306" y="3009"/>
                    <a:pt x="7568" y="2773"/>
                  </a:cubicBezTo>
                  <a:cubicBezTo>
                    <a:pt x="7829" y="2511"/>
                    <a:pt x="8144" y="2328"/>
                    <a:pt x="8406" y="2066"/>
                  </a:cubicBezTo>
                  <a:cubicBezTo>
                    <a:pt x="8667" y="1804"/>
                    <a:pt x="8877" y="1438"/>
                    <a:pt x="8798" y="1071"/>
                  </a:cubicBezTo>
                  <a:cubicBezTo>
                    <a:pt x="8746" y="783"/>
                    <a:pt x="8510" y="547"/>
                    <a:pt x="8248" y="390"/>
                  </a:cubicBezTo>
                  <a:cubicBezTo>
                    <a:pt x="7797" y="111"/>
                    <a:pt x="7277" y="1"/>
                    <a:pt x="6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3" name="Google Shape;1313;p24"/>
            <p:cNvSpPr/>
            <p:nvPr/>
          </p:nvSpPr>
          <p:spPr>
            <a:xfrm>
              <a:off x="4011275" y="3857750"/>
              <a:ext cx="271700" cy="142625"/>
            </a:xfrm>
            <a:custGeom>
              <a:avLst/>
              <a:gdLst/>
              <a:ahLst/>
              <a:cxnLst/>
              <a:rect l="l" t="t" r="r" b="b"/>
              <a:pathLst>
                <a:path w="10868" h="5705" extrusionOk="0">
                  <a:moveTo>
                    <a:pt x="4893" y="0"/>
                  </a:moveTo>
                  <a:cubicBezTo>
                    <a:pt x="4596" y="0"/>
                    <a:pt x="4300" y="21"/>
                    <a:pt x="4007" y="65"/>
                  </a:cubicBezTo>
                  <a:cubicBezTo>
                    <a:pt x="2541" y="274"/>
                    <a:pt x="1205" y="1008"/>
                    <a:pt x="1" y="1846"/>
                  </a:cubicBezTo>
                  <a:cubicBezTo>
                    <a:pt x="708" y="2160"/>
                    <a:pt x="1284" y="2683"/>
                    <a:pt x="1807" y="3259"/>
                  </a:cubicBezTo>
                  <a:cubicBezTo>
                    <a:pt x="2331" y="3836"/>
                    <a:pt x="2829" y="4490"/>
                    <a:pt x="3431" y="4988"/>
                  </a:cubicBezTo>
                  <a:cubicBezTo>
                    <a:pt x="3693" y="5250"/>
                    <a:pt x="4007" y="5459"/>
                    <a:pt x="4373" y="5590"/>
                  </a:cubicBezTo>
                  <a:cubicBezTo>
                    <a:pt x="4594" y="5670"/>
                    <a:pt x="4814" y="5704"/>
                    <a:pt x="5045" y="5704"/>
                  </a:cubicBezTo>
                  <a:cubicBezTo>
                    <a:pt x="5117" y="5704"/>
                    <a:pt x="5190" y="5701"/>
                    <a:pt x="5264" y="5695"/>
                  </a:cubicBezTo>
                  <a:cubicBezTo>
                    <a:pt x="5630" y="5668"/>
                    <a:pt x="6023" y="5590"/>
                    <a:pt x="6364" y="5433"/>
                  </a:cubicBezTo>
                  <a:cubicBezTo>
                    <a:pt x="6782" y="5250"/>
                    <a:pt x="7149" y="5014"/>
                    <a:pt x="7542" y="4857"/>
                  </a:cubicBezTo>
                  <a:cubicBezTo>
                    <a:pt x="7769" y="4787"/>
                    <a:pt x="7996" y="4752"/>
                    <a:pt x="8215" y="4752"/>
                  </a:cubicBezTo>
                  <a:cubicBezTo>
                    <a:pt x="8324" y="4752"/>
                    <a:pt x="8432" y="4761"/>
                    <a:pt x="8537" y="4778"/>
                  </a:cubicBezTo>
                  <a:cubicBezTo>
                    <a:pt x="8903" y="4831"/>
                    <a:pt x="9270" y="4961"/>
                    <a:pt x="9637" y="5014"/>
                  </a:cubicBezTo>
                  <a:cubicBezTo>
                    <a:pt x="9701" y="5024"/>
                    <a:pt x="9768" y="5029"/>
                    <a:pt x="9836" y="5029"/>
                  </a:cubicBezTo>
                  <a:cubicBezTo>
                    <a:pt x="10129" y="5029"/>
                    <a:pt x="10440" y="4933"/>
                    <a:pt x="10632" y="4700"/>
                  </a:cubicBezTo>
                  <a:cubicBezTo>
                    <a:pt x="10841" y="4490"/>
                    <a:pt x="10867" y="4150"/>
                    <a:pt x="10841" y="3862"/>
                  </a:cubicBezTo>
                  <a:cubicBezTo>
                    <a:pt x="10736" y="2814"/>
                    <a:pt x="9951" y="1976"/>
                    <a:pt x="9087" y="1374"/>
                  </a:cubicBezTo>
                  <a:cubicBezTo>
                    <a:pt x="7865" y="524"/>
                    <a:pt x="6372" y="0"/>
                    <a:pt x="48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4" name="Google Shape;1314;p24"/>
            <p:cNvSpPr/>
            <p:nvPr/>
          </p:nvSpPr>
          <p:spPr>
            <a:xfrm>
              <a:off x="4010625" y="3904525"/>
              <a:ext cx="192475" cy="224100"/>
            </a:xfrm>
            <a:custGeom>
              <a:avLst/>
              <a:gdLst/>
              <a:ahLst/>
              <a:cxnLst/>
              <a:rect l="l" t="t" r="r" b="b"/>
              <a:pathLst>
                <a:path w="7699" h="8964" extrusionOk="0">
                  <a:moveTo>
                    <a:pt x="1" y="1"/>
                  </a:moveTo>
                  <a:lnTo>
                    <a:pt x="1" y="1"/>
                  </a:lnTo>
                  <a:cubicBezTo>
                    <a:pt x="367" y="682"/>
                    <a:pt x="472" y="1467"/>
                    <a:pt x="498" y="2226"/>
                  </a:cubicBezTo>
                  <a:cubicBezTo>
                    <a:pt x="550" y="3038"/>
                    <a:pt x="524" y="3824"/>
                    <a:pt x="655" y="4609"/>
                  </a:cubicBezTo>
                  <a:cubicBezTo>
                    <a:pt x="734" y="4976"/>
                    <a:pt x="838" y="5342"/>
                    <a:pt x="1022" y="5657"/>
                  </a:cubicBezTo>
                  <a:cubicBezTo>
                    <a:pt x="1179" y="5918"/>
                    <a:pt x="1414" y="6128"/>
                    <a:pt x="1650" y="6311"/>
                  </a:cubicBezTo>
                  <a:cubicBezTo>
                    <a:pt x="1964" y="6521"/>
                    <a:pt x="2305" y="6704"/>
                    <a:pt x="2671" y="6809"/>
                  </a:cubicBezTo>
                  <a:cubicBezTo>
                    <a:pt x="3116" y="6913"/>
                    <a:pt x="3535" y="6966"/>
                    <a:pt x="3954" y="7123"/>
                  </a:cubicBezTo>
                  <a:cubicBezTo>
                    <a:pt x="4269" y="7228"/>
                    <a:pt x="4557" y="7437"/>
                    <a:pt x="4766" y="7673"/>
                  </a:cubicBezTo>
                  <a:cubicBezTo>
                    <a:pt x="5028" y="7935"/>
                    <a:pt x="5211" y="8275"/>
                    <a:pt x="5473" y="8537"/>
                  </a:cubicBezTo>
                  <a:cubicBezTo>
                    <a:pt x="5684" y="8771"/>
                    <a:pt x="6000" y="8964"/>
                    <a:pt x="6327" y="8964"/>
                  </a:cubicBezTo>
                  <a:cubicBezTo>
                    <a:pt x="6365" y="8964"/>
                    <a:pt x="6404" y="8961"/>
                    <a:pt x="6442" y="8956"/>
                  </a:cubicBezTo>
                  <a:cubicBezTo>
                    <a:pt x="6730" y="8903"/>
                    <a:pt x="6966" y="8668"/>
                    <a:pt x="7123" y="8432"/>
                  </a:cubicBezTo>
                  <a:cubicBezTo>
                    <a:pt x="7699" y="7542"/>
                    <a:pt x="7620" y="6390"/>
                    <a:pt x="7332" y="5395"/>
                  </a:cubicBezTo>
                  <a:cubicBezTo>
                    <a:pt x="6835" y="3667"/>
                    <a:pt x="5761" y="2069"/>
                    <a:pt x="4216" y="1153"/>
                  </a:cubicBezTo>
                  <a:cubicBezTo>
                    <a:pt x="2959" y="393"/>
                    <a:pt x="1467" y="105"/>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5" name="Google Shape;1315;p24"/>
            <p:cNvSpPr/>
            <p:nvPr/>
          </p:nvSpPr>
          <p:spPr>
            <a:xfrm>
              <a:off x="3972650" y="3871025"/>
              <a:ext cx="74000" cy="67300"/>
            </a:xfrm>
            <a:custGeom>
              <a:avLst/>
              <a:gdLst/>
              <a:ahLst/>
              <a:cxnLst/>
              <a:rect l="l" t="t" r="r" b="b"/>
              <a:pathLst>
                <a:path w="2960" h="2692" extrusionOk="0">
                  <a:moveTo>
                    <a:pt x="1474" y="0"/>
                  </a:moveTo>
                  <a:cubicBezTo>
                    <a:pt x="1377" y="0"/>
                    <a:pt x="1278" y="10"/>
                    <a:pt x="1179" y="32"/>
                  </a:cubicBezTo>
                  <a:cubicBezTo>
                    <a:pt x="446" y="215"/>
                    <a:pt x="1" y="922"/>
                    <a:pt x="184" y="1655"/>
                  </a:cubicBezTo>
                  <a:cubicBezTo>
                    <a:pt x="317" y="2277"/>
                    <a:pt x="865" y="2691"/>
                    <a:pt x="1459" y="2691"/>
                  </a:cubicBezTo>
                  <a:cubicBezTo>
                    <a:pt x="1566" y="2691"/>
                    <a:pt x="1674" y="2678"/>
                    <a:pt x="1781" y="2650"/>
                  </a:cubicBezTo>
                  <a:cubicBezTo>
                    <a:pt x="2515" y="2493"/>
                    <a:pt x="2960" y="1760"/>
                    <a:pt x="2803" y="1053"/>
                  </a:cubicBezTo>
                  <a:cubicBezTo>
                    <a:pt x="2644" y="419"/>
                    <a:pt x="2094" y="0"/>
                    <a:pt x="14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6" name="Google Shape;1316;p24"/>
            <p:cNvSpPr/>
            <p:nvPr/>
          </p:nvSpPr>
          <p:spPr>
            <a:xfrm>
              <a:off x="4042700" y="3915000"/>
              <a:ext cx="153200" cy="206075"/>
            </a:xfrm>
            <a:custGeom>
              <a:avLst/>
              <a:gdLst/>
              <a:ahLst/>
              <a:cxnLst/>
              <a:rect l="l" t="t" r="r" b="b"/>
              <a:pathLst>
                <a:path w="6128" h="8243" extrusionOk="0">
                  <a:moveTo>
                    <a:pt x="131" y="1"/>
                  </a:moveTo>
                  <a:cubicBezTo>
                    <a:pt x="79" y="1"/>
                    <a:pt x="27" y="27"/>
                    <a:pt x="27" y="79"/>
                  </a:cubicBezTo>
                  <a:cubicBezTo>
                    <a:pt x="1" y="132"/>
                    <a:pt x="27" y="184"/>
                    <a:pt x="53" y="210"/>
                  </a:cubicBezTo>
                  <a:cubicBezTo>
                    <a:pt x="79" y="236"/>
                    <a:pt x="105" y="236"/>
                    <a:pt x="105" y="236"/>
                  </a:cubicBezTo>
                  <a:cubicBezTo>
                    <a:pt x="1048" y="341"/>
                    <a:pt x="1964" y="681"/>
                    <a:pt x="2802" y="1179"/>
                  </a:cubicBezTo>
                  <a:cubicBezTo>
                    <a:pt x="3090" y="1388"/>
                    <a:pt x="3405" y="1624"/>
                    <a:pt x="3666" y="1860"/>
                  </a:cubicBezTo>
                  <a:cubicBezTo>
                    <a:pt x="4740" y="2829"/>
                    <a:pt x="5421" y="4138"/>
                    <a:pt x="5656" y="5578"/>
                  </a:cubicBezTo>
                  <a:cubicBezTo>
                    <a:pt x="5787" y="6416"/>
                    <a:pt x="5735" y="7280"/>
                    <a:pt x="5525" y="8092"/>
                  </a:cubicBezTo>
                  <a:cubicBezTo>
                    <a:pt x="5525" y="8144"/>
                    <a:pt x="5552" y="8196"/>
                    <a:pt x="5578" y="8223"/>
                  </a:cubicBezTo>
                  <a:cubicBezTo>
                    <a:pt x="5604" y="8236"/>
                    <a:pt x="5624" y="8242"/>
                    <a:pt x="5643" y="8242"/>
                  </a:cubicBezTo>
                  <a:cubicBezTo>
                    <a:pt x="5663" y="8242"/>
                    <a:pt x="5683" y="8236"/>
                    <a:pt x="5709" y="8223"/>
                  </a:cubicBezTo>
                  <a:cubicBezTo>
                    <a:pt x="5735" y="8223"/>
                    <a:pt x="5761" y="8196"/>
                    <a:pt x="5761" y="8144"/>
                  </a:cubicBezTo>
                  <a:cubicBezTo>
                    <a:pt x="6128" y="6651"/>
                    <a:pt x="5971" y="5028"/>
                    <a:pt x="5290" y="3614"/>
                  </a:cubicBezTo>
                  <a:cubicBezTo>
                    <a:pt x="4766" y="2567"/>
                    <a:pt x="3954" y="1650"/>
                    <a:pt x="2907" y="996"/>
                  </a:cubicBezTo>
                  <a:cubicBezTo>
                    <a:pt x="2724" y="865"/>
                    <a:pt x="2540" y="760"/>
                    <a:pt x="2331" y="681"/>
                  </a:cubicBezTo>
                  <a:cubicBezTo>
                    <a:pt x="1650" y="315"/>
                    <a:pt x="891" y="79"/>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7" name="Google Shape;1317;p24"/>
            <p:cNvSpPr/>
            <p:nvPr/>
          </p:nvSpPr>
          <p:spPr>
            <a:xfrm>
              <a:off x="3958900" y="4067025"/>
              <a:ext cx="95600" cy="98075"/>
            </a:xfrm>
            <a:custGeom>
              <a:avLst/>
              <a:gdLst/>
              <a:ahLst/>
              <a:cxnLst/>
              <a:rect l="l" t="t" r="r" b="b"/>
              <a:pathLst>
                <a:path w="3824" h="3923" extrusionOk="0">
                  <a:moveTo>
                    <a:pt x="3719" y="1"/>
                  </a:moveTo>
                  <a:cubicBezTo>
                    <a:pt x="3699" y="1"/>
                    <a:pt x="3680" y="8"/>
                    <a:pt x="3667" y="21"/>
                  </a:cubicBezTo>
                  <a:cubicBezTo>
                    <a:pt x="3641" y="21"/>
                    <a:pt x="3614" y="47"/>
                    <a:pt x="3588" y="73"/>
                  </a:cubicBezTo>
                  <a:cubicBezTo>
                    <a:pt x="3091" y="1330"/>
                    <a:pt x="2174" y="2430"/>
                    <a:pt x="1048" y="3163"/>
                  </a:cubicBezTo>
                  <a:cubicBezTo>
                    <a:pt x="734" y="3372"/>
                    <a:pt x="394" y="3555"/>
                    <a:pt x="53" y="3713"/>
                  </a:cubicBezTo>
                  <a:cubicBezTo>
                    <a:pt x="27" y="3739"/>
                    <a:pt x="1" y="3765"/>
                    <a:pt x="1" y="3791"/>
                  </a:cubicBezTo>
                  <a:cubicBezTo>
                    <a:pt x="1" y="3844"/>
                    <a:pt x="1" y="3896"/>
                    <a:pt x="53" y="3896"/>
                  </a:cubicBezTo>
                  <a:cubicBezTo>
                    <a:pt x="80" y="3922"/>
                    <a:pt x="132" y="3922"/>
                    <a:pt x="158" y="3922"/>
                  </a:cubicBezTo>
                  <a:cubicBezTo>
                    <a:pt x="1415" y="3346"/>
                    <a:pt x="2541" y="2403"/>
                    <a:pt x="3274" y="1199"/>
                  </a:cubicBezTo>
                  <a:cubicBezTo>
                    <a:pt x="3483" y="885"/>
                    <a:pt x="3667" y="518"/>
                    <a:pt x="3798" y="152"/>
                  </a:cubicBezTo>
                  <a:cubicBezTo>
                    <a:pt x="3824" y="99"/>
                    <a:pt x="3798" y="47"/>
                    <a:pt x="3772" y="21"/>
                  </a:cubicBezTo>
                  <a:cubicBezTo>
                    <a:pt x="3758" y="8"/>
                    <a:pt x="3739" y="1"/>
                    <a:pt x="3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8" name="Google Shape;1318;p24"/>
            <p:cNvSpPr/>
            <p:nvPr/>
          </p:nvSpPr>
          <p:spPr>
            <a:xfrm>
              <a:off x="3835200" y="3942000"/>
              <a:ext cx="164325" cy="151075"/>
            </a:xfrm>
            <a:custGeom>
              <a:avLst/>
              <a:gdLst/>
              <a:ahLst/>
              <a:cxnLst/>
              <a:rect l="l" t="t" r="r" b="b"/>
              <a:pathLst>
                <a:path w="6573" h="6043" extrusionOk="0">
                  <a:moveTo>
                    <a:pt x="6468" y="1"/>
                  </a:moveTo>
                  <a:cubicBezTo>
                    <a:pt x="6448" y="1"/>
                    <a:pt x="6428" y="7"/>
                    <a:pt x="6415" y="20"/>
                  </a:cubicBezTo>
                  <a:cubicBezTo>
                    <a:pt x="6363" y="20"/>
                    <a:pt x="6363" y="47"/>
                    <a:pt x="6337" y="99"/>
                  </a:cubicBezTo>
                  <a:cubicBezTo>
                    <a:pt x="6127" y="1199"/>
                    <a:pt x="5656" y="2246"/>
                    <a:pt x="4975" y="3136"/>
                  </a:cubicBezTo>
                  <a:cubicBezTo>
                    <a:pt x="4242" y="4079"/>
                    <a:pt x="3273" y="4812"/>
                    <a:pt x="2147" y="5283"/>
                  </a:cubicBezTo>
                  <a:cubicBezTo>
                    <a:pt x="1493" y="5571"/>
                    <a:pt x="812" y="5729"/>
                    <a:pt x="105" y="5807"/>
                  </a:cubicBezTo>
                  <a:cubicBezTo>
                    <a:pt x="52" y="5807"/>
                    <a:pt x="26" y="5833"/>
                    <a:pt x="26" y="5886"/>
                  </a:cubicBezTo>
                  <a:cubicBezTo>
                    <a:pt x="0" y="5938"/>
                    <a:pt x="26" y="5990"/>
                    <a:pt x="79" y="6017"/>
                  </a:cubicBezTo>
                  <a:cubicBezTo>
                    <a:pt x="105" y="6043"/>
                    <a:pt x="131" y="6043"/>
                    <a:pt x="157" y="6043"/>
                  </a:cubicBezTo>
                  <a:cubicBezTo>
                    <a:pt x="1440" y="5912"/>
                    <a:pt x="2671" y="5441"/>
                    <a:pt x="3692" y="4681"/>
                  </a:cubicBezTo>
                  <a:cubicBezTo>
                    <a:pt x="4661" y="4000"/>
                    <a:pt x="5446" y="3058"/>
                    <a:pt x="5970" y="2010"/>
                  </a:cubicBezTo>
                  <a:cubicBezTo>
                    <a:pt x="6258" y="1408"/>
                    <a:pt x="6441" y="780"/>
                    <a:pt x="6572" y="151"/>
                  </a:cubicBezTo>
                  <a:cubicBezTo>
                    <a:pt x="6572" y="99"/>
                    <a:pt x="6546" y="47"/>
                    <a:pt x="6520" y="20"/>
                  </a:cubicBezTo>
                  <a:cubicBezTo>
                    <a:pt x="6507" y="7"/>
                    <a:pt x="6487" y="1"/>
                    <a:pt x="6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9" name="Google Shape;1319;p24"/>
            <p:cNvSpPr/>
            <p:nvPr/>
          </p:nvSpPr>
          <p:spPr>
            <a:xfrm>
              <a:off x="3765800" y="3885275"/>
              <a:ext cx="214075" cy="58675"/>
            </a:xfrm>
            <a:custGeom>
              <a:avLst/>
              <a:gdLst/>
              <a:ahLst/>
              <a:cxnLst/>
              <a:rect l="l" t="t" r="r" b="b"/>
              <a:pathLst>
                <a:path w="8563" h="2347" extrusionOk="0">
                  <a:moveTo>
                    <a:pt x="138" y="1"/>
                  </a:moveTo>
                  <a:cubicBezTo>
                    <a:pt x="103" y="1"/>
                    <a:pt x="71" y="19"/>
                    <a:pt x="53" y="38"/>
                  </a:cubicBezTo>
                  <a:cubicBezTo>
                    <a:pt x="1" y="90"/>
                    <a:pt x="1" y="142"/>
                    <a:pt x="53" y="195"/>
                  </a:cubicBezTo>
                  <a:cubicBezTo>
                    <a:pt x="446" y="614"/>
                    <a:pt x="891" y="980"/>
                    <a:pt x="1362" y="1294"/>
                  </a:cubicBezTo>
                  <a:cubicBezTo>
                    <a:pt x="1833" y="1582"/>
                    <a:pt x="2331" y="1818"/>
                    <a:pt x="2855" y="2001"/>
                  </a:cubicBezTo>
                  <a:cubicBezTo>
                    <a:pt x="3550" y="2233"/>
                    <a:pt x="4264" y="2346"/>
                    <a:pt x="4985" y="2346"/>
                  </a:cubicBezTo>
                  <a:cubicBezTo>
                    <a:pt x="5486" y="2346"/>
                    <a:pt x="5990" y="2292"/>
                    <a:pt x="6494" y="2185"/>
                  </a:cubicBezTo>
                  <a:cubicBezTo>
                    <a:pt x="7201" y="2028"/>
                    <a:pt x="7882" y="1766"/>
                    <a:pt x="8510" y="1373"/>
                  </a:cubicBezTo>
                  <a:cubicBezTo>
                    <a:pt x="8537" y="1373"/>
                    <a:pt x="8563" y="1321"/>
                    <a:pt x="8563" y="1294"/>
                  </a:cubicBezTo>
                  <a:cubicBezTo>
                    <a:pt x="8563" y="1242"/>
                    <a:pt x="8537" y="1216"/>
                    <a:pt x="8510" y="1190"/>
                  </a:cubicBezTo>
                  <a:cubicBezTo>
                    <a:pt x="8484" y="1177"/>
                    <a:pt x="8465" y="1170"/>
                    <a:pt x="8445" y="1170"/>
                  </a:cubicBezTo>
                  <a:cubicBezTo>
                    <a:pt x="8425" y="1170"/>
                    <a:pt x="8406" y="1177"/>
                    <a:pt x="8380" y="1190"/>
                  </a:cubicBezTo>
                  <a:cubicBezTo>
                    <a:pt x="7378" y="1776"/>
                    <a:pt x="6240" y="2111"/>
                    <a:pt x="5093" y="2111"/>
                  </a:cubicBezTo>
                  <a:cubicBezTo>
                    <a:pt x="5010" y="2111"/>
                    <a:pt x="4927" y="2110"/>
                    <a:pt x="4845" y="2106"/>
                  </a:cubicBezTo>
                  <a:cubicBezTo>
                    <a:pt x="3719" y="2080"/>
                    <a:pt x="2619" y="1766"/>
                    <a:pt x="1650" y="1190"/>
                  </a:cubicBezTo>
                  <a:cubicBezTo>
                    <a:pt x="1598" y="1163"/>
                    <a:pt x="1545" y="1111"/>
                    <a:pt x="1493" y="1085"/>
                  </a:cubicBezTo>
                  <a:cubicBezTo>
                    <a:pt x="1022" y="797"/>
                    <a:pt x="603" y="430"/>
                    <a:pt x="210" y="38"/>
                  </a:cubicBezTo>
                  <a:lnTo>
                    <a:pt x="184" y="11"/>
                  </a:lnTo>
                  <a:cubicBezTo>
                    <a:pt x="169" y="4"/>
                    <a:pt x="153" y="1"/>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0" name="Google Shape;1320;p24"/>
            <p:cNvSpPr/>
            <p:nvPr/>
          </p:nvSpPr>
          <p:spPr>
            <a:xfrm>
              <a:off x="3831925" y="3754800"/>
              <a:ext cx="139450" cy="137325"/>
            </a:xfrm>
            <a:custGeom>
              <a:avLst/>
              <a:gdLst/>
              <a:ahLst/>
              <a:cxnLst/>
              <a:rect l="l" t="t" r="r" b="b"/>
              <a:pathLst>
                <a:path w="5578" h="5493" extrusionOk="0">
                  <a:moveTo>
                    <a:pt x="128" y="0"/>
                  </a:moveTo>
                  <a:cubicBezTo>
                    <a:pt x="105" y="0"/>
                    <a:pt x="79" y="7"/>
                    <a:pt x="53" y="20"/>
                  </a:cubicBezTo>
                  <a:cubicBezTo>
                    <a:pt x="26" y="46"/>
                    <a:pt x="0" y="98"/>
                    <a:pt x="26" y="124"/>
                  </a:cubicBezTo>
                  <a:cubicBezTo>
                    <a:pt x="498" y="1931"/>
                    <a:pt x="1702" y="3555"/>
                    <a:pt x="3273" y="4550"/>
                  </a:cubicBezTo>
                  <a:cubicBezTo>
                    <a:pt x="3457" y="4681"/>
                    <a:pt x="3640" y="4785"/>
                    <a:pt x="3849" y="4890"/>
                  </a:cubicBezTo>
                  <a:cubicBezTo>
                    <a:pt x="4347" y="5126"/>
                    <a:pt x="4870" y="5335"/>
                    <a:pt x="5420" y="5492"/>
                  </a:cubicBezTo>
                  <a:cubicBezTo>
                    <a:pt x="5473" y="5492"/>
                    <a:pt x="5525" y="5466"/>
                    <a:pt x="5551" y="5414"/>
                  </a:cubicBezTo>
                  <a:cubicBezTo>
                    <a:pt x="5577" y="5361"/>
                    <a:pt x="5551" y="5309"/>
                    <a:pt x="5525" y="5283"/>
                  </a:cubicBezTo>
                  <a:cubicBezTo>
                    <a:pt x="5499" y="5257"/>
                    <a:pt x="5499" y="5257"/>
                    <a:pt x="5473" y="5257"/>
                  </a:cubicBezTo>
                  <a:cubicBezTo>
                    <a:pt x="4740" y="5073"/>
                    <a:pt x="4033" y="4759"/>
                    <a:pt x="3404" y="4340"/>
                  </a:cubicBezTo>
                  <a:cubicBezTo>
                    <a:pt x="2357" y="3686"/>
                    <a:pt x="1493" y="2769"/>
                    <a:pt x="917" y="1722"/>
                  </a:cubicBezTo>
                  <a:cubicBezTo>
                    <a:pt x="629" y="1198"/>
                    <a:pt x="393" y="648"/>
                    <a:pt x="236" y="72"/>
                  </a:cubicBezTo>
                  <a:cubicBezTo>
                    <a:pt x="236" y="46"/>
                    <a:pt x="210" y="20"/>
                    <a:pt x="183" y="20"/>
                  </a:cubicBezTo>
                  <a:cubicBezTo>
                    <a:pt x="170"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1" name="Google Shape;1321;p24"/>
            <p:cNvSpPr/>
            <p:nvPr/>
          </p:nvSpPr>
          <p:spPr>
            <a:xfrm>
              <a:off x="3959575" y="3702250"/>
              <a:ext cx="37325" cy="167375"/>
            </a:xfrm>
            <a:custGeom>
              <a:avLst/>
              <a:gdLst/>
              <a:ahLst/>
              <a:cxnLst/>
              <a:rect l="l" t="t" r="r" b="b"/>
              <a:pathLst>
                <a:path w="1493" h="6695" extrusionOk="0">
                  <a:moveTo>
                    <a:pt x="969" y="1"/>
                  </a:moveTo>
                  <a:cubicBezTo>
                    <a:pt x="943" y="27"/>
                    <a:pt x="917" y="27"/>
                    <a:pt x="917" y="53"/>
                  </a:cubicBezTo>
                  <a:cubicBezTo>
                    <a:pt x="105" y="1677"/>
                    <a:pt x="0" y="3562"/>
                    <a:pt x="602" y="5290"/>
                  </a:cubicBezTo>
                  <a:cubicBezTo>
                    <a:pt x="786" y="5761"/>
                    <a:pt x="995" y="6233"/>
                    <a:pt x="1283" y="6625"/>
                  </a:cubicBezTo>
                  <a:cubicBezTo>
                    <a:pt x="1283" y="6652"/>
                    <a:pt x="1309" y="6678"/>
                    <a:pt x="1309" y="6678"/>
                  </a:cubicBezTo>
                  <a:cubicBezTo>
                    <a:pt x="1331" y="6689"/>
                    <a:pt x="1353" y="6695"/>
                    <a:pt x="1374" y="6695"/>
                  </a:cubicBezTo>
                  <a:cubicBezTo>
                    <a:pt x="1405" y="6695"/>
                    <a:pt x="1436" y="6682"/>
                    <a:pt x="1466" y="6652"/>
                  </a:cubicBezTo>
                  <a:cubicBezTo>
                    <a:pt x="1493" y="6625"/>
                    <a:pt x="1493" y="6573"/>
                    <a:pt x="1466" y="6521"/>
                  </a:cubicBezTo>
                  <a:cubicBezTo>
                    <a:pt x="524" y="5081"/>
                    <a:pt x="210" y="3274"/>
                    <a:pt x="602" y="1546"/>
                  </a:cubicBezTo>
                  <a:cubicBezTo>
                    <a:pt x="733" y="1074"/>
                    <a:pt x="890" y="603"/>
                    <a:pt x="1100" y="184"/>
                  </a:cubicBezTo>
                  <a:cubicBezTo>
                    <a:pt x="1126" y="106"/>
                    <a:pt x="1100" y="53"/>
                    <a:pt x="1048" y="27"/>
                  </a:cubicBezTo>
                  <a:cubicBezTo>
                    <a:pt x="1021" y="1"/>
                    <a:pt x="995" y="1"/>
                    <a:pt x="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2" name="Google Shape;1322;p24"/>
            <p:cNvSpPr/>
            <p:nvPr/>
          </p:nvSpPr>
          <p:spPr>
            <a:xfrm>
              <a:off x="4021750" y="3720575"/>
              <a:ext cx="146000" cy="145850"/>
            </a:xfrm>
            <a:custGeom>
              <a:avLst/>
              <a:gdLst/>
              <a:ahLst/>
              <a:cxnLst/>
              <a:rect l="l" t="t" r="r" b="b"/>
              <a:pathLst>
                <a:path w="5840" h="5834" extrusionOk="0">
                  <a:moveTo>
                    <a:pt x="5683" y="1"/>
                  </a:moveTo>
                  <a:cubicBezTo>
                    <a:pt x="3431" y="420"/>
                    <a:pt x="1519" y="1912"/>
                    <a:pt x="551" y="3981"/>
                  </a:cubicBezTo>
                  <a:cubicBezTo>
                    <a:pt x="315" y="4531"/>
                    <a:pt x="132" y="5107"/>
                    <a:pt x="27" y="5683"/>
                  </a:cubicBezTo>
                  <a:cubicBezTo>
                    <a:pt x="1" y="5735"/>
                    <a:pt x="27" y="5788"/>
                    <a:pt x="79" y="5814"/>
                  </a:cubicBezTo>
                  <a:cubicBezTo>
                    <a:pt x="92" y="5827"/>
                    <a:pt x="105" y="5833"/>
                    <a:pt x="122" y="5833"/>
                  </a:cubicBezTo>
                  <a:cubicBezTo>
                    <a:pt x="138" y="5833"/>
                    <a:pt x="158" y="5827"/>
                    <a:pt x="184" y="5814"/>
                  </a:cubicBezTo>
                  <a:cubicBezTo>
                    <a:pt x="210" y="5814"/>
                    <a:pt x="236" y="5788"/>
                    <a:pt x="236" y="5735"/>
                  </a:cubicBezTo>
                  <a:cubicBezTo>
                    <a:pt x="629" y="3614"/>
                    <a:pt x="2017" y="1781"/>
                    <a:pt x="3928" y="839"/>
                  </a:cubicBezTo>
                  <a:cubicBezTo>
                    <a:pt x="4504" y="551"/>
                    <a:pt x="5107" y="368"/>
                    <a:pt x="5735" y="237"/>
                  </a:cubicBezTo>
                  <a:cubicBezTo>
                    <a:pt x="5787" y="237"/>
                    <a:pt x="5814" y="210"/>
                    <a:pt x="5814" y="158"/>
                  </a:cubicBezTo>
                  <a:cubicBezTo>
                    <a:pt x="5840" y="106"/>
                    <a:pt x="5814" y="53"/>
                    <a:pt x="5761" y="27"/>
                  </a:cubicBezTo>
                  <a:cubicBezTo>
                    <a:pt x="5735" y="1"/>
                    <a:pt x="5709" y="1"/>
                    <a:pt x="5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3" name="Google Shape;1323;p24"/>
            <p:cNvSpPr/>
            <p:nvPr/>
          </p:nvSpPr>
          <p:spPr>
            <a:xfrm>
              <a:off x="4043350" y="3864575"/>
              <a:ext cx="224550" cy="83025"/>
            </a:xfrm>
            <a:custGeom>
              <a:avLst/>
              <a:gdLst/>
              <a:ahLst/>
              <a:cxnLst/>
              <a:rect l="l" t="t" r="r" b="b"/>
              <a:pathLst>
                <a:path w="8982" h="3321" extrusionOk="0">
                  <a:moveTo>
                    <a:pt x="3303" y="1"/>
                  </a:moveTo>
                  <a:cubicBezTo>
                    <a:pt x="2961" y="1"/>
                    <a:pt x="2618" y="27"/>
                    <a:pt x="2279" y="80"/>
                  </a:cubicBezTo>
                  <a:cubicBezTo>
                    <a:pt x="1493" y="211"/>
                    <a:pt x="734" y="473"/>
                    <a:pt x="53" y="866"/>
                  </a:cubicBezTo>
                  <a:cubicBezTo>
                    <a:pt x="27" y="892"/>
                    <a:pt x="1" y="918"/>
                    <a:pt x="1" y="970"/>
                  </a:cubicBezTo>
                  <a:cubicBezTo>
                    <a:pt x="1" y="1023"/>
                    <a:pt x="27" y="1049"/>
                    <a:pt x="53" y="1075"/>
                  </a:cubicBezTo>
                  <a:cubicBezTo>
                    <a:pt x="79" y="1088"/>
                    <a:pt x="99" y="1095"/>
                    <a:pt x="119" y="1095"/>
                  </a:cubicBezTo>
                  <a:cubicBezTo>
                    <a:pt x="138" y="1095"/>
                    <a:pt x="158" y="1088"/>
                    <a:pt x="184" y="1075"/>
                  </a:cubicBezTo>
                  <a:cubicBezTo>
                    <a:pt x="1154" y="524"/>
                    <a:pt x="2292" y="232"/>
                    <a:pt x="3424" y="232"/>
                  </a:cubicBezTo>
                  <a:cubicBezTo>
                    <a:pt x="3637" y="232"/>
                    <a:pt x="3849" y="243"/>
                    <a:pt x="4059" y="263"/>
                  </a:cubicBezTo>
                  <a:cubicBezTo>
                    <a:pt x="5002" y="368"/>
                    <a:pt x="5918" y="682"/>
                    <a:pt x="6730" y="1206"/>
                  </a:cubicBezTo>
                  <a:cubicBezTo>
                    <a:pt x="6966" y="1363"/>
                    <a:pt x="7201" y="1546"/>
                    <a:pt x="7437" y="1730"/>
                  </a:cubicBezTo>
                  <a:cubicBezTo>
                    <a:pt x="7961" y="2175"/>
                    <a:pt x="8406" y="2698"/>
                    <a:pt x="8746" y="3275"/>
                  </a:cubicBezTo>
                  <a:cubicBezTo>
                    <a:pt x="8746" y="3275"/>
                    <a:pt x="8772" y="3301"/>
                    <a:pt x="8772" y="3301"/>
                  </a:cubicBezTo>
                  <a:cubicBezTo>
                    <a:pt x="8799" y="3314"/>
                    <a:pt x="8825" y="3320"/>
                    <a:pt x="8851" y="3320"/>
                  </a:cubicBezTo>
                  <a:cubicBezTo>
                    <a:pt x="8877" y="3320"/>
                    <a:pt x="8903" y="3314"/>
                    <a:pt x="8930" y="3301"/>
                  </a:cubicBezTo>
                  <a:cubicBezTo>
                    <a:pt x="8956" y="3248"/>
                    <a:pt x="8982" y="3196"/>
                    <a:pt x="8956" y="3144"/>
                  </a:cubicBezTo>
                  <a:cubicBezTo>
                    <a:pt x="8432" y="2306"/>
                    <a:pt x="7699" y="1546"/>
                    <a:pt x="6835" y="1023"/>
                  </a:cubicBezTo>
                  <a:cubicBezTo>
                    <a:pt x="6625" y="892"/>
                    <a:pt x="6416" y="761"/>
                    <a:pt x="6206" y="656"/>
                  </a:cubicBezTo>
                  <a:cubicBezTo>
                    <a:pt x="5308" y="226"/>
                    <a:pt x="4307" y="1"/>
                    <a:pt x="3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4" name="Google Shape;1324;p24"/>
            <p:cNvSpPr/>
            <p:nvPr/>
          </p:nvSpPr>
          <p:spPr>
            <a:xfrm>
              <a:off x="3762525" y="4025800"/>
              <a:ext cx="60900" cy="118400"/>
            </a:xfrm>
            <a:custGeom>
              <a:avLst/>
              <a:gdLst/>
              <a:ahLst/>
              <a:cxnLst/>
              <a:rect l="l" t="t" r="r" b="b"/>
              <a:pathLst>
                <a:path w="2436" h="4736" extrusionOk="0">
                  <a:moveTo>
                    <a:pt x="128" y="0"/>
                  </a:moveTo>
                  <a:cubicBezTo>
                    <a:pt x="105" y="0"/>
                    <a:pt x="79" y="7"/>
                    <a:pt x="53" y="20"/>
                  </a:cubicBezTo>
                  <a:cubicBezTo>
                    <a:pt x="27" y="46"/>
                    <a:pt x="1" y="99"/>
                    <a:pt x="1" y="151"/>
                  </a:cubicBezTo>
                  <a:cubicBezTo>
                    <a:pt x="158" y="1853"/>
                    <a:pt x="996" y="3503"/>
                    <a:pt x="2226" y="4707"/>
                  </a:cubicBezTo>
                  <a:lnTo>
                    <a:pt x="2252" y="4707"/>
                  </a:lnTo>
                  <a:cubicBezTo>
                    <a:pt x="2272" y="4727"/>
                    <a:pt x="2293" y="4736"/>
                    <a:pt x="2313" y="4736"/>
                  </a:cubicBezTo>
                  <a:cubicBezTo>
                    <a:pt x="2345" y="4736"/>
                    <a:pt x="2377" y="4713"/>
                    <a:pt x="2410" y="4681"/>
                  </a:cubicBezTo>
                  <a:cubicBezTo>
                    <a:pt x="2436" y="4655"/>
                    <a:pt x="2436" y="4602"/>
                    <a:pt x="2383" y="4550"/>
                  </a:cubicBezTo>
                  <a:cubicBezTo>
                    <a:pt x="1153" y="3372"/>
                    <a:pt x="393" y="1801"/>
                    <a:pt x="236" y="99"/>
                  </a:cubicBezTo>
                  <a:cubicBezTo>
                    <a:pt x="210" y="46"/>
                    <a:pt x="210" y="20"/>
                    <a:pt x="184" y="20"/>
                  </a:cubicBezTo>
                  <a:cubicBezTo>
                    <a:pt x="171"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5" name="Google Shape;1325;p24"/>
            <p:cNvSpPr/>
            <p:nvPr/>
          </p:nvSpPr>
          <p:spPr>
            <a:xfrm>
              <a:off x="3769725" y="4095900"/>
              <a:ext cx="39300" cy="51125"/>
            </a:xfrm>
            <a:custGeom>
              <a:avLst/>
              <a:gdLst/>
              <a:ahLst/>
              <a:cxnLst/>
              <a:rect l="l" t="t" r="r" b="b"/>
              <a:pathLst>
                <a:path w="1572" h="2045" extrusionOk="0">
                  <a:moveTo>
                    <a:pt x="121" y="1"/>
                  </a:moveTo>
                  <a:cubicBezTo>
                    <a:pt x="93" y="1"/>
                    <a:pt x="68" y="13"/>
                    <a:pt x="53" y="44"/>
                  </a:cubicBezTo>
                  <a:cubicBezTo>
                    <a:pt x="1" y="70"/>
                    <a:pt x="1" y="122"/>
                    <a:pt x="27" y="175"/>
                  </a:cubicBezTo>
                  <a:cubicBezTo>
                    <a:pt x="341" y="882"/>
                    <a:pt x="786" y="1484"/>
                    <a:pt x="1362" y="2008"/>
                  </a:cubicBezTo>
                  <a:lnTo>
                    <a:pt x="1362" y="2034"/>
                  </a:lnTo>
                  <a:cubicBezTo>
                    <a:pt x="1383" y="2041"/>
                    <a:pt x="1402" y="2044"/>
                    <a:pt x="1420" y="2044"/>
                  </a:cubicBezTo>
                  <a:cubicBezTo>
                    <a:pt x="1469" y="2044"/>
                    <a:pt x="1507" y="2020"/>
                    <a:pt x="1546" y="1982"/>
                  </a:cubicBezTo>
                  <a:cubicBezTo>
                    <a:pt x="1572" y="1955"/>
                    <a:pt x="1572" y="1877"/>
                    <a:pt x="1519" y="1851"/>
                  </a:cubicBezTo>
                  <a:cubicBezTo>
                    <a:pt x="969" y="1327"/>
                    <a:pt x="551" y="751"/>
                    <a:pt x="210" y="70"/>
                  </a:cubicBezTo>
                  <a:cubicBezTo>
                    <a:pt x="210" y="44"/>
                    <a:pt x="184" y="18"/>
                    <a:pt x="184" y="18"/>
                  </a:cubicBezTo>
                  <a:cubicBezTo>
                    <a:pt x="162" y="7"/>
                    <a:pt x="14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6" name="Google Shape;1326;p24"/>
            <p:cNvSpPr/>
            <p:nvPr/>
          </p:nvSpPr>
          <p:spPr>
            <a:xfrm>
              <a:off x="4146125" y="4121425"/>
              <a:ext cx="77275" cy="49550"/>
            </a:xfrm>
            <a:custGeom>
              <a:avLst/>
              <a:gdLst/>
              <a:ahLst/>
              <a:cxnLst/>
              <a:rect l="l" t="t" r="r" b="b"/>
              <a:pathLst>
                <a:path w="3091" h="1982" extrusionOk="0">
                  <a:moveTo>
                    <a:pt x="2994" y="1"/>
                  </a:moveTo>
                  <a:cubicBezTo>
                    <a:pt x="2968" y="1"/>
                    <a:pt x="2938" y="13"/>
                    <a:pt x="2907" y="44"/>
                  </a:cubicBezTo>
                  <a:cubicBezTo>
                    <a:pt x="2122" y="830"/>
                    <a:pt x="1127" y="1432"/>
                    <a:pt x="79" y="1772"/>
                  </a:cubicBezTo>
                  <a:cubicBezTo>
                    <a:pt x="27" y="1772"/>
                    <a:pt x="1" y="1825"/>
                    <a:pt x="1" y="1851"/>
                  </a:cubicBezTo>
                  <a:cubicBezTo>
                    <a:pt x="1" y="1903"/>
                    <a:pt x="1" y="1956"/>
                    <a:pt x="53" y="1982"/>
                  </a:cubicBezTo>
                  <a:lnTo>
                    <a:pt x="132" y="1982"/>
                  </a:lnTo>
                  <a:cubicBezTo>
                    <a:pt x="1231" y="1641"/>
                    <a:pt x="2253" y="1013"/>
                    <a:pt x="3064" y="201"/>
                  </a:cubicBezTo>
                  <a:cubicBezTo>
                    <a:pt x="3090" y="175"/>
                    <a:pt x="3090" y="123"/>
                    <a:pt x="3090" y="123"/>
                  </a:cubicBezTo>
                  <a:cubicBezTo>
                    <a:pt x="3090" y="70"/>
                    <a:pt x="3064" y="44"/>
                    <a:pt x="3038" y="18"/>
                  </a:cubicBezTo>
                  <a:cubicBezTo>
                    <a:pt x="3027" y="7"/>
                    <a:pt x="3012" y="1"/>
                    <a:pt x="29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7" name="Google Shape;1327;p24"/>
            <p:cNvSpPr/>
            <p:nvPr/>
          </p:nvSpPr>
          <p:spPr>
            <a:xfrm>
              <a:off x="4166425" y="4154750"/>
              <a:ext cx="47150" cy="25675"/>
            </a:xfrm>
            <a:custGeom>
              <a:avLst/>
              <a:gdLst/>
              <a:ahLst/>
              <a:cxnLst/>
              <a:rect l="l" t="t" r="r" b="b"/>
              <a:pathLst>
                <a:path w="1886" h="1027" extrusionOk="0">
                  <a:moveTo>
                    <a:pt x="1755" y="1"/>
                  </a:moveTo>
                  <a:cubicBezTo>
                    <a:pt x="1729" y="1"/>
                    <a:pt x="1702" y="7"/>
                    <a:pt x="1676" y="20"/>
                  </a:cubicBezTo>
                  <a:cubicBezTo>
                    <a:pt x="1205" y="387"/>
                    <a:pt x="681" y="649"/>
                    <a:pt x="79" y="806"/>
                  </a:cubicBezTo>
                  <a:cubicBezTo>
                    <a:pt x="53" y="806"/>
                    <a:pt x="0" y="832"/>
                    <a:pt x="0" y="884"/>
                  </a:cubicBezTo>
                  <a:cubicBezTo>
                    <a:pt x="0" y="937"/>
                    <a:pt x="27" y="989"/>
                    <a:pt x="53" y="1015"/>
                  </a:cubicBezTo>
                  <a:cubicBezTo>
                    <a:pt x="70" y="1015"/>
                    <a:pt x="88" y="1027"/>
                    <a:pt x="105" y="1027"/>
                  </a:cubicBezTo>
                  <a:cubicBezTo>
                    <a:pt x="114" y="1027"/>
                    <a:pt x="123" y="1024"/>
                    <a:pt x="131" y="1015"/>
                  </a:cubicBezTo>
                  <a:cubicBezTo>
                    <a:pt x="760" y="858"/>
                    <a:pt x="1336" y="570"/>
                    <a:pt x="1833" y="177"/>
                  </a:cubicBezTo>
                  <a:cubicBezTo>
                    <a:pt x="1886" y="151"/>
                    <a:pt x="1886" y="125"/>
                    <a:pt x="1886" y="99"/>
                  </a:cubicBezTo>
                  <a:cubicBezTo>
                    <a:pt x="1886" y="73"/>
                    <a:pt x="1859" y="20"/>
                    <a:pt x="1833" y="20"/>
                  </a:cubicBezTo>
                  <a:cubicBezTo>
                    <a:pt x="1807" y="7"/>
                    <a:pt x="178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8" name="Google Shape;1328;p24"/>
            <p:cNvSpPr/>
            <p:nvPr/>
          </p:nvSpPr>
          <p:spPr>
            <a:xfrm>
              <a:off x="3973325" y="3607750"/>
              <a:ext cx="74650" cy="13350"/>
            </a:xfrm>
            <a:custGeom>
              <a:avLst/>
              <a:gdLst/>
              <a:ahLst/>
              <a:cxnLst/>
              <a:rect l="l" t="t" r="r" b="b"/>
              <a:pathLst>
                <a:path w="2986" h="534" extrusionOk="0">
                  <a:moveTo>
                    <a:pt x="1477" y="0"/>
                  </a:moveTo>
                  <a:cubicBezTo>
                    <a:pt x="1004" y="0"/>
                    <a:pt x="529" y="92"/>
                    <a:pt x="79" y="272"/>
                  </a:cubicBezTo>
                  <a:cubicBezTo>
                    <a:pt x="26" y="272"/>
                    <a:pt x="26" y="298"/>
                    <a:pt x="0" y="351"/>
                  </a:cubicBezTo>
                  <a:cubicBezTo>
                    <a:pt x="0" y="377"/>
                    <a:pt x="26" y="429"/>
                    <a:pt x="79" y="455"/>
                  </a:cubicBezTo>
                  <a:cubicBezTo>
                    <a:pt x="79" y="455"/>
                    <a:pt x="102" y="467"/>
                    <a:pt x="133" y="467"/>
                  </a:cubicBezTo>
                  <a:cubicBezTo>
                    <a:pt x="148" y="467"/>
                    <a:pt x="166" y="464"/>
                    <a:pt x="183" y="455"/>
                  </a:cubicBezTo>
                  <a:cubicBezTo>
                    <a:pt x="572" y="297"/>
                    <a:pt x="990" y="218"/>
                    <a:pt x="1409" y="218"/>
                  </a:cubicBezTo>
                  <a:cubicBezTo>
                    <a:pt x="1893" y="218"/>
                    <a:pt x="2379" y="324"/>
                    <a:pt x="2828" y="534"/>
                  </a:cubicBezTo>
                  <a:cubicBezTo>
                    <a:pt x="2880" y="534"/>
                    <a:pt x="2933" y="534"/>
                    <a:pt x="2959" y="482"/>
                  </a:cubicBezTo>
                  <a:cubicBezTo>
                    <a:pt x="2985" y="429"/>
                    <a:pt x="2985" y="351"/>
                    <a:pt x="2906" y="298"/>
                  </a:cubicBezTo>
                  <a:cubicBezTo>
                    <a:pt x="2454" y="99"/>
                    <a:pt x="1967" y="0"/>
                    <a:pt x="1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9" name="Google Shape;1329;p24"/>
            <p:cNvSpPr/>
            <p:nvPr/>
          </p:nvSpPr>
          <p:spPr>
            <a:xfrm>
              <a:off x="4011925" y="3597525"/>
              <a:ext cx="44550" cy="14675"/>
            </a:xfrm>
            <a:custGeom>
              <a:avLst/>
              <a:gdLst/>
              <a:ahLst/>
              <a:cxnLst/>
              <a:rect l="l" t="t" r="r" b="b"/>
              <a:pathLst>
                <a:path w="1782" h="587" extrusionOk="0">
                  <a:moveTo>
                    <a:pt x="132" y="0"/>
                  </a:moveTo>
                  <a:cubicBezTo>
                    <a:pt x="79" y="0"/>
                    <a:pt x="27" y="26"/>
                    <a:pt x="27" y="79"/>
                  </a:cubicBezTo>
                  <a:cubicBezTo>
                    <a:pt x="1" y="131"/>
                    <a:pt x="27" y="184"/>
                    <a:pt x="53" y="210"/>
                  </a:cubicBezTo>
                  <a:lnTo>
                    <a:pt x="106" y="210"/>
                  </a:lnTo>
                  <a:cubicBezTo>
                    <a:pt x="629" y="236"/>
                    <a:pt x="1127" y="341"/>
                    <a:pt x="1598" y="576"/>
                  </a:cubicBezTo>
                  <a:cubicBezTo>
                    <a:pt x="1612" y="583"/>
                    <a:pt x="1628" y="587"/>
                    <a:pt x="1644" y="587"/>
                  </a:cubicBezTo>
                  <a:cubicBezTo>
                    <a:pt x="1689" y="587"/>
                    <a:pt x="1736" y="562"/>
                    <a:pt x="1755" y="524"/>
                  </a:cubicBezTo>
                  <a:cubicBezTo>
                    <a:pt x="1781" y="472"/>
                    <a:pt x="1781" y="419"/>
                    <a:pt x="1703" y="367"/>
                  </a:cubicBezTo>
                  <a:cubicBezTo>
                    <a:pt x="1205" y="131"/>
                    <a:pt x="682" y="0"/>
                    <a:pt x="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30" name="Google Shape;1330;p24"/>
          <p:cNvGrpSpPr/>
          <p:nvPr/>
        </p:nvGrpSpPr>
        <p:grpSpPr>
          <a:xfrm>
            <a:off x="522467" y="4903453"/>
            <a:ext cx="580467" cy="1368033"/>
            <a:chOff x="1517875" y="3658175"/>
            <a:chExt cx="435350" cy="1026025"/>
          </a:xfrm>
        </p:grpSpPr>
        <p:sp>
          <p:nvSpPr>
            <p:cNvPr id="1331" name="Google Shape;1331;p24"/>
            <p:cNvSpPr/>
            <p:nvPr/>
          </p:nvSpPr>
          <p:spPr>
            <a:xfrm>
              <a:off x="1705100" y="4104175"/>
              <a:ext cx="38650" cy="580025"/>
            </a:xfrm>
            <a:custGeom>
              <a:avLst/>
              <a:gdLst/>
              <a:ahLst/>
              <a:cxnLst/>
              <a:rect l="l" t="t" r="r" b="b"/>
              <a:pathLst>
                <a:path w="1546" h="23201" extrusionOk="0">
                  <a:moveTo>
                    <a:pt x="1336" y="1"/>
                  </a:moveTo>
                  <a:cubicBezTo>
                    <a:pt x="812" y="3300"/>
                    <a:pt x="419" y="6652"/>
                    <a:pt x="236" y="9977"/>
                  </a:cubicBezTo>
                  <a:cubicBezTo>
                    <a:pt x="0" y="13905"/>
                    <a:pt x="79" y="19273"/>
                    <a:pt x="314" y="23200"/>
                  </a:cubicBezTo>
                  <a:lnTo>
                    <a:pt x="524" y="23174"/>
                  </a:lnTo>
                  <a:cubicBezTo>
                    <a:pt x="288" y="19273"/>
                    <a:pt x="210" y="13905"/>
                    <a:pt x="445" y="10003"/>
                  </a:cubicBezTo>
                  <a:cubicBezTo>
                    <a:pt x="629" y="6678"/>
                    <a:pt x="995" y="3326"/>
                    <a:pt x="1545" y="27"/>
                  </a:cubicBezTo>
                  <a:lnTo>
                    <a:pt x="13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2" name="Google Shape;1332;p24"/>
            <p:cNvSpPr/>
            <p:nvPr/>
          </p:nvSpPr>
          <p:spPr>
            <a:xfrm>
              <a:off x="1529650" y="4202450"/>
              <a:ext cx="185950" cy="106375"/>
            </a:xfrm>
            <a:custGeom>
              <a:avLst/>
              <a:gdLst/>
              <a:ahLst/>
              <a:cxnLst/>
              <a:rect l="l" t="t" r="r" b="b"/>
              <a:pathLst>
                <a:path w="7438" h="4255" extrusionOk="0">
                  <a:moveTo>
                    <a:pt x="1885" y="0"/>
                  </a:moveTo>
                  <a:cubicBezTo>
                    <a:pt x="1678" y="0"/>
                    <a:pt x="1470" y="14"/>
                    <a:pt x="1258" y="50"/>
                  </a:cubicBezTo>
                  <a:cubicBezTo>
                    <a:pt x="1205" y="50"/>
                    <a:pt x="1153" y="50"/>
                    <a:pt x="1101" y="76"/>
                  </a:cubicBezTo>
                  <a:cubicBezTo>
                    <a:pt x="734" y="128"/>
                    <a:pt x="367" y="207"/>
                    <a:pt x="1" y="286"/>
                  </a:cubicBezTo>
                  <a:cubicBezTo>
                    <a:pt x="315" y="469"/>
                    <a:pt x="577" y="705"/>
                    <a:pt x="812" y="940"/>
                  </a:cubicBezTo>
                  <a:cubicBezTo>
                    <a:pt x="1389" y="1490"/>
                    <a:pt x="1860" y="2092"/>
                    <a:pt x="2357" y="2695"/>
                  </a:cubicBezTo>
                  <a:cubicBezTo>
                    <a:pt x="2724" y="3140"/>
                    <a:pt x="3248" y="3480"/>
                    <a:pt x="3745" y="3742"/>
                  </a:cubicBezTo>
                  <a:cubicBezTo>
                    <a:pt x="4295" y="4004"/>
                    <a:pt x="4871" y="4161"/>
                    <a:pt x="5447" y="4213"/>
                  </a:cubicBezTo>
                  <a:cubicBezTo>
                    <a:pt x="5664" y="4240"/>
                    <a:pt x="5890" y="4255"/>
                    <a:pt x="6118" y="4255"/>
                  </a:cubicBezTo>
                  <a:cubicBezTo>
                    <a:pt x="6551" y="4255"/>
                    <a:pt x="6990" y="4202"/>
                    <a:pt x="7385" y="4082"/>
                  </a:cubicBezTo>
                  <a:cubicBezTo>
                    <a:pt x="7437" y="4056"/>
                    <a:pt x="7228" y="3349"/>
                    <a:pt x="7228" y="3271"/>
                  </a:cubicBezTo>
                  <a:cubicBezTo>
                    <a:pt x="7071" y="2695"/>
                    <a:pt x="6783" y="2171"/>
                    <a:pt x="6416" y="1726"/>
                  </a:cubicBezTo>
                  <a:cubicBezTo>
                    <a:pt x="6076" y="1333"/>
                    <a:pt x="5683" y="1019"/>
                    <a:pt x="5238" y="757"/>
                  </a:cubicBezTo>
                  <a:cubicBezTo>
                    <a:pt x="4819" y="547"/>
                    <a:pt x="4347" y="364"/>
                    <a:pt x="3902" y="259"/>
                  </a:cubicBezTo>
                  <a:cubicBezTo>
                    <a:pt x="3483" y="155"/>
                    <a:pt x="3064" y="76"/>
                    <a:pt x="2645" y="50"/>
                  </a:cubicBezTo>
                  <a:cubicBezTo>
                    <a:pt x="2387" y="21"/>
                    <a:pt x="2136" y="0"/>
                    <a:pt x="18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3" name="Google Shape;1333;p24"/>
            <p:cNvSpPr/>
            <p:nvPr/>
          </p:nvSpPr>
          <p:spPr>
            <a:xfrm>
              <a:off x="1517875" y="3658175"/>
              <a:ext cx="435350" cy="475350"/>
            </a:xfrm>
            <a:custGeom>
              <a:avLst/>
              <a:gdLst/>
              <a:ahLst/>
              <a:cxnLst/>
              <a:rect l="l" t="t" r="r" b="b"/>
              <a:pathLst>
                <a:path w="17414" h="19014" extrusionOk="0">
                  <a:moveTo>
                    <a:pt x="9159" y="0"/>
                  </a:moveTo>
                  <a:cubicBezTo>
                    <a:pt x="9019" y="0"/>
                    <a:pt x="8881" y="4"/>
                    <a:pt x="8746" y="9"/>
                  </a:cubicBezTo>
                  <a:lnTo>
                    <a:pt x="8694" y="9"/>
                  </a:lnTo>
                  <a:cubicBezTo>
                    <a:pt x="8641" y="36"/>
                    <a:pt x="8589" y="36"/>
                    <a:pt x="8537" y="36"/>
                  </a:cubicBezTo>
                  <a:lnTo>
                    <a:pt x="8510" y="36"/>
                  </a:lnTo>
                  <a:cubicBezTo>
                    <a:pt x="6913" y="193"/>
                    <a:pt x="5421" y="926"/>
                    <a:pt x="4190" y="1869"/>
                  </a:cubicBezTo>
                  <a:lnTo>
                    <a:pt x="4164" y="1869"/>
                  </a:lnTo>
                  <a:lnTo>
                    <a:pt x="4033" y="1973"/>
                  </a:lnTo>
                  <a:cubicBezTo>
                    <a:pt x="4033" y="1973"/>
                    <a:pt x="4007" y="1973"/>
                    <a:pt x="4007" y="1999"/>
                  </a:cubicBezTo>
                  <a:cubicBezTo>
                    <a:pt x="3064" y="2733"/>
                    <a:pt x="2278" y="3597"/>
                    <a:pt x="1702" y="4435"/>
                  </a:cubicBezTo>
                  <a:cubicBezTo>
                    <a:pt x="1519" y="4723"/>
                    <a:pt x="1336" y="5011"/>
                    <a:pt x="1179" y="5299"/>
                  </a:cubicBezTo>
                  <a:cubicBezTo>
                    <a:pt x="1179" y="5299"/>
                    <a:pt x="1153" y="5325"/>
                    <a:pt x="1153" y="5325"/>
                  </a:cubicBezTo>
                  <a:cubicBezTo>
                    <a:pt x="1126" y="5377"/>
                    <a:pt x="1100" y="5430"/>
                    <a:pt x="1100" y="5456"/>
                  </a:cubicBezTo>
                  <a:cubicBezTo>
                    <a:pt x="1074" y="5482"/>
                    <a:pt x="1074" y="5482"/>
                    <a:pt x="1074" y="5482"/>
                  </a:cubicBezTo>
                  <a:cubicBezTo>
                    <a:pt x="315" y="7001"/>
                    <a:pt x="79" y="8493"/>
                    <a:pt x="0" y="9619"/>
                  </a:cubicBezTo>
                  <a:lnTo>
                    <a:pt x="0" y="9645"/>
                  </a:lnTo>
                  <a:cubicBezTo>
                    <a:pt x="0" y="9698"/>
                    <a:pt x="0" y="9750"/>
                    <a:pt x="0" y="9802"/>
                  </a:cubicBezTo>
                  <a:lnTo>
                    <a:pt x="0" y="9829"/>
                  </a:lnTo>
                  <a:cubicBezTo>
                    <a:pt x="0" y="10457"/>
                    <a:pt x="27" y="10954"/>
                    <a:pt x="53" y="11242"/>
                  </a:cubicBezTo>
                  <a:cubicBezTo>
                    <a:pt x="105" y="11923"/>
                    <a:pt x="210" y="13023"/>
                    <a:pt x="629" y="14149"/>
                  </a:cubicBezTo>
                  <a:cubicBezTo>
                    <a:pt x="629" y="14175"/>
                    <a:pt x="629" y="14175"/>
                    <a:pt x="629" y="14175"/>
                  </a:cubicBezTo>
                  <a:lnTo>
                    <a:pt x="681" y="14332"/>
                  </a:lnTo>
                  <a:cubicBezTo>
                    <a:pt x="681" y="14332"/>
                    <a:pt x="707" y="14332"/>
                    <a:pt x="707" y="14358"/>
                  </a:cubicBezTo>
                  <a:cubicBezTo>
                    <a:pt x="995" y="15118"/>
                    <a:pt x="1441" y="15903"/>
                    <a:pt x="2148" y="16636"/>
                  </a:cubicBezTo>
                  <a:cubicBezTo>
                    <a:pt x="2619" y="17134"/>
                    <a:pt x="3169" y="17553"/>
                    <a:pt x="3745" y="17893"/>
                  </a:cubicBezTo>
                  <a:cubicBezTo>
                    <a:pt x="3745" y="17919"/>
                    <a:pt x="3745" y="17919"/>
                    <a:pt x="3771" y="17919"/>
                  </a:cubicBezTo>
                  <a:cubicBezTo>
                    <a:pt x="3797" y="17946"/>
                    <a:pt x="3850" y="17972"/>
                    <a:pt x="3902" y="17998"/>
                  </a:cubicBezTo>
                  <a:lnTo>
                    <a:pt x="3928" y="17998"/>
                  </a:lnTo>
                  <a:cubicBezTo>
                    <a:pt x="5203" y="18704"/>
                    <a:pt x="6656" y="19014"/>
                    <a:pt x="8029" y="19014"/>
                  </a:cubicBezTo>
                  <a:cubicBezTo>
                    <a:pt x="8235" y="19014"/>
                    <a:pt x="8440" y="19007"/>
                    <a:pt x="8641" y="18993"/>
                  </a:cubicBezTo>
                  <a:lnTo>
                    <a:pt x="8877" y="18967"/>
                  </a:lnTo>
                  <a:cubicBezTo>
                    <a:pt x="9296" y="18941"/>
                    <a:pt x="9715" y="18888"/>
                    <a:pt x="10108" y="18784"/>
                  </a:cubicBezTo>
                  <a:cubicBezTo>
                    <a:pt x="11364" y="18496"/>
                    <a:pt x="12412" y="17946"/>
                    <a:pt x="13250" y="17291"/>
                  </a:cubicBezTo>
                  <a:lnTo>
                    <a:pt x="13276" y="17291"/>
                  </a:lnTo>
                  <a:cubicBezTo>
                    <a:pt x="13328" y="17239"/>
                    <a:pt x="13354" y="17213"/>
                    <a:pt x="13407" y="17186"/>
                  </a:cubicBezTo>
                  <a:cubicBezTo>
                    <a:pt x="13407" y="17160"/>
                    <a:pt x="13407" y="17160"/>
                    <a:pt x="13433" y="17160"/>
                  </a:cubicBezTo>
                  <a:cubicBezTo>
                    <a:pt x="14926" y="15956"/>
                    <a:pt x="15790" y="14489"/>
                    <a:pt x="16209" y="13704"/>
                  </a:cubicBezTo>
                  <a:cubicBezTo>
                    <a:pt x="16209" y="13678"/>
                    <a:pt x="16209" y="13678"/>
                    <a:pt x="16209" y="13678"/>
                  </a:cubicBezTo>
                  <a:cubicBezTo>
                    <a:pt x="16235" y="13625"/>
                    <a:pt x="16261" y="13573"/>
                    <a:pt x="16287" y="13521"/>
                  </a:cubicBezTo>
                  <a:cubicBezTo>
                    <a:pt x="16287" y="13521"/>
                    <a:pt x="16287" y="13521"/>
                    <a:pt x="16287" y="13494"/>
                  </a:cubicBezTo>
                  <a:cubicBezTo>
                    <a:pt x="16313" y="13468"/>
                    <a:pt x="16339" y="13416"/>
                    <a:pt x="16366" y="13363"/>
                  </a:cubicBezTo>
                  <a:cubicBezTo>
                    <a:pt x="16654" y="12787"/>
                    <a:pt x="17282" y="11504"/>
                    <a:pt x="17387" y="9698"/>
                  </a:cubicBezTo>
                  <a:cubicBezTo>
                    <a:pt x="17387" y="9593"/>
                    <a:pt x="17413" y="9514"/>
                    <a:pt x="17413" y="9410"/>
                  </a:cubicBezTo>
                  <a:lnTo>
                    <a:pt x="17413" y="9383"/>
                  </a:lnTo>
                  <a:lnTo>
                    <a:pt x="17413" y="9226"/>
                  </a:lnTo>
                  <a:lnTo>
                    <a:pt x="17413" y="9174"/>
                  </a:lnTo>
                  <a:lnTo>
                    <a:pt x="17387" y="9200"/>
                  </a:lnTo>
                  <a:cubicBezTo>
                    <a:pt x="17387" y="7289"/>
                    <a:pt x="16758" y="5822"/>
                    <a:pt x="16339" y="5011"/>
                  </a:cubicBezTo>
                  <a:cubicBezTo>
                    <a:pt x="16339" y="4984"/>
                    <a:pt x="16339" y="4984"/>
                    <a:pt x="16339" y="4984"/>
                  </a:cubicBezTo>
                  <a:cubicBezTo>
                    <a:pt x="16313" y="4932"/>
                    <a:pt x="16287" y="4880"/>
                    <a:pt x="16261" y="4827"/>
                  </a:cubicBezTo>
                  <a:lnTo>
                    <a:pt x="16235" y="4827"/>
                  </a:lnTo>
                  <a:cubicBezTo>
                    <a:pt x="16182" y="4696"/>
                    <a:pt x="16130" y="4592"/>
                    <a:pt x="16078" y="4539"/>
                  </a:cubicBezTo>
                  <a:cubicBezTo>
                    <a:pt x="15763" y="3989"/>
                    <a:pt x="14899" y="2523"/>
                    <a:pt x="13381" y="1397"/>
                  </a:cubicBezTo>
                  <a:lnTo>
                    <a:pt x="13354" y="1397"/>
                  </a:lnTo>
                  <a:cubicBezTo>
                    <a:pt x="13328" y="1371"/>
                    <a:pt x="13276" y="1319"/>
                    <a:pt x="13250" y="1292"/>
                  </a:cubicBezTo>
                  <a:lnTo>
                    <a:pt x="13224" y="1292"/>
                  </a:lnTo>
                  <a:cubicBezTo>
                    <a:pt x="12517" y="795"/>
                    <a:pt x="11652" y="376"/>
                    <a:pt x="10657" y="140"/>
                  </a:cubicBezTo>
                  <a:cubicBezTo>
                    <a:pt x="10150" y="39"/>
                    <a:pt x="9643" y="0"/>
                    <a:pt x="91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4" name="Google Shape;1334;p24"/>
            <p:cNvSpPr/>
            <p:nvPr/>
          </p:nvSpPr>
          <p:spPr>
            <a:xfrm>
              <a:off x="1676950" y="3831875"/>
              <a:ext cx="117200" cy="127025"/>
            </a:xfrm>
            <a:custGeom>
              <a:avLst/>
              <a:gdLst/>
              <a:ahLst/>
              <a:cxnLst/>
              <a:rect l="l" t="t" r="r" b="b"/>
              <a:pathLst>
                <a:path w="4688" h="5081" extrusionOk="0">
                  <a:moveTo>
                    <a:pt x="2383" y="0"/>
                  </a:moveTo>
                  <a:cubicBezTo>
                    <a:pt x="2016" y="26"/>
                    <a:pt x="1676" y="131"/>
                    <a:pt x="1362" y="341"/>
                  </a:cubicBezTo>
                  <a:cubicBezTo>
                    <a:pt x="1309" y="367"/>
                    <a:pt x="1283" y="393"/>
                    <a:pt x="1231" y="419"/>
                  </a:cubicBezTo>
                  <a:cubicBezTo>
                    <a:pt x="917" y="629"/>
                    <a:pt x="681" y="891"/>
                    <a:pt x="498" y="1152"/>
                  </a:cubicBezTo>
                  <a:cubicBezTo>
                    <a:pt x="472" y="1152"/>
                    <a:pt x="472" y="1179"/>
                    <a:pt x="472" y="1179"/>
                  </a:cubicBezTo>
                  <a:cubicBezTo>
                    <a:pt x="445" y="1205"/>
                    <a:pt x="419" y="1257"/>
                    <a:pt x="393" y="1283"/>
                  </a:cubicBezTo>
                  <a:cubicBezTo>
                    <a:pt x="184" y="1624"/>
                    <a:pt x="79" y="1964"/>
                    <a:pt x="53" y="2252"/>
                  </a:cubicBezTo>
                  <a:cubicBezTo>
                    <a:pt x="26" y="2304"/>
                    <a:pt x="26" y="2357"/>
                    <a:pt x="26" y="2409"/>
                  </a:cubicBezTo>
                  <a:cubicBezTo>
                    <a:pt x="0" y="2697"/>
                    <a:pt x="0" y="2907"/>
                    <a:pt x="26" y="3011"/>
                  </a:cubicBezTo>
                  <a:cubicBezTo>
                    <a:pt x="26" y="3142"/>
                    <a:pt x="53" y="3326"/>
                    <a:pt x="105" y="3535"/>
                  </a:cubicBezTo>
                  <a:cubicBezTo>
                    <a:pt x="105" y="3588"/>
                    <a:pt x="131" y="3640"/>
                    <a:pt x="131" y="3718"/>
                  </a:cubicBezTo>
                  <a:cubicBezTo>
                    <a:pt x="210" y="3954"/>
                    <a:pt x="341" y="4216"/>
                    <a:pt x="576" y="4452"/>
                  </a:cubicBezTo>
                  <a:cubicBezTo>
                    <a:pt x="655" y="4556"/>
                    <a:pt x="760" y="4635"/>
                    <a:pt x="838" y="4687"/>
                  </a:cubicBezTo>
                  <a:cubicBezTo>
                    <a:pt x="891" y="4713"/>
                    <a:pt x="943" y="4766"/>
                    <a:pt x="995" y="4792"/>
                  </a:cubicBezTo>
                  <a:cubicBezTo>
                    <a:pt x="1336" y="5001"/>
                    <a:pt x="1728" y="5080"/>
                    <a:pt x="2095" y="5080"/>
                  </a:cubicBezTo>
                  <a:lnTo>
                    <a:pt x="2278" y="5080"/>
                  </a:lnTo>
                  <a:cubicBezTo>
                    <a:pt x="2409" y="5080"/>
                    <a:pt x="2566" y="5054"/>
                    <a:pt x="2723" y="5028"/>
                  </a:cubicBezTo>
                  <a:cubicBezTo>
                    <a:pt x="2933" y="4975"/>
                    <a:pt x="3142" y="4897"/>
                    <a:pt x="3326" y="4792"/>
                  </a:cubicBezTo>
                  <a:cubicBezTo>
                    <a:pt x="3378" y="4766"/>
                    <a:pt x="3404" y="4713"/>
                    <a:pt x="3457" y="4687"/>
                  </a:cubicBezTo>
                  <a:cubicBezTo>
                    <a:pt x="3797" y="4478"/>
                    <a:pt x="4033" y="4190"/>
                    <a:pt x="4164" y="3954"/>
                  </a:cubicBezTo>
                  <a:cubicBezTo>
                    <a:pt x="4216" y="3902"/>
                    <a:pt x="4242" y="3849"/>
                    <a:pt x="4268" y="3823"/>
                  </a:cubicBezTo>
                  <a:cubicBezTo>
                    <a:pt x="4321" y="3718"/>
                    <a:pt x="4347" y="3640"/>
                    <a:pt x="4373" y="3588"/>
                  </a:cubicBezTo>
                  <a:cubicBezTo>
                    <a:pt x="4452" y="3457"/>
                    <a:pt x="4583" y="3195"/>
                    <a:pt x="4635" y="2854"/>
                  </a:cubicBezTo>
                  <a:cubicBezTo>
                    <a:pt x="4635" y="2802"/>
                    <a:pt x="4661" y="2750"/>
                    <a:pt x="4661" y="2671"/>
                  </a:cubicBezTo>
                  <a:cubicBezTo>
                    <a:pt x="4661" y="2645"/>
                    <a:pt x="4661" y="2645"/>
                    <a:pt x="4661" y="2619"/>
                  </a:cubicBezTo>
                  <a:lnTo>
                    <a:pt x="4661" y="2593"/>
                  </a:lnTo>
                  <a:cubicBezTo>
                    <a:pt x="4687" y="2200"/>
                    <a:pt x="4609" y="1859"/>
                    <a:pt x="4504" y="1598"/>
                  </a:cubicBezTo>
                  <a:cubicBezTo>
                    <a:pt x="4478" y="1545"/>
                    <a:pt x="4452" y="1493"/>
                    <a:pt x="4452" y="1440"/>
                  </a:cubicBezTo>
                  <a:cubicBezTo>
                    <a:pt x="4399" y="1336"/>
                    <a:pt x="4347" y="1257"/>
                    <a:pt x="4321" y="1205"/>
                  </a:cubicBezTo>
                  <a:cubicBezTo>
                    <a:pt x="4242" y="1100"/>
                    <a:pt x="4059" y="786"/>
                    <a:pt x="3771" y="524"/>
                  </a:cubicBezTo>
                  <a:cubicBezTo>
                    <a:pt x="3745" y="498"/>
                    <a:pt x="3692" y="445"/>
                    <a:pt x="3640" y="419"/>
                  </a:cubicBezTo>
                  <a:cubicBezTo>
                    <a:pt x="3430" y="236"/>
                    <a:pt x="3169" y="105"/>
                    <a:pt x="2854" y="26"/>
                  </a:cubicBezTo>
                  <a:cubicBezTo>
                    <a:pt x="2750" y="0"/>
                    <a:pt x="2645" y="0"/>
                    <a:pt x="2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5" name="Google Shape;1335;p24"/>
            <p:cNvSpPr/>
            <p:nvPr/>
          </p:nvSpPr>
          <p:spPr>
            <a:xfrm>
              <a:off x="1722775" y="3658400"/>
              <a:ext cx="19000" cy="174150"/>
            </a:xfrm>
            <a:custGeom>
              <a:avLst/>
              <a:gdLst/>
              <a:ahLst/>
              <a:cxnLst/>
              <a:rect l="l" t="t" r="r" b="b"/>
              <a:pathLst>
                <a:path w="760" h="6966" extrusionOk="0">
                  <a:moveTo>
                    <a:pt x="498" y="0"/>
                  </a:moveTo>
                  <a:cubicBezTo>
                    <a:pt x="445" y="0"/>
                    <a:pt x="393" y="0"/>
                    <a:pt x="341" y="27"/>
                  </a:cubicBezTo>
                  <a:lnTo>
                    <a:pt x="314" y="27"/>
                  </a:lnTo>
                  <a:cubicBezTo>
                    <a:pt x="105" y="1022"/>
                    <a:pt x="0" y="2043"/>
                    <a:pt x="0" y="3064"/>
                  </a:cubicBezTo>
                  <a:cubicBezTo>
                    <a:pt x="0" y="4373"/>
                    <a:pt x="183" y="5682"/>
                    <a:pt x="524" y="6965"/>
                  </a:cubicBezTo>
                  <a:lnTo>
                    <a:pt x="759" y="6965"/>
                  </a:lnTo>
                  <a:lnTo>
                    <a:pt x="759" y="6939"/>
                  </a:lnTo>
                  <a:cubicBezTo>
                    <a:pt x="393" y="5682"/>
                    <a:pt x="210" y="4373"/>
                    <a:pt x="210" y="3064"/>
                  </a:cubicBezTo>
                  <a:cubicBezTo>
                    <a:pt x="210" y="2069"/>
                    <a:pt x="314" y="1022"/>
                    <a:pt x="5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6" name="Google Shape;1336;p24"/>
            <p:cNvSpPr/>
            <p:nvPr/>
          </p:nvSpPr>
          <p:spPr>
            <a:xfrm>
              <a:off x="1618025" y="3704225"/>
              <a:ext cx="94300" cy="139450"/>
            </a:xfrm>
            <a:custGeom>
              <a:avLst/>
              <a:gdLst/>
              <a:ahLst/>
              <a:cxnLst/>
              <a:rect l="l" t="t" r="r" b="b"/>
              <a:pathLst>
                <a:path w="3772" h="5578" extrusionOk="0">
                  <a:moveTo>
                    <a:pt x="184" y="0"/>
                  </a:moveTo>
                  <a:cubicBezTo>
                    <a:pt x="158" y="0"/>
                    <a:pt x="158" y="27"/>
                    <a:pt x="158" y="27"/>
                  </a:cubicBezTo>
                  <a:lnTo>
                    <a:pt x="27" y="131"/>
                  </a:lnTo>
                  <a:lnTo>
                    <a:pt x="1" y="131"/>
                  </a:lnTo>
                  <a:cubicBezTo>
                    <a:pt x="289" y="891"/>
                    <a:pt x="629" y="1624"/>
                    <a:pt x="1048" y="2331"/>
                  </a:cubicBezTo>
                  <a:cubicBezTo>
                    <a:pt x="1729" y="3535"/>
                    <a:pt x="2593" y="4609"/>
                    <a:pt x="3562" y="5551"/>
                  </a:cubicBezTo>
                  <a:lnTo>
                    <a:pt x="3588" y="5578"/>
                  </a:lnTo>
                  <a:lnTo>
                    <a:pt x="3614" y="5551"/>
                  </a:lnTo>
                  <a:cubicBezTo>
                    <a:pt x="3640" y="5525"/>
                    <a:pt x="3693" y="5499"/>
                    <a:pt x="3745" y="5473"/>
                  </a:cubicBezTo>
                  <a:lnTo>
                    <a:pt x="3771" y="5447"/>
                  </a:lnTo>
                  <a:lnTo>
                    <a:pt x="3745" y="5447"/>
                  </a:lnTo>
                  <a:lnTo>
                    <a:pt x="3719" y="5420"/>
                  </a:lnTo>
                  <a:cubicBezTo>
                    <a:pt x="2750" y="4478"/>
                    <a:pt x="1912" y="3404"/>
                    <a:pt x="1231" y="2226"/>
                  </a:cubicBezTo>
                  <a:cubicBezTo>
                    <a:pt x="812" y="1545"/>
                    <a:pt x="472" y="786"/>
                    <a:pt x="184" y="27"/>
                  </a:cubicBezTo>
                  <a:lnTo>
                    <a:pt x="1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7" name="Google Shape;1337;p24"/>
            <p:cNvSpPr/>
            <p:nvPr/>
          </p:nvSpPr>
          <p:spPr>
            <a:xfrm>
              <a:off x="1544700" y="3790625"/>
              <a:ext cx="146025" cy="74000"/>
            </a:xfrm>
            <a:custGeom>
              <a:avLst/>
              <a:gdLst/>
              <a:ahLst/>
              <a:cxnLst/>
              <a:rect l="l" t="t" r="r" b="b"/>
              <a:pathLst>
                <a:path w="5841" h="2960" extrusionOk="0">
                  <a:moveTo>
                    <a:pt x="106" y="1"/>
                  </a:moveTo>
                  <a:cubicBezTo>
                    <a:pt x="80" y="1"/>
                    <a:pt x="80" y="27"/>
                    <a:pt x="80" y="27"/>
                  </a:cubicBezTo>
                  <a:cubicBezTo>
                    <a:pt x="53" y="79"/>
                    <a:pt x="27" y="105"/>
                    <a:pt x="1" y="158"/>
                  </a:cubicBezTo>
                  <a:cubicBezTo>
                    <a:pt x="1" y="158"/>
                    <a:pt x="1" y="184"/>
                    <a:pt x="1" y="184"/>
                  </a:cubicBezTo>
                  <a:cubicBezTo>
                    <a:pt x="577" y="655"/>
                    <a:pt x="1179" y="1048"/>
                    <a:pt x="1808" y="1415"/>
                  </a:cubicBezTo>
                  <a:cubicBezTo>
                    <a:pt x="3012" y="2122"/>
                    <a:pt x="4321" y="2645"/>
                    <a:pt x="5683" y="2959"/>
                  </a:cubicBezTo>
                  <a:lnTo>
                    <a:pt x="5709" y="2959"/>
                  </a:lnTo>
                  <a:cubicBezTo>
                    <a:pt x="5709" y="2933"/>
                    <a:pt x="5735" y="2907"/>
                    <a:pt x="5762" y="2881"/>
                  </a:cubicBezTo>
                  <a:lnTo>
                    <a:pt x="5762" y="2855"/>
                  </a:lnTo>
                  <a:cubicBezTo>
                    <a:pt x="5788" y="2855"/>
                    <a:pt x="5788" y="2829"/>
                    <a:pt x="5788" y="2829"/>
                  </a:cubicBezTo>
                  <a:lnTo>
                    <a:pt x="5840" y="2776"/>
                  </a:lnTo>
                  <a:lnTo>
                    <a:pt x="5788" y="2776"/>
                  </a:lnTo>
                  <a:cubicBezTo>
                    <a:pt x="4426" y="2436"/>
                    <a:pt x="3117" y="1938"/>
                    <a:pt x="1912" y="1231"/>
                  </a:cubicBezTo>
                  <a:cubicBezTo>
                    <a:pt x="1284" y="865"/>
                    <a:pt x="656" y="446"/>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8" name="Google Shape;1338;p24"/>
            <p:cNvSpPr/>
            <p:nvPr/>
          </p:nvSpPr>
          <p:spPr>
            <a:xfrm>
              <a:off x="1517875" y="3887500"/>
              <a:ext cx="161050" cy="20325"/>
            </a:xfrm>
            <a:custGeom>
              <a:avLst/>
              <a:gdLst/>
              <a:ahLst/>
              <a:cxnLst/>
              <a:rect l="l" t="t" r="r" b="b"/>
              <a:pathLst>
                <a:path w="6442" h="813" extrusionOk="0">
                  <a:moveTo>
                    <a:pt x="6389" y="1"/>
                  </a:moveTo>
                  <a:cubicBezTo>
                    <a:pt x="5237" y="341"/>
                    <a:pt x="4059" y="551"/>
                    <a:pt x="2855" y="603"/>
                  </a:cubicBezTo>
                  <a:lnTo>
                    <a:pt x="2278" y="603"/>
                  </a:lnTo>
                  <a:cubicBezTo>
                    <a:pt x="1519" y="603"/>
                    <a:pt x="760" y="551"/>
                    <a:pt x="27" y="446"/>
                  </a:cubicBezTo>
                  <a:lnTo>
                    <a:pt x="0" y="446"/>
                  </a:lnTo>
                  <a:lnTo>
                    <a:pt x="0" y="472"/>
                  </a:lnTo>
                  <a:cubicBezTo>
                    <a:pt x="0" y="525"/>
                    <a:pt x="0" y="577"/>
                    <a:pt x="0" y="629"/>
                  </a:cubicBezTo>
                  <a:lnTo>
                    <a:pt x="0" y="656"/>
                  </a:lnTo>
                  <a:cubicBezTo>
                    <a:pt x="760" y="760"/>
                    <a:pt x="1519" y="813"/>
                    <a:pt x="2278" y="813"/>
                  </a:cubicBezTo>
                  <a:lnTo>
                    <a:pt x="2855" y="813"/>
                  </a:lnTo>
                  <a:cubicBezTo>
                    <a:pt x="4059" y="760"/>
                    <a:pt x="5237" y="551"/>
                    <a:pt x="6389" y="210"/>
                  </a:cubicBezTo>
                  <a:lnTo>
                    <a:pt x="6416" y="210"/>
                  </a:lnTo>
                  <a:cubicBezTo>
                    <a:pt x="6416" y="158"/>
                    <a:pt x="6416" y="106"/>
                    <a:pt x="6442" y="27"/>
                  </a:cubicBezTo>
                  <a:lnTo>
                    <a:pt x="64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9" name="Google Shape;1339;p24"/>
            <p:cNvSpPr/>
            <p:nvPr/>
          </p:nvSpPr>
          <p:spPr>
            <a:xfrm>
              <a:off x="1533575" y="3918925"/>
              <a:ext cx="147975" cy="98225"/>
            </a:xfrm>
            <a:custGeom>
              <a:avLst/>
              <a:gdLst/>
              <a:ahLst/>
              <a:cxnLst/>
              <a:rect l="l" t="t" r="r" b="b"/>
              <a:pathLst>
                <a:path w="5919" h="3929" extrusionOk="0">
                  <a:moveTo>
                    <a:pt x="5840" y="1"/>
                  </a:moveTo>
                  <a:lnTo>
                    <a:pt x="5814" y="53"/>
                  </a:lnTo>
                  <a:cubicBezTo>
                    <a:pt x="4871" y="1022"/>
                    <a:pt x="3798" y="1860"/>
                    <a:pt x="2645" y="2541"/>
                  </a:cubicBezTo>
                  <a:cubicBezTo>
                    <a:pt x="1808" y="3012"/>
                    <a:pt x="917" y="3405"/>
                    <a:pt x="1" y="3719"/>
                  </a:cubicBezTo>
                  <a:cubicBezTo>
                    <a:pt x="1" y="3719"/>
                    <a:pt x="1" y="3745"/>
                    <a:pt x="1" y="3745"/>
                  </a:cubicBezTo>
                  <a:lnTo>
                    <a:pt x="53" y="3902"/>
                  </a:lnTo>
                  <a:cubicBezTo>
                    <a:pt x="53" y="3902"/>
                    <a:pt x="79" y="3902"/>
                    <a:pt x="79" y="3928"/>
                  </a:cubicBezTo>
                  <a:cubicBezTo>
                    <a:pt x="996" y="3614"/>
                    <a:pt x="1886" y="3195"/>
                    <a:pt x="2750" y="2698"/>
                  </a:cubicBezTo>
                  <a:cubicBezTo>
                    <a:pt x="3902" y="2043"/>
                    <a:pt x="4950" y="1205"/>
                    <a:pt x="5892" y="263"/>
                  </a:cubicBezTo>
                  <a:lnTo>
                    <a:pt x="5919" y="236"/>
                  </a:lnTo>
                  <a:lnTo>
                    <a:pt x="5892" y="236"/>
                  </a:lnTo>
                  <a:lnTo>
                    <a:pt x="5892" y="184"/>
                  </a:lnTo>
                  <a:cubicBezTo>
                    <a:pt x="5866" y="132"/>
                    <a:pt x="5866" y="106"/>
                    <a:pt x="5866" y="53"/>
                  </a:cubicBezTo>
                  <a:lnTo>
                    <a:pt x="58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0" name="Google Shape;1340;p24"/>
            <p:cNvSpPr/>
            <p:nvPr/>
          </p:nvSpPr>
          <p:spPr>
            <a:xfrm>
              <a:off x="1611475" y="3948400"/>
              <a:ext cx="91025" cy="159750"/>
            </a:xfrm>
            <a:custGeom>
              <a:avLst/>
              <a:gdLst/>
              <a:ahLst/>
              <a:cxnLst/>
              <a:rect l="l" t="t" r="r" b="b"/>
              <a:pathLst>
                <a:path w="3641" h="6390" extrusionOk="0">
                  <a:moveTo>
                    <a:pt x="3457" y="0"/>
                  </a:moveTo>
                  <a:lnTo>
                    <a:pt x="3431" y="26"/>
                  </a:lnTo>
                  <a:cubicBezTo>
                    <a:pt x="3117" y="1283"/>
                    <a:pt x="2619" y="2488"/>
                    <a:pt x="1991" y="3587"/>
                  </a:cubicBezTo>
                  <a:cubicBezTo>
                    <a:pt x="1519" y="4399"/>
                    <a:pt x="734" y="5446"/>
                    <a:pt x="1" y="6284"/>
                  </a:cubicBezTo>
                  <a:cubicBezTo>
                    <a:pt x="1" y="6284"/>
                    <a:pt x="1" y="6310"/>
                    <a:pt x="1" y="6310"/>
                  </a:cubicBezTo>
                  <a:cubicBezTo>
                    <a:pt x="53" y="6337"/>
                    <a:pt x="106" y="6363"/>
                    <a:pt x="158" y="6389"/>
                  </a:cubicBezTo>
                  <a:lnTo>
                    <a:pt x="184" y="6389"/>
                  </a:lnTo>
                  <a:cubicBezTo>
                    <a:pt x="917" y="5551"/>
                    <a:pt x="1703" y="4504"/>
                    <a:pt x="2148" y="3692"/>
                  </a:cubicBezTo>
                  <a:cubicBezTo>
                    <a:pt x="2803" y="2592"/>
                    <a:pt x="3300" y="1388"/>
                    <a:pt x="3640" y="131"/>
                  </a:cubicBezTo>
                  <a:lnTo>
                    <a:pt x="3640" y="105"/>
                  </a:lnTo>
                  <a:lnTo>
                    <a:pt x="3614" y="105"/>
                  </a:lnTo>
                  <a:cubicBezTo>
                    <a:pt x="3562" y="79"/>
                    <a:pt x="3536" y="52"/>
                    <a:pt x="3483" y="26"/>
                  </a:cubicBezTo>
                  <a:lnTo>
                    <a:pt x="34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1" name="Google Shape;1341;p24"/>
            <p:cNvSpPr/>
            <p:nvPr/>
          </p:nvSpPr>
          <p:spPr>
            <a:xfrm>
              <a:off x="1728650" y="3958200"/>
              <a:ext cx="19025" cy="174825"/>
            </a:xfrm>
            <a:custGeom>
              <a:avLst/>
              <a:gdLst/>
              <a:ahLst/>
              <a:cxnLst/>
              <a:rect l="l" t="t" r="r" b="b"/>
              <a:pathLst>
                <a:path w="761" h="6993" extrusionOk="0">
                  <a:moveTo>
                    <a:pt x="1" y="1"/>
                  </a:moveTo>
                  <a:lnTo>
                    <a:pt x="1" y="53"/>
                  </a:lnTo>
                  <a:cubicBezTo>
                    <a:pt x="367" y="1310"/>
                    <a:pt x="551" y="2619"/>
                    <a:pt x="551" y="3928"/>
                  </a:cubicBezTo>
                  <a:cubicBezTo>
                    <a:pt x="551" y="4897"/>
                    <a:pt x="420" y="5971"/>
                    <a:pt x="210" y="6992"/>
                  </a:cubicBezTo>
                  <a:lnTo>
                    <a:pt x="446" y="6966"/>
                  </a:lnTo>
                  <a:cubicBezTo>
                    <a:pt x="629" y="5971"/>
                    <a:pt x="760" y="4950"/>
                    <a:pt x="760" y="3928"/>
                  </a:cubicBezTo>
                  <a:cubicBezTo>
                    <a:pt x="734" y="2593"/>
                    <a:pt x="577" y="1284"/>
                    <a:pt x="210" y="27"/>
                  </a:cubicBezTo>
                  <a:lnTo>
                    <a:pt x="210" y="1"/>
                  </a:lnTo>
                  <a:lnTo>
                    <a:pt x="184" y="1"/>
                  </a:lnTo>
                  <a:cubicBezTo>
                    <a:pt x="158" y="14"/>
                    <a:pt x="132" y="20"/>
                    <a:pt x="106" y="20"/>
                  </a:cubicBezTo>
                  <a:cubicBezTo>
                    <a:pt x="79" y="20"/>
                    <a:pt x="53" y="14"/>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2" name="Google Shape;1342;p24"/>
            <p:cNvSpPr/>
            <p:nvPr/>
          </p:nvSpPr>
          <p:spPr>
            <a:xfrm>
              <a:off x="1758775" y="3948400"/>
              <a:ext cx="94950" cy="142075"/>
            </a:xfrm>
            <a:custGeom>
              <a:avLst/>
              <a:gdLst/>
              <a:ahLst/>
              <a:cxnLst/>
              <a:rect l="l" t="t" r="r" b="b"/>
              <a:pathLst>
                <a:path w="3798" h="5683" extrusionOk="0">
                  <a:moveTo>
                    <a:pt x="184" y="0"/>
                  </a:moveTo>
                  <a:lnTo>
                    <a:pt x="157" y="26"/>
                  </a:lnTo>
                  <a:cubicBezTo>
                    <a:pt x="131" y="52"/>
                    <a:pt x="79" y="79"/>
                    <a:pt x="26" y="105"/>
                  </a:cubicBezTo>
                  <a:lnTo>
                    <a:pt x="0" y="131"/>
                  </a:lnTo>
                  <a:lnTo>
                    <a:pt x="26" y="157"/>
                  </a:lnTo>
                  <a:cubicBezTo>
                    <a:pt x="995" y="1074"/>
                    <a:pt x="1833" y="2147"/>
                    <a:pt x="2514" y="3325"/>
                  </a:cubicBezTo>
                  <a:cubicBezTo>
                    <a:pt x="2959" y="4059"/>
                    <a:pt x="3326" y="4870"/>
                    <a:pt x="3614" y="5682"/>
                  </a:cubicBezTo>
                  <a:lnTo>
                    <a:pt x="3640" y="5682"/>
                  </a:lnTo>
                  <a:cubicBezTo>
                    <a:pt x="3666" y="5630"/>
                    <a:pt x="3718" y="5604"/>
                    <a:pt x="3771" y="5577"/>
                  </a:cubicBezTo>
                  <a:cubicBezTo>
                    <a:pt x="3771" y="5551"/>
                    <a:pt x="3797" y="5551"/>
                    <a:pt x="3797" y="5551"/>
                  </a:cubicBezTo>
                  <a:cubicBezTo>
                    <a:pt x="3509" y="4739"/>
                    <a:pt x="3116" y="3954"/>
                    <a:pt x="2697" y="3195"/>
                  </a:cubicBezTo>
                  <a:cubicBezTo>
                    <a:pt x="2016" y="2042"/>
                    <a:pt x="1179" y="969"/>
                    <a:pt x="210" y="26"/>
                  </a:cubicBezTo>
                  <a:lnTo>
                    <a:pt x="1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3" name="Google Shape;1343;p24"/>
            <p:cNvSpPr/>
            <p:nvPr/>
          </p:nvSpPr>
          <p:spPr>
            <a:xfrm>
              <a:off x="1780375" y="3926125"/>
              <a:ext cx="145350" cy="74650"/>
            </a:xfrm>
            <a:custGeom>
              <a:avLst/>
              <a:gdLst/>
              <a:ahLst/>
              <a:cxnLst/>
              <a:rect l="l" t="t" r="r" b="b"/>
              <a:pathLst>
                <a:path w="5814" h="2986" extrusionOk="0">
                  <a:moveTo>
                    <a:pt x="105" y="1"/>
                  </a:moveTo>
                  <a:lnTo>
                    <a:pt x="105" y="27"/>
                  </a:lnTo>
                  <a:cubicBezTo>
                    <a:pt x="79" y="79"/>
                    <a:pt x="53" y="132"/>
                    <a:pt x="27" y="158"/>
                  </a:cubicBezTo>
                  <a:lnTo>
                    <a:pt x="0" y="210"/>
                  </a:lnTo>
                  <a:lnTo>
                    <a:pt x="27" y="210"/>
                  </a:lnTo>
                  <a:cubicBezTo>
                    <a:pt x="1388" y="551"/>
                    <a:pt x="2697" y="1048"/>
                    <a:pt x="3902" y="1755"/>
                  </a:cubicBezTo>
                  <a:cubicBezTo>
                    <a:pt x="4530" y="2096"/>
                    <a:pt x="5133" y="2515"/>
                    <a:pt x="5709" y="2986"/>
                  </a:cubicBezTo>
                  <a:cubicBezTo>
                    <a:pt x="5709" y="2960"/>
                    <a:pt x="5709" y="2960"/>
                    <a:pt x="5709" y="2960"/>
                  </a:cubicBezTo>
                  <a:cubicBezTo>
                    <a:pt x="5735" y="2907"/>
                    <a:pt x="5761" y="2855"/>
                    <a:pt x="5787" y="2803"/>
                  </a:cubicBezTo>
                  <a:cubicBezTo>
                    <a:pt x="5787" y="2803"/>
                    <a:pt x="5787" y="2776"/>
                    <a:pt x="5787" y="2776"/>
                  </a:cubicBezTo>
                  <a:lnTo>
                    <a:pt x="5813" y="2776"/>
                  </a:lnTo>
                  <a:cubicBezTo>
                    <a:pt x="5237" y="2331"/>
                    <a:pt x="4635" y="1912"/>
                    <a:pt x="4007" y="1572"/>
                  </a:cubicBezTo>
                  <a:cubicBezTo>
                    <a:pt x="2802" y="865"/>
                    <a:pt x="1493" y="341"/>
                    <a:pt x="131" y="27"/>
                  </a:cubicBezTo>
                  <a:lnTo>
                    <a:pt x="1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4" name="Google Shape;1344;p24"/>
            <p:cNvSpPr/>
            <p:nvPr/>
          </p:nvSpPr>
          <p:spPr>
            <a:xfrm>
              <a:off x="1792150" y="3883575"/>
              <a:ext cx="161075" cy="20325"/>
            </a:xfrm>
            <a:custGeom>
              <a:avLst/>
              <a:gdLst/>
              <a:ahLst/>
              <a:cxnLst/>
              <a:rect l="l" t="t" r="r" b="b"/>
              <a:pathLst>
                <a:path w="6443" h="813" extrusionOk="0">
                  <a:moveTo>
                    <a:pt x="3536" y="1"/>
                  </a:moveTo>
                  <a:cubicBezTo>
                    <a:pt x="2357" y="53"/>
                    <a:pt x="1179" y="263"/>
                    <a:pt x="27" y="577"/>
                  </a:cubicBezTo>
                  <a:lnTo>
                    <a:pt x="27" y="603"/>
                  </a:lnTo>
                  <a:cubicBezTo>
                    <a:pt x="27" y="682"/>
                    <a:pt x="1" y="734"/>
                    <a:pt x="1" y="786"/>
                  </a:cubicBezTo>
                  <a:lnTo>
                    <a:pt x="1" y="813"/>
                  </a:lnTo>
                  <a:lnTo>
                    <a:pt x="27" y="813"/>
                  </a:lnTo>
                  <a:cubicBezTo>
                    <a:pt x="1179" y="472"/>
                    <a:pt x="2357" y="263"/>
                    <a:pt x="3562" y="210"/>
                  </a:cubicBezTo>
                  <a:lnTo>
                    <a:pt x="4138" y="210"/>
                  </a:lnTo>
                  <a:cubicBezTo>
                    <a:pt x="4897" y="210"/>
                    <a:pt x="5683" y="263"/>
                    <a:pt x="6442" y="394"/>
                  </a:cubicBezTo>
                  <a:lnTo>
                    <a:pt x="6442" y="367"/>
                  </a:lnTo>
                  <a:lnTo>
                    <a:pt x="6442" y="210"/>
                  </a:lnTo>
                  <a:lnTo>
                    <a:pt x="6442" y="184"/>
                  </a:lnTo>
                  <a:cubicBezTo>
                    <a:pt x="5683" y="53"/>
                    <a:pt x="4923" y="1"/>
                    <a:pt x="4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5" name="Google Shape;1345;p24"/>
            <p:cNvSpPr/>
            <p:nvPr/>
          </p:nvSpPr>
          <p:spPr>
            <a:xfrm>
              <a:off x="1786925" y="3778200"/>
              <a:ext cx="139450" cy="95600"/>
            </a:xfrm>
            <a:custGeom>
              <a:avLst/>
              <a:gdLst/>
              <a:ahLst/>
              <a:cxnLst/>
              <a:rect l="l" t="t" r="r" b="b"/>
              <a:pathLst>
                <a:path w="5578" h="3824" extrusionOk="0">
                  <a:moveTo>
                    <a:pt x="5473" y="0"/>
                  </a:moveTo>
                  <a:cubicBezTo>
                    <a:pt x="4713" y="288"/>
                    <a:pt x="3954" y="655"/>
                    <a:pt x="3247" y="1048"/>
                  </a:cubicBezTo>
                  <a:cubicBezTo>
                    <a:pt x="2069" y="1755"/>
                    <a:pt x="969" y="2592"/>
                    <a:pt x="26" y="3587"/>
                  </a:cubicBezTo>
                  <a:lnTo>
                    <a:pt x="0" y="3614"/>
                  </a:lnTo>
                  <a:lnTo>
                    <a:pt x="26" y="3614"/>
                  </a:lnTo>
                  <a:cubicBezTo>
                    <a:pt x="26" y="3666"/>
                    <a:pt x="53" y="3718"/>
                    <a:pt x="79" y="3771"/>
                  </a:cubicBezTo>
                  <a:lnTo>
                    <a:pt x="79" y="3823"/>
                  </a:lnTo>
                  <a:lnTo>
                    <a:pt x="131" y="3797"/>
                  </a:lnTo>
                  <a:cubicBezTo>
                    <a:pt x="1074" y="2802"/>
                    <a:pt x="2174" y="1938"/>
                    <a:pt x="3352" y="1231"/>
                  </a:cubicBezTo>
                  <a:cubicBezTo>
                    <a:pt x="4059" y="838"/>
                    <a:pt x="4818" y="471"/>
                    <a:pt x="5577" y="183"/>
                  </a:cubicBezTo>
                  <a:lnTo>
                    <a:pt x="54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6" name="Google Shape;1346;p24"/>
            <p:cNvSpPr/>
            <p:nvPr/>
          </p:nvSpPr>
          <p:spPr>
            <a:xfrm>
              <a:off x="1767275" y="3689825"/>
              <a:ext cx="85775" cy="156475"/>
            </a:xfrm>
            <a:custGeom>
              <a:avLst/>
              <a:gdLst/>
              <a:ahLst/>
              <a:cxnLst/>
              <a:rect l="l" t="t" r="r" b="b"/>
              <a:pathLst>
                <a:path w="3431" h="6259" extrusionOk="0">
                  <a:moveTo>
                    <a:pt x="3248" y="0"/>
                  </a:moveTo>
                  <a:cubicBezTo>
                    <a:pt x="2593" y="760"/>
                    <a:pt x="1991" y="1545"/>
                    <a:pt x="1493" y="2409"/>
                  </a:cubicBezTo>
                  <a:cubicBezTo>
                    <a:pt x="839" y="3561"/>
                    <a:pt x="341" y="4818"/>
                    <a:pt x="1" y="6101"/>
                  </a:cubicBezTo>
                  <a:lnTo>
                    <a:pt x="1" y="6127"/>
                  </a:lnTo>
                  <a:lnTo>
                    <a:pt x="27" y="6127"/>
                  </a:lnTo>
                  <a:cubicBezTo>
                    <a:pt x="53" y="6154"/>
                    <a:pt x="105" y="6206"/>
                    <a:pt x="158" y="6232"/>
                  </a:cubicBezTo>
                  <a:lnTo>
                    <a:pt x="184" y="6258"/>
                  </a:lnTo>
                  <a:lnTo>
                    <a:pt x="184" y="6232"/>
                  </a:lnTo>
                  <a:cubicBezTo>
                    <a:pt x="524" y="4923"/>
                    <a:pt x="1022" y="3666"/>
                    <a:pt x="1676" y="2540"/>
                  </a:cubicBezTo>
                  <a:cubicBezTo>
                    <a:pt x="2174" y="1676"/>
                    <a:pt x="2750" y="864"/>
                    <a:pt x="3405" y="131"/>
                  </a:cubicBezTo>
                  <a:lnTo>
                    <a:pt x="3431" y="131"/>
                  </a:lnTo>
                  <a:cubicBezTo>
                    <a:pt x="3405" y="131"/>
                    <a:pt x="3405" y="105"/>
                    <a:pt x="3405" y="105"/>
                  </a:cubicBezTo>
                  <a:cubicBezTo>
                    <a:pt x="3352" y="79"/>
                    <a:pt x="3326" y="53"/>
                    <a:pt x="3274" y="26"/>
                  </a:cubicBezTo>
                  <a:cubicBezTo>
                    <a:pt x="3274" y="26"/>
                    <a:pt x="3248" y="0"/>
                    <a:pt x="32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347" name="Google Shape;1347;p24"/>
          <p:cNvSpPr/>
          <p:nvPr/>
        </p:nvSpPr>
        <p:spPr>
          <a:xfrm>
            <a:off x="1908391" y="6309632"/>
            <a:ext cx="2307404" cy="548357"/>
          </a:xfrm>
          <a:custGeom>
            <a:avLst/>
            <a:gdLst/>
            <a:ahLst/>
            <a:cxnLst/>
            <a:rect l="l" t="t" r="r" b="b"/>
            <a:pathLst>
              <a:path w="55329" h="13149" extrusionOk="0">
                <a:moveTo>
                  <a:pt x="30917" y="1"/>
                </a:moveTo>
                <a:cubicBezTo>
                  <a:pt x="30832" y="1"/>
                  <a:pt x="30747" y="2"/>
                  <a:pt x="30662" y="4"/>
                </a:cubicBezTo>
                <a:cubicBezTo>
                  <a:pt x="27075" y="82"/>
                  <a:pt x="23540" y="1810"/>
                  <a:pt x="21262" y="4612"/>
                </a:cubicBezTo>
                <a:cubicBezTo>
                  <a:pt x="19796" y="6419"/>
                  <a:pt x="18670" y="8749"/>
                  <a:pt x="16497" y="9482"/>
                </a:cubicBezTo>
                <a:cubicBezTo>
                  <a:pt x="15987" y="9657"/>
                  <a:pt x="15473" y="9729"/>
                  <a:pt x="14956" y="9729"/>
                </a:cubicBezTo>
                <a:cubicBezTo>
                  <a:pt x="12922" y="9729"/>
                  <a:pt x="10834" y="8617"/>
                  <a:pt x="8746" y="8304"/>
                </a:cubicBezTo>
                <a:cubicBezTo>
                  <a:pt x="8374" y="8246"/>
                  <a:pt x="8000" y="8218"/>
                  <a:pt x="7626" y="8218"/>
                </a:cubicBezTo>
                <a:cubicBezTo>
                  <a:pt x="4453" y="8218"/>
                  <a:pt x="1336" y="10240"/>
                  <a:pt x="1" y="13122"/>
                </a:cubicBezTo>
                <a:lnTo>
                  <a:pt x="1" y="13148"/>
                </a:lnTo>
                <a:lnTo>
                  <a:pt x="55328" y="13148"/>
                </a:lnTo>
                <a:cubicBezTo>
                  <a:pt x="54935" y="11368"/>
                  <a:pt x="52867" y="10058"/>
                  <a:pt x="50929" y="9718"/>
                </a:cubicBezTo>
                <a:cubicBezTo>
                  <a:pt x="48625" y="9299"/>
                  <a:pt x="46111" y="9561"/>
                  <a:pt x="44121" y="8356"/>
                </a:cubicBezTo>
                <a:cubicBezTo>
                  <a:pt x="42498" y="7388"/>
                  <a:pt x="41529" y="5633"/>
                  <a:pt x="40272" y="4219"/>
                </a:cubicBezTo>
                <a:cubicBezTo>
                  <a:pt x="37945" y="1586"/>
                  <a:pt x="34445" y="1"/>
                  <a:pt x="30917"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48" name="Google Shape;1348;p24"/>
          <p:cNvSpPr/>
          <p:nvPr/>
        </p:nvSpPr>
        <p:spPr>
          <a:xfrm>
            <a:off x="-558367" y="6057327"/>
            <a:ext cx="3374218" cy="800663"/>
          </a:xfrm>
          <a:custGeom>
            <a:avLst/>
            <a:gdLst/>
            <a:ahLst/>
            <a:cxnLst/>
            <a:rect l="l" t="t" r="r" b="b"/>
            <a:pathLst>
              <a:path w="80910" h="19199" extrusionOk="0">
                <a:moveTo>
                  <a:pt x="35634" y="0"/>
                </a:moveTo>
                <a:cubicBezTo>
                  <a:pt x="30513" y="0"/>
                  <a:pt x="25436" y="2310"/>
                  <a:pt x="22021" y="6159"/>
                </a:cubicBezTo>
                <a:cubicBezTo>
                  <a:pt x="20188" y="8227"/>
                  <a:pt x="18774" y="10793"/>
                  <a:pt x="16391" y="12207"/>
                </a:cubicBezTo>
                <a:cubicBezTo>
                  <a:pt x="13459" y="13962"/>
                  <a:pt x="9793" y="13595"/>
                  <a:pt x="6441" y="14197"/>
                </a:cubicBezTo>
                <a:cubicBezTo>
                  <a:pt x="3613" y="14695"/>
                  <a:pt x="550" y="16606"/>
                  <a:pt x="0" y="19198"/>
                </a:cubicBezTo>
                <a:lnTo>
                  <a:pt x="80910" y="19198"/>
                </a:lnTo>
                <a:cubicBezTo>
                  <a:pt x="78937" y="14972"/>
                  <a:pt x="74374" y="12008"/>
                  <a:pt x="69714" y="12008"/>
                </a:cubicBezTo>
                <a:cubicBezTo>
                  <a:pt x="69178" y="12008"/>
                  <a:pt x="68641" y="12048"/>
                  <a:pt x="68106" y="12129"/>
                </a:cubicBezTo>
                <a:cubicBezTo>
                  <a:pt x="65055" y="12588"/>
                  <a:pt x="62005" y="14215"/>
                  <a:pt x="59034" y="14215"/>
                </a:cubicBezTo>
                <a:cubicBezTo>
                  <a:pt x="58282" y="14215"/>
                  <a:pt x="57535" y="14111"/>
                  <a:pt x="56794" y="13857"/>
                </a:cubicBezTo>
                <a:cubicBezTo>
                  <a:pt x="53599" y="12757"/>
                  <a:pt x="51950" y="9353"/>
                  <a:pt x="49829" y="6735"/>
                </a:cubicBezTo>
                <a:cubicBezTo>
                  <a:pt x="46503" y="2624"/>
                  <a:pt x="41345" y="110"/>
                  <a:pt x="36056" y="5"/>
                </a:cubicBezTo>
                <a:cubicBezTo>
                  <a:pt x="35915" y="2"/>
                  <a:pt x="35775" y="0"/>
                  <a:pt x="35634"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49" name="Google Shape;1349;p24"/>
          <p:cNvSpPr/>
          <p:nvPr/>
        </p:nvSpPr>
        <p:spPr>
          <a:xfrm>
            <a:off x="10625251" y="2577501"/>
            <a:ext cx="1207166" cy="599867"/>
          </a:xfrm>
          <a:custGeom>
            <a:avLst/>
            <a:gdLst/>
            <a:ahLst/>
            <a:cxnLst/>
            <a:rect l="l" t="t" r="r" b="b"/>
            <a:pathLst>
              <a:path w="36215" h="17996" extrusionOk="0">
                <a:moveTo>
                  <a:pt x="20343" y="1"/>
                </a:moveTo>
                <a:cubicBezTo>
                  <a:pt x="15140" y="1"/>
                  <a:pt x="15320" y="7544"/>
                  <a:pt x="15320" y="7544"/>
                </a:cubicBezTo>
                <a:cubicBezTo>
                  <a:pt x="15320" y="7544"/>
                  <a:pt x="11904" y="86"/>
                  <a:pt x="8144" y="86"/>
                </a:cubicBezTo>
                <a:cubicBezTo>
                  <a:pt x="7625" y="86"/>
                  <a:pt x="7099" y="229"/>
                  <a:pt x="6574" y="553"/>
                </a:cubicBezTo>
                <a:cubicBezTo>
                  <a:pt x="2227" y="3250"/>
                  <a:pt x="5501" y="8408"/>
                  <a:pt x="5501" y="8408"/>
                </a:cubicBezTo>
                <a:cubicBezTo>
                  <a:pt x="5286" y="8210"/>
                  <a:pt x="4914" y="8107"/>
                  <a:pt x="4481" y="8107"/>
                </a:cubicBezTo>
                <a:cubicBezTo>
                  <a:pt x="2740" y="8107"/>
                  <a:pt x="1" y="9757"/>
                  <a:pt x="2411" y="13488"/>
                </a:cubicBezTo>
                <a:cubicBezTo>
                  <a:pt x="4427" y="16630"/>
                  <a:pt x="10954" y="17996"/>
                  <a:pt x="16913" y="17996"/>
                </a:cubicBezTo>
                <a:cubicBezTo>
                  <a:pt x="19545" y="17996"/>
                  <a:pt x="22066" y="17730"/>
                  <a:pt x="24039" y="17232"/>
                </a:cubicBezTo>
                <a:cubicBezTo>
                  <a:pt x="30926" y="15504"/>
                  <a:pt x="36215" y="8565"/>
                  <a:pt x="31711" y="5030"/>
                </a:cubicBezTo>
                <a:cubicBezTo>
                  <a:pt x="30721" y="4251"/>
                  <a:pt x="29768" y="3956"/>
                  <a:pt x="28893" y="3956"/>
                </a:cubicBezTo>
                <a:cubicBezTo>
                  <a:pt x="26183" y="3956"/>
                  <a:pt x="24222" y="6785"/>
                  <a:pt x="24222" y="6785"/>
                </a:cubicBezTo>
                <a:cubicBezTo>
                  <a:pt x="24222" y="6785"/>
                  <a:pt x="25898" y="160"/>
                  <a:pt x="20504" y="3"/>
                </a:cubicBezTo>
                <a:cubicBezTo>
                  <a:pt x="20450" y="1"/>
                  <a:pt x="20396" y="1"/>
                  <a:pt x="20343" y="1"/>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50" name="Google Shape;1350;p24"/>
          <p:cNvSpPr/>
          <p:nvPr/>
        </p:nvSpPr>
        <p:spPr>
          <a:xfrm>
            <a:off x="1908401" y="-286666"/>
            <a:ext cx="1206633" cy="599033"/>
          </a:xfrm>
          <a:custGeom>
            <a:avLst/>
            <a:gdLst/>
            <a:ahLst/>
            <a:cxnLst/>
            <a:rect l="l" t="t" r="r" b="b"/>
            <a:pathLst>
              <a:path w="36199" h="17971" extrusionOk="0">
                <a:moveTo>
                  <a:pt x="20352" y="1"/>
                </a:moveTo>
                <a:cubicBezTo>
                  <a:pt x="15124" y="1"/>
                  <a:pt x="15329" y="7544"/>
                  <a:pt x="15329" y="7544"/>
                </a:cubicBezTo>
                <a:cubicBezTo>
                  <a:pt x="15329" y="7544"/>
                  <a:pt x="11899" y="79"/>
                  <a:pt x="8139" y="79"/>
                </a:cubicBezTo>
                <a:cubicBezTo>
                  <a:pt x="7615" y="79"/>
                  <a:pt x="7086" y="223"/>
                  <a:pt x="6558" y="553"/>
                </a:cubicBezTo>
                <a:cubicBezTo>
                  <a:pt x="2211" y="3224"/>
                  <a:pt x="5484" y="8382"/>
                  <a:pt x="5484" y="8382"/>
                </a:cubicBezTo>
                <a:cubicBezTo>
                  <a:pt x="5272" y="8185"/>
                  <a:pt x="4905" y="8084"/>
                  <a:pt x="4477" y="8084"/>
                </a:cubicBezTo>
                <a:cubicBezTo>
                  <a:pt x="2743" y="8084"/>
                  <a:pt x="0" y="9750"/>
                  <a:pt x="2394" y="13488"/>
                </a:cubicBezTo>
                <a:cubicBezTo>
                  <a:pt x="4427" y="16610"/>
                  <a:pt x="10940" y="17971"/>
                  <a:pt x="16891" y="17971"/>
                </a:cubicBezTo>
                <a:cubicBezTo>
                  <a:pt x="19524" y="17971"/>
                  <a:pt x="22047" y="17704"/>
                  <a:pt x="24023" y="17206"/>
                </a:cubicBezTo>
                <a:cubicBezTo>
                  <a:pt x="30909" y="15478"/>
                  <a:pt x="36198" y="8539"/>
                  <a:pt x="31721" y="5030"/>
                </a:cubicBezTo>
                <a:cubicBezTo>
                  <a:pt x="30724" y="4251"/>
                  <a:pt x="29767" y="3956"/>
                  <a:pt x="28888" y="3956"/>
                </a:cubicBezTo>
                <a:cubicBezTo>
                  <a:pt x="26166" y="3956"/>
                  <a:pt x="24206" y="6785"/>
                  <a:pt x="24206" y="6785"/>
                </a:cubicBezTo>
                <a:cubicBezTo>
                  <a:pt x="24206" y="6785"/>
                  <a:pt x="25882" y="160"/>
                  <a:pt x="20514" y="3"/>
                </a:cubicBezTo>
                <a:cubicBezTo>
                  <a:pt x="20460" y="2"/>
                  <a:pt x="20406" y="1"/>
                  <a:pt x="20352" y="1"/>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51" name="Google Shape;1351;p24"/>
          <p:cNvSpPr/>
          <p:nvPr/>
        </p:nvSpPr>
        <p:spPr>
          <a:xfrm>
            <a:off x="1572804" y="1823694"/>
            <a:ext cx="931000" cy="605467"/>
          </a:xfrm>
          <a:custGeom>
            <a:avLst/>
            <a:gdLst/>
            <a:ahLst/>
            <a:cxnLst/>
            <a:rect l="l" t="t" r="r" b="b"/>
            <a:pathLst>
              <a:path w="27930" h="18164" extrusionOk="0">
                <a:moveTo>
                  <a:pt x="15898" y="0"/>
                </a:moveTo>
                <a:cubicBezTo>
                  <a:pt x="11757" y="0"/>
                  <a:pt x="12088" y="6629"/>
                  <a:pt x="12088" y="6629"/>
                </a:cubicBezTo>
                <a:cubicBezTo>
                  <a:pt x="12088" y="6629"/>
                  <a:pt x="11441" y="2524"/>
                  <a:pt x="8832" y="2524"/>
                </a:cubicBezTo>
                <a:cubicBezTo>
                  <a:pt x="8472" y="2524"/>
                  <a:pt x="8075" y="2602"/>
                  <a:pt x="7637" y="2779"/>
                </a:cubicBezTo>
                <a:cubicBezTo>
                  <a:pt x="4023" y="4220"/>
                  <a:pt x="6930" y="9378"/>
                  <a:pt x="6930" y="9378"/>
                </a:cubicBezTo>
                <a:cubicBezTo>
                  <a:pt x="6233" y="8699"/>
                  <a:pt x="5173" y="8329"/>
                  <a:pt x="4091" y="8329"/>
                </a:cubicBezTo>
                <a:cubicBezTo>
                  <a:pt x="2083" y="8329"/>
                  <a:pt x="0" y="9603"/>
                  <a:pt x="17" y="12546"/>
                </a:cubicBezTo>
                <a:cubicBezTo>
                  <a:pt x="17" y="17731"/>
                  <a:pt x="10255" y="17966"/>
                  <a:pt x="10255" y="17966"/>
                </a:cubicBezTo>
                <a:cubicBezTo>
                  <a:pt x="11475" y="18099"/>
                  <a:pt x="12767" y="18163"/>
                  <a:pt x="14073" y="18163"/>
                </a:cubicBezTo>
                <a:cubicBezTo>
                  <a:pt x="20786" y="18163"/>
                  <a:pt x="27908" y="16453"/>
                  <a:pt x="27930" y="13384"/>
                </a:cubicBezTo>
                <a:cubicBezTo>
                  <a:pt x="27930" y="10786"/>
                  <a:pt x="25557" y="10543"/>
                  <a:pt x="24671" y="10543"/>
                </a:cubicBezTo>
                <a:cubicBezTo>
                  <a:pt x="24467" y="10543"/>
                  <a:pt x="24342" y="10556"/>
                  <a:pt x="24342" y="10556"/>
                </a:cubicBezTo>
                <a:cubicBezTo>
                  <a:pt x="24342" y="10556"/>
                  <a:pt x="26516" y="6550"/>
                  <a:pt x="23897" y="5319"/>
                </a:cubicBezTo>
                <a:cubicBezTo>
                  <a:pt x="23559" y="5163"/>
                  <a:pt x="23234" y="5095"/>
                  <a:pt x="22924" y="5095"/>
                </a:cubicBezTo>
                <a:cubicBezTo>
                  <a:pt x="20952" y="5095"/>
                  <a:pt x="19603" y="7833"/>
                  <a:pt x="19603" y="7833"/>
                </a:cubicBezTo>
                <a:cubicBezTo>
                  <a:pt x="19603" y="7833"/>
                  <a:pt x="20389" y="161"/>
                  <a:pt x="16068" y="4"/>
                </a:cubicBezTo>
                <a:cubicBezTo>
                  <a:pt x="16011" y="1"/>
                  <a:pt x="15954" y="0"/>
                  <a:pt x="1589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52" name="Google Shape;1352;p24"/>
          <p:cNvSpPr/>
          <p:nvPr/>
        </p:nvSpPr>
        <p:spPr>
          <a:xfrm>
            <a:off x="7468931" y="-289899"/>
            <a:ext cx="931333" cy="605500"/>
          </a:xfrm>
          <a:custGeom>
            <a:avLst/>
            <a:gdLst/>
            <a:ahLst/>
            <a:cxnLst/>
            <a:rect l="l" t="t" r="r" b="b"/>
            <a:pathLst>
              <a:path w="27940" h="18165" extrusionOk="0">
                <a:moveTo>
                  <a:pt x="15932" y="1"/>
                </a:moveTo>
                <a:cubicBezTo>
                  <a:pt x="11765" y="1"/>
                  <a:pt x="12098" y="6654"/>
                  <a:pt x="12098" y="6654"/>
                </a:cubicBezTo>
                <a:cubicBezTo>
                  <a:pt x="12098" y="6654"/>
                  <a:pt x="11448" y="2531"/>
                  <a:pt x="8824" y="2531"/>
                </a:cubicBezTo>
                <a:cubicBezTo>
                  <a:pt x="8469" y="2531"/>
                  <a:pt x="8077" y="2607"/>
                  <a:pt x="7646" y="2779"/>
                </a:cubicBezTo>
                <a:cubicBezTo>
                  <a:pt x="4033" y="4219"/>
                  <a:pt x="6939" y="9377"/>
                  <a:pt x="6939" y="9377"/>
                </a:cubicBezTo>
                <a:cubicBezTo>
                  <a:pt x="6233" y="8699"/>
                  <a:pt x="5170" y="8328"/>
                  <a:pt x="4087" y="8328"/>
                </a:cubicBezTo>
                <a:cubicBezTo>
                  <a:pt x="2078" y="8328"/>
                  <a:pt x="0" y="9602"/>
                  <a:pt x="0" y="12546"/>
                </a:cubicBezTo>
                <a:cubicBezTo>
                  <a:pt x="27" y="17730"/>
                  <a:pt x="10238" y="17966"/>
                  <a:pt x="10238" y="17966"/>
                </a:cubicBezTo>
                <a:cubicBezTo>
                  <a:pt x="11474" y="18099"/>
                  <a:pt x="12781" y="18165"/>
                  <a:pt x="14103" y="18165"/>
                </a:cubicBezTo>
                <a:cubicBezTo>
                  <a:pt x="20820" y="18165"/>
                  <a:pt x="27917" y="16473"/>
                  <a:pt x="27939" y="13410"/>
                </a:cubicBezTo>
                <a:cubicBezTo>
                  <a:pt x="27939" y="10821"/>
                  <a:pt x="25621" y="10567"/>
                  <a:pt x="24711" y="10567"/>
                </a:cubicBezTo>
                <a:cubicBezTo>
                  <a:pt x="24490" y="10567"/>
                  <a:pt x="24352" y="10582"/>
                  <a:pt x="24352" y="10582"/>
                </a:cubicBezTo>
                <a:cubicBezTo>
                  <a:pt x="24352" y="10582"/>
                  <a:pt x="26525" y="6549"/>
                  <a:pt x="23907" y="5319"/>
                </a:cubicBezTo>
                <a:cubicBezTo>
                  <a:pt x="23569" y="5162"/>
                  <a:pt x="23243" y="5095"/>
                  <a:pt x="22932" y="5095"/>
                </a:cubicBezTo>
                <a:cubicBezTo>
                  <a:pt x="20955" y="5095"/>
                  <a:pt x="19586" y="7832"/>
                  <a:pt x="19586" y="7832"/>
                </a:cubicBezTo>
                <a:cubicBezTo>
                  <a:pt x="19586" y="7832"/>
                  <a:pt x="20398" y="160"/>
                  <a:pt x="16078" y="3"/>
                </a:cubicBezTo>
                <a:cubicBezTo>
                  <a:pt x="16028" y="2"/>
                  <a:pt x="15980" y="1"/>
                  <a:pt x="15932" y="1"/>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353" name="Google Shape;1353;p24"/>
          <p:cNvGrpSpPr/>
          <p:nvPr/>
        </p:nvGrpSpPr>
        <p:grpSpPr>
          <a:xfrm>
            <a:off x="614051" y="411869"/>
            <a:ext cx="10963900" cy="5250233"/>
            <a:chOff x="-841475" y="308900"/>
            <a:chExt cx="8222925" cy="3937675"/>
          </a:xfrm>
        </p:grpSpPr>
        <p:sp>
          <p:nvSpPr>
            <p:cNvPr id="1354" name="Google Shape;1354;p24"/>
            <p:cNvSpPr/>
            <p:nvPr/>
          </p:nvSpPr>
          <p:spPr>
            <a:xfrm>
              <a:off x="6246425" y="1987175"/>
              <a:ext cx="53050" cy="53050"/>
            </a:xfrm>
            <a:custGeom>
              <a:avLst/>
              <a:gdLst/>
              <a:ahLst/>
              <a:cxnLst/>
              <a:rect l="l" t="t" r="r" b="b"/>
              <a:pathLst>
                <a:path w="2122" h="2122" extrusionOk="0">
                  <a:moveTo>
                    <a:pt x="1048" y="1"/>
                  </a:moveTo>
                  <a:cubicBezTo>
                    <a:pt x="472" y="1"/>
                    <a:pt x="0" y="472"/>
                    <a:pt x="0" y="1075"/>
                  </a:cubicBezTo>
                  <a:cubicBezTo>
                    <a:pt x="0" y="1651"/>
                    <a:pt x="472" y="2122"/>
                    <a:pt x="1048" y="2122"/>
                  </a:cubicBezTo>
                  <a:cubicBezTo>
                    <a:pt x="1650" y="2122"/>
                    <a:pt x="2121" y="1651"/>
                    <a:pt x="2121" y="1075"/>
                  </a:cubicBezTo>
                  <a:cubicBezTo>
                    <a:pt x="2121" y="472"/>
                    <a:pt x="165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5" name="Google Shape;1355;p24"/>
            <p:cNvSpPr/>
            <p:nvPr/>
          </p:nvSpPr>
          <p:spPr>
            <a:xfrm>
              <a:off x="-208900" y="705475"/>
              <a:ext cx="53050" cy="52400"/>
            </a:xfrm>
            <a:custGeom>
              <a:avLst/>
              <a:gdLst/>
              <a:ahLst/>
              <a:cxnLst/>
              <a:rect l="l" t="t" r="r" b="b"/>
              <a:pathLst>
                <a:path w="2122" h="2096" extrusionOk="0">
                  <a:moveTo>
                    <a:pt x="1074" y="1"/>
                  </a:moveTo>
                  <a:cubicBezTo>
                    <a:pt x="498" y="1"/>
                    <a:pt x="0" y="472"/>
                    <a:pt x="0" y="1048"/>
                  </a:cubicBezTo>
                  <a:cubicBezTo>
                    <a:pt x="0" y="1624"/>
                    <a:pt x="498" y="2095"/>
                    <a:pt x="1074" y="2095"/>
                  </a:cubicBezTo>
                  <a:cubicBezTo>
                    <a:pt x="1650" y="2095"/>
                    <a:pt x="2121" y="1624"/>
                    <a:pt x="2121" y="1048"/>
                  </a:cubicBezTo>
                  <a:cubicBezTo>
                    <a:pt x="2121" y="472"/>
                    <a:pt x="1650" y="1"/>
                    <a:pt x="10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6" name="Google Shape;1356;p24"/>
            <p:cNvSpPr/>
            <p:nvPr/>
          </p:nvSpPr>
          <p:spPr>
            <a:xfrm>
              <a:off x="7188300" y="2822275"/>
              <a:ext cx="193150" cy="175575"/>
            </a:xfrm>
            <a:custGeom>
              <a:avLst/>
              <a:gdLst/>
              <a:ahLst/>
              <a:cxnLst/>
              <a:rect l="l" t="t" r="r" b="b"/>
              <a:pathLst>
                <a:path w="7726" h="7023" extrusionOk="0">
                  <a:moveTo>
                    <a:pt x="3882" y="0"/>
                  </a:moveTo>
                  <a:cubicBezTo>
                    <a:pt x="2286" y="0"/>
                    <a:pt x="827" y="1097"/>
                    <a:pt x="446" y="2713"/>
                  </a:cubicBezTo>
                  <a:cubicBezTo>
                    <a:pt x="1" y="4598"/>
                    <a:pt x="1179" y="6483"/>
                    <a:pt x="3064" y="6928"/>
                  </a:cubicBezTo>
                  <a:cubicBezTo>
                    <a:pt x="3334" y="6992"/>
                    <a:pt x="3603" y="7022"/>
                    <a:pt x="3868" y="7022"/>
                  </a:cubicBezTo>
                  <a:cubicBezTo>
                    <a:pt x="5459" y="7022"/>
                    <a:pt x="6898" y="5926"/>
                    <a:pt x="7280" y="4310"/>
                  </a:cubicBezTo>
                  <a:cubicBezTo>
                    <a:pt x="7725" y="2425"/>
                    <a:pt x="6573" y="539"/>
                    <a:pt x="4688" y="94"/>
                  </a:cubicBezTo>
                  <a:cubicBezTo>
                    <a:pt x="4418" y="31"/>
                    <a:pt x="4149" y="0"/>
                    <a:pt x="38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7" name="Google Shape;1357;p24"/>
            <p:cNvSpPr/>
            <p:nvPr/>
          </p:nvSpPr>
          <p:spPr>
            <a:xfrm>
              <a:off x="5212400" y="4134625"/>
              <a:ext cx="111300" cy="111950"/>
            </a:xfrm>
            <a:custGeom>
              <a:avLst/>
              <a:gdLst/>
              <a:ahLst/>
              <a:cxnLst/>
              <a:rect l="l" t="t" r="r" b="b"/>
              <a:pathLst>
                <a:path w="4452" h="4478" extrusionOk="0">
                  <a:moveTo>
                    <a:pt x="2226" y="0"/>
                  </a:moveTo>
                  <a:cubicBezTo>
                    <a:pt x="995" y="0"/>
                    <a:pt x="0" y="1021"/>
                    <a:pt x="0" y="2252"/>
                  </a:cubicBezTo>
                  <a:cubicBezTo>
                    <a:pt x="0" y="3483"/>
                    <a:pt x="995" y="4478"/>
                    <a:pt x="2226" y="4478"/>
                  </a:cubicBezTo>
                  <a:cubicBezTo>
                    <a:pt x="3456" y="4478"/>
                    <a:pt x="4451" y="3483"/>
                    <a:pt x="4451" y="2252"/>
                  </a:cubicBezTo>
                  <a:cubicBezTo>
                    <a:pt x="4451" y="1021"/>
                    <a:pt x="3456" y="0"/>
                    <a:pt x="2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8" name="Google Shape;1358;p24"/>
            <p:cNvSpPr/>
            <p:nvPr/>
          </p:nvSpPr>
          <p:spPr>
            <a:xfrm>
              <a:off x="4368375" y="810250"/>
              <a:ext cx="112600" cy="111950"/>
            </a:xfrm>
            <a:custGeom>
              <a:avLst/>
              <a:gdLst/>
              <a:ahLst/>
              <a:cxnLst/>
              <a:rect l="l" t="t" r="r" b="b"/>
              <a:pathLst>
                <a:path w="4504" h="4478" extrusionOk="0">
                  <a:moveTo>
                    <a:pt x="2252" y="0"/>
                  </a:moveTo>
                  <a:cubicBezTo>
                    <a:pt x="1021" y="0"/>
                    <a:pt x="0" y="995"/>
                    <a:pt x="0" y="2252"/>
                  </a:cubicBezTo>
                  <a:cubicBezTo>
                    <a:pt x="0" y="3483"/>
                    <a:pt x="1021" y="4478"/>
                    <a:pt x="2252" y="4478"/>
                  </a:cubicBezTo>
                  <a:cubicBezTo>
                    <a:pt x="3509" y="4478"/>
                    <a:pt x="4504" y="3483"/>
                    <a:pt x="4504" y="2252"/>
                  </a:cubicBezTo>
                  <a:cubicBezTo>
                    <a:pt x="4504" y="995"/>
                    <a:pt x="3509" y="0"/>
                    <a:pt x="22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9" name="Google Shape;1359;p24"/>
            <p:cNvSpPr/>
            <p:nvPr/>
          </p:nvSpPr>
          <p:spPr>
            <a:xfrm>
              <a:off x="5733725" y="496613"/>
              <a:ext cx="85775" cy="85775"/>
            </a:xfrm>
            <a:custGeom>
              <a:avLst/>
              <a:gdLst/>
              <a:ahLst/>
              <a:cxnLst/>
              <a:rect l="l" t="t" r="r" b="b"/>
              <a:pathLst>
                <a:path w="3431" h="3431" extrusionOk="0">
                  <a:moveTo>
                    <a:pt x="1702" y="1"/>
                  </a:moveTo>
                  <a:cubicBezTo>
                    <a:pt x="760" y="1"/>
                    <a:pt x="0" y="760"/>
                    <a:pt x="0" y="1702"/>
                  </a:cubicBezTo>
                  <a:cubicBezTo>
                    <a:pt x="0" y="2645"/>
                    <a:pt x="760" y="3431"/>
                    <a:pt x="1702" y="3431"/>
                  </a:cubicBezTo>
                  <a:cubicBezTo>
                    <a:pt x="2671" y="3431"/>
                    <a:pt x="3430" y="2645"/>
                    <a:pt x="3430" y="1702"/>
                  </a:cubicBezTo>
                  <a:cubicBezTo>
                    <a:pt x="3430" y="760"/>
                    <a:pt x="2671" y="1"/>
                    <a:pt x="17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0" name="Google Shape;1360;p24"/>
            <p:cNvSpPr/>
            <p:nvPr/>
          </p:nvSpPr>
          <p:spPr>
            <a:xfrm>
              <a:off x="-738700" y="2912075"/>
              <a:ext cx="85775" cy="85775"/>
            </a:xfrm>
            <a:custGeom>
              <a:avLst/>
              <a:gdLst/>
              <a:ahLst/>
              <a:cxnLst/>
              <a:rect l="l" t="t" r="r" b="b"/>
              <a:pathLst>
                <a:path w="3431" h="3431" extrusionOk="0">
                  <a:moveTo>
                    <a:pt x="1728" y="1"/>
                  </a:moveTo>
                  <a:cubicBezTo>
                    <a:pt x="760" y="1"/>
                    <a:pt x="0" y="760"/>
                    <a:pt x="0" y="1703"/>
                  </a:cubicBezTo>
                  <a:cubicBezTo>
                    <a:pt x="0" y="2672"/>
                    <a:pt x="760" y="3431"/>
                    <a:pt x="1728" y="3431"/>
                  </a:cubicBezTo>
                  <a:cubicBezTo>
                    <a:pt x="2671" y="3431"/>
                    <a:pt x="3430" y="2672"/>
                    <a:pt x="3430" y="1703"/>
                  </a:cubicBezTo>
                  <a:cubicBezTo>
                    <a:pt x="3430" y="760"/>
                    <a:pt x="2671" y="1"/>
                    <a:pt x="1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1" name="Google Shape;1361;p24"/>
            <p:cNvSpPr/>
            <p:nvPr/>
          </p:nvSpPr>
          <p:spPr>
            <a:xfrm>
              <a:off x="493975" y="2383025"/>
              <a:ext cx="79900" cy="79875"/>
            </a:xfrm>
            <a:custGeom>
              <a:avLst/>
              <a:gdLst/>
              <a:ahLst/>
              <a:cxnLst/>
              <a:rect l="l" t="t" r="r" b="b"/>
              <a:pathLst>
                <a:path w="3196" h="3195" extrusionOk="0">
                  <a:moveTo>
                    <a:pt x="1598" y="0"/>
                  </a:moveTo>
                  <a:cubicBezTo>
                    <a:pt x="707" y="0"/>
                    <a:pt x="1" y="707"/>
                    <a:pt x="1" y="1598"/>
                  </a:cubicBezTo>
                  <a:cubicBezTo>
                    <a:pt x="1" y="2488"/>
                    <a:pt x="707" y="3195"/>
                    <a:pt x="1598" y="3195"/>
                  </a:cubicBezTo>
                  <a:cubicBezTo>
                    <a:pt x="2488" y="3195"/>
                    <a:pt x="3195" y="2488"/>
                    <a:pt x="3195" y="1598"/>
                  </a:cubicBezTo>
                  <a:cubicBezTo>
                    <a:pt x="3195" y="707"/>
                    <a:pt x="2488" y="0"/>
                    <a:pt x="15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2" name="Google Shape;1362;p24"/>
            <p:cNvSpPr/>
            <p:nvPr/>
          </p:nvSpPr>
          <p:spPr>
            <a:xfrm>
              <a:off x="-841475" y="308900"/>
              <a:ext cx="188550" cy="188550"/>
            </a:xfrm>
            <a:custGeom>
              <a:avLst/>
              <a:gdLst/>
              <a:ahLst/>
              <a:cxnLst/>
              <a:rect l="l" t="t" r="r" b="b"/>
              <a:pathLst>
                <a:path w="7542" h="7542" extrusionOk="0">
                  <a:moveTo>
                    <a:pt x="3771" y="0"/>
                  </a:moveTo>
                  <a:cubicBezTo>
                    <a:pt x="1703" y="0"/>
                    <a:pt x="1" y="1702"/>
                    <a:pt x="1" y="3771"/>
                  </a:cubicBezTo>
                  <a:cubicBezTo>
                    <a:pt x="1" y="5866"/>
                    <a:pt x="1703" y="7541"/>
                    <a:pt x="3771" y="7541"/>
                  </a:cubicBezTo>
                  <a:cubicBezTo>
                    <a:pt x="5866" y="7541"/>
                    <a:pt x="7542" y="5866"/>
                    <a:pt x="7542" y="3771"/>
                  </a:cubicBezTo>
                  <a:cubicBezTo>
                    <a:pt x="7542" y="1702"/>
                    <a:pt x="5866" y="0"/>
                    <a:pt x="37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3" name="Google Shape;1363;p24"/>
            <p:cNvSpPr/>
            <p:nvPr/>
          </p:nvSpPr>
          <p:spPr>
            <a:xfrm>
              <a:off x="1102950" y="839650"/>
              <a:ext cx="174150" cy="173500"/>
            </a:xfrm>
            <a:custGeom>
              <a:avLst/>
              <a:gdLst/>
              <a:ahLst/>
              <a:cxnLst/>
              <a:rect l="l" t="t" r="r" b="b"/>
              <a:pathLst>
                <a:path w="6966" h="6940" extrusionOk="0">
                  <a:moveTo>
                    <a:pt x="3483" y="0"/>
                  </a:moveTo>
                  <a:cubicBezTo>
                    <a:pt x="1572" y="0"/>
                    <a:pt x="1" y="1545"/>
                    <a:pt x="1" y="3483"/>
                  </a:cubicBezTo>
                  <a:cubicBezTo>
                    <a:pt x="1" y="5394"/>
                    <a:pt x="1572" y="6939"/>
                    <a:pt x="3483" y="6939"/>
                  </a:cubicBezTo>
                  <a:cubicBezTo>
                    <a:pt x="5395" y="6939"/>
                    <a:pt x="6966" y="5394"/>
                    <a:pt x="6966" y="3483"/>
                  </a:cubicBezTo>
                  <a:cubicBezTo>
                    <a:pt x="6966" y="1545"/>
                    <a:pt x="5395" y="0"/>
                    <a:pt x="3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64" name="Google Shape;1364;p24"/>
          <p:cNvGrpSpPr/>
          <p:nvPr/>
        </p:nvGrpSpPr>
        <p:grpSpPr>
          <a:xfrm>
            <a:off x="1722068" y="926285"/>
            <a:ext cx="8747866" cy="5224684"/>
            <a:chOff x="59150" y="255975"/>
            <a:chExt cx="6560900" cy="3918513"/>
          </a:xfrm>
        </p:grpSpPr>
        <p:sp>
          <p:nvSpPr>
            <p:cNvPr id="1365" name="Google Shape;1365;p24"/>
            <p:cNvSpPr/>
            <p:nvPr/>
          </p:nvSpPr>
          <p:spPr>
            <a:xfrm>
              <a:off x="6561100" y="2550438"/>
              <a:ext cx="58950" cy="58950"/>
            </a:xfrm>
            <a:custGeom>
              <a:avLst/>
              <a:gdLst/>
              <a:ahLst/>
              <a:cxnLst/>
              <a:rect l="l" t="t" r="r" b="b"/>
              <a:pathLst>
                <a:path w="2358" h="2358" extrusionOk="0">
                  <a:moveTo>
                    <a:pt x="1179" y="1"/>
                  </a:moveTo>
                  <a:cubicBezTo>
                    <a:pt x="525" y="1"/>
                    <a:pt x="1" y="524"/>
                    <a:pt x="1" y="1179"/>
                  </a:cubicBezTo>
                  <a:cubicBezTo>
                    <a:pt x="1" y="1833"/>
                    <a:pt x="525" y="2357"/>
                    <a:pt x="1179" y="2357"/>
                  </a:cubicBezTo>
                  <a:cubicBezTo>
                    <a:pt x="1834" y="2357"/>
                    <a:pt x="2357" y="1833"/>
                    <a:pt x="2357" y="1179"/>
                  </a:cubicBezTo>
                  <a:cubicBezTo>
                    <a:pt x="2357" y="524"/>
                    <a:pt x="1834" y="1"/>
                    <a:pt x="1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6" name="Google Shape;1366;p24"/>
            <p:cNvSpPr/>
            <p:nvPr/>
          </p:nvSpPr>
          <p:spPr>
            <a:xfrm>
              <a:off x="59150" y="2796938"/>
              <a:ext cx="55675" cy="55650"/>
            </a:xfrm>
            <a:custGeom>
              <a:avLst/>
              <a:gdLst/>
              <a:ahLst/>
              <a:cxnLst/>
              <a:rect l="l" t="t" r="r" b="b"/>
              <a:pathLst>
                <a:path w="2227" h="2226" extrusionOk="0">
                  <a:moveTo>
                    <a:pt x="1100" y="0"/>
                  </a:moveTo>
                  <a:cubicBezTo>
                    <a:pt x="498" y="0"/>
                    <a:pt x="0" y="498"/>
                    <a:pt x="0" y="1126"/>
                  </a:cubicBezTo>
                  <a:cubicBezTo>
                    <a:pt x="0" y="1728"/>
                    <a:pt x="498" y="2226"/>
                    <a:pt x="1100" y="2226"/>
                  </a:cubicBezTo>
                  <a:cubicBezTo>
                    <a:pt x="1729" y="2226"/>
                    <a:pt x="2226" y="1728"/>
                    <a:pt x="2226" y="1126"/>
                  </a:cubicBezTo>
                  <a:cubicBezTo>
                    <a:pt x="2226" y="498"/>
                    <a:pt x="1729" y="0"/>
                    <a:pt x="11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7" name="Google Shape;1367;p24"/>
            <p:cNvSpPr/>
            <p:nvPr/>
          </p:nvSpPr>
          <p:spPr>
            <a:xfrm>
              <a:off x="5831775" y="692625"/>
              <a:ext cx="176125" cy="160150"/>
            </a:xfrm>
            <a:custGeom>
              <a:avLst/>
              <a:gdLst/>
              <a:ahLst/>
              <a:cxnLst/>
              <a:rect l="l" t="t" r="r" b="b"/>
              <a:pathLst>
                <a:path w="7045" h="6406" extrusionOk="0">
                  <a:moveTo>
                    <a:pt x="3514" y="0"/>
                  </a:moveTo>
                  <a:cubicBezTo>
                    <a:pt x="2063" y="0"/>
                    <a:pt x="755" y="998"/>
                    <a:pt x="420" y="2474"/>
                  </a:cubicBezTo>
                  <a:cubicBezTo>
                    <a:pt x="1" y="4176"/>
                    <a:pt x="1074" y="5904"/>
                    <a:pt x="2802" y="6323"/>
                  </a:cubicBezTo>
                  <a:cubicBezTo>
                    <a:pt x="3043" y="6378"/>
                    <a:pt x="3285" y="6405"/>
                    <a:pt x="3523" y="6405"/>
                  </a:cubicBezTo>
                  <a:cubicBezTo>
                    <a:pt x="4968" y="6405"/>
                    <a:pt x="6292" y="5423"/>
                    <a:pt x="6651" y="3940"/>
                  </a:cubicBezTo>
                  <a:cubicBezTo>
                    <a:pt x="7044" y="2212"/>
                    <a:pt x="5997" y="510"/>
                    <a:pt x="4269" y="91"/>
                  </a:cubicBezTo>
                  <a:cubicBezTo>
                    <a:pt x="4016" y="30"/>
                    <a:pt x="3763" y="0"/>
                    <a:pt x="35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8" name="Google Shape;1368;p24"/>
            <p:cNvSpPr/>
            <p:nvPr/>
          </p:nvSpPr>
          <p:spPr>
            <a:xfrm>
              <a:off x="4333325" y="4012763"/>
              <a:ext cx="161075" cy="161725"/>
            </a:xfrm>
            <a:custGeom>
              <a:avLst/>
              <a:gdLst/>
              <a:ahLst/>
              <a:cxnLst/>
              <a:rect l="l" t="t" r="r" b="b"/>
              <a:pathLst>
                <a:path w="6443" h="6469" extrusionOk="0">
                  <a:moveTo>
                    <a:pt x="3221" y="1"/>
                  </a:moveTo>
                  <a:cubicBezTo>
                    <a:pt x="1441" y="1"/>
                    <a:pt x="1" y="1441"/>
                    <a:pt x="1" y="3248"/>
                  </a:cubicBezTo>
                  <a:cubicBezTo>
                    <a:pt x="1" y="5028"/>
                    <a:pt x="1441" y="6468"/>
                    <a:pt x="3221" y="6468"/>
                  </a:cubicBezTo>
                  <a:cubicBezTo>
                    <a:pt x="5002" y="6468"/>
                    <a:pt x="6442" y="5028"/>
                    <a:pt x="6442" y="3248"/>
                  </a:cubicBezTo>
                  <a:cubicBezTo>
                    <a:pt x="6442" y="1441"/>
                    <a:pt x="5002" y="1"/>
                    <a:pt x="32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9" name="Google Shape;1369;p24"/>
            <p:cNvSpPr/>
            <p:nvPr/>
          </p:nvSpPr>
          <p:spPr>
            <a:xfrm>
              <a:off x="373750" y="255975"/>
              <a:ext cx="60925" cy="61550"/>
            </a:xfrm>
            <a:custGeom>
              <a:avLst/>
              <a:gdLst/>
              <a:ahLst/>
              <a:cxnLst/>
              <a:rect l="l" t="t" r="r" b="b"/>
              <a:pathLst>
                <a:path w="2437" h="2462" extrusionOk="0">
                  <a:moveTo>
                    <a:pt x="1205" y="0"/>
                  </a:moveTo>
                  <a:cubicBezTo>
                    <a:pt x="525" y="0"/>
                    <a:pt x="1" y="550"/>
                    <a:pt x="1" y="1231"/>
                  </a:cubicBezTo>
                  <a:cubicBezTo>
                    <a:pt x="1" y="1911"/>
                    <a:pt x="525" y="2461"/>
                    <a:pt x="1205" y="2461"/>
                  </a:cubicBezTo>
                  <a:cubicBezTo>
                    <a:pt x="1886" y="2461"/>
                    <a:pt x="2436" y="1911"/>
                    <a:pt x="2436" y="1231"/>
                  </a:cubicBezTo>
                  <a:cubicBezTo>
                    <a:pt x="2436" y="550"/>
                    <a:pt x="1886" y="0"/>
                    <a:pt x="12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0" name="Google Shape;1370;p24"/>
            <p:cNvSpPr/>
            <p:nvPr/>
          </p:nvSpPr>
          <p:spPr>
            <a:xfrm>
              <a:off x="2215375" y="3569525"/>
              <a:ext cx="93625" cy="93625"/>
            </a:xfrm>
            <a:custGeom>
              <a:avLst/>
              <a:gdLst/>
              <a:ahLst/>
              <a:cxnLst/>
              <a:rect l="l" t="t" r="r" b="b"/>
              <a:pathLst>
                <a:path w="3745" h="3745" extrusionOk="0">
                  <a:moveTo>
                    <a:pt x="1886" y="0"/>
                  </a:moveTo>
                  <a:cubicBezTo>
                    <a:pt x="838" y="0"/>
                    <a:pt x="0" y="838"/>
                    <a:pt x="0" y="1860"/>
                  </a:cubicBezTo>
                  <a:cubicBezTo>
                    <a:pt x="0" y="2907"/>
                    <a:pt x="838" y="3745"/>
                    <a:pt x="1886" y="3745"/>
                  </a:cubicBezTo>
                  <a:cubicBezTo>
                    <a:pt x="2907" y="3745"/>
                    <a:pt x="3745" y="2907"/>
                    <a:pt x="3745" y="1860"/>
                  </a:cubicBezTo>
                  <a:cubicBezTo>
                    <a:pt x="3745" y="838"/>
                    <a:pt x="2907" y="0"/>
                    <a:pt x="18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71" name="Google Shape;1371;p24"/>
          <p:cNvGrpSpPr/>
          <p:nvPr/>
        </p:nvGrpSpPr>
        <p:grpSpPr>
          <a:xfrm rot="2700000">
            <a:off x="3705648" y="6138408"/>
            <a:ext cx="297664" cy="638494"/>
            <a:chOff x="5326125" y="3018500"/>
            <a:chExt cx="223250" cy="478875"/>
          </a:xfrm>
        </p:grpSpPr>
        <p:sp>
          <p:nvSpPr>
            <p:cNvPr id="1372" name="Google Shape;1372;p24"/>
            <p:cNvSpPr/>
            <p:nvPr/>
          </p:nvSpPr>
          <p:spPr>
            <a:xfrm>
              <a:off x="5326125" y="3153500"/>
              <a:ext cx="223250" cy="343875"/>
            </a:xfrm>
            <a:custGeom>
              <a:avLst/>
              <a:gdLst/>
              <a:ahLst/>
              <a:cxnLst/>
              <a:rect l="l" t="t" r="r" b="b"/>
              <a:pathLst>
                <a:path w="8930" h="13755" extrusionOk="0">
                  <a:moveTo>
                    <a:pt x="7171" y="0"/>
                  </a:moveTo>
                  <a:lnTo>
                    <a:pt x="1" y="1131"/>
                  </a:lnTo>
                  <a:lnTo>
                    <a:pt x="2141" y="13755"/>
                  </a:lnTo>
                  <a:lnTo>
                    <a:pt x="8929" y="12615"/>
                  </a:lnTo>
                  <a:lnTo>
                    <a:pt x="7212" y="309"/>
                  </a:lnTo>
                  <a:lnTo>
                    <a:pt x="71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3" name="Google Shape;1373;p24"/>
            <p:cNvSpPr/>
            <p:nvPr/>
          </p:nvSpPr>
          <p:spPr>
            <a:xfrm>
              <a:off x="5326125" y="3018500"/>
              <a:ext cx="179300" cy="210700"/>
            </a:xfrm>
            <a:custGeom>
              <a:avLst/>
              <a:gdLst/>
              <a:ahLst/>
              <a:cxnLst/>
              <a:rect l="l" t="t" r="r" b="b"/>
              <a:pathLst>
                <a:path w="7172" h="8428" extrusionOk="0">
                  <a:moveTo>
                    <a:pt x="2777" y="1"/>
                  </a:moveTo>
                  <a:cubicBezTo>
                    <a:pt x="2373" y="1"/>
                    <a:pt x="1968" y="256"/>
                    <a:pt x="1824" y="712"/>
                  </a:cubicBezTo>
                  <a:lnTo>
                    <a:pt x="1" y="6531"/>
                  </a:lnTo>
                  <a:lnTo>
                    <a:pt x="2166" y="8428"/>
                  </a:lnTo>
                  <a:lnTo>
                    <a:pt x="3224" y="6824"/>
                  </a:lnTo>
                  <a:lnTo>
                    <a:pt x="5600" y="7915"/>
                  </a:lnTo>
                  <a:lnTo>
                    <a:pt x="5600" y="7907"/>
                  </a:lnTo>
                  <a:lnTo>
                    <a:pt x="7171" y="5400"/>
                  </a:lnTo>
                  <a:lnTo>
                    <a:pt x="3525" y="387"/>
                  </a:lnTo>
                  <a:cubicBezTo>
                    <a:pt x="3335" y="123"/>
                    <a:pt x="3056" y="1"/>
                    <a:pt x="27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4" name="Google Shape;1374;p24"/>
            <p:cNvSpPr/>
            <p:nvPr/>
          </p:nvSpPr>
          <p:spPr>
            <a:xfrm>
              <a:off x="5353200" y="3018850"/>
              <a:ext cx="97275" cy="76875"/>
            </a:xfrm>
            <a:custGeom>
              <a:avLst/>
              <a:gdLst/>
              <a:ahLst/>
              <a:cxnLst/>
              <a:rect l="l" t="t" r="r" b="b"/>
              <a:pathLst>
                <a:path w="3891" h="3075" extrusionOk="0">
                  <a:moveTo>
                    <a:pt x="1692" y="0"/>
                  </a:moveTo>
                  <a:cubicBezTo>
                    <a:pt x="1288" y="0"/>
                    <a:pt x="885" y="254"/>
                    <a:pt x="741" y="714"/>
                  </a:cubicBezTo>
                  <a:lnTo>
                    <a:pt x="0" y="3075"/>
                  </a:lnTo>
                  <a:lnTo>
                    <a:pt x="3891" y="2367"/>
                  </a:lnTo>
                  <a:lnTo>
                    <a:pt x="2450" y="389"/>
                  </a:lnTo>
                  <a:cubicBezTo>
                    <a:pt x="2256" y="124"/>
                    <a:pt x="1974" y="0"/>
                    <a:pt x="16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5" name="Google Shape;1375;p24"/>
            <p:cNvSpPr/>
            <p:nvPr/>
          </p:nvSpPr>
          <p:spPr>
            <a:xfrm>
              <a:off x="5462675" y="3213075"/>
              <a:ext cx="47625" cy="244825"/>
            </a:xfrm>
            <a:custGeom>
              <a:avLst/>
              <a:gdLst/>
              <a:ahLst/>
              <a:cxnLst/>
              <a:rect l="l" t="t" r="r" b="b"/>
              <a:pathLst>
                <a:path w="1905" h="9793" extrusionOk="0">
                  <a:moveTo>
                    <a:pt x="132" y="1"/>
                  </a:moveTo>
                  <a:cubicBezTo>
                    <a:pt x="126" y="1"/>
                    <a:pt x="120" y="1"/>
                    <a:pt x="114" y="2"/>
                  </a:cubicBezTo>
                  <a:cubicBezTo>
                    <a:pt x="49" y="18"/>
                    <a:pt x="0" y="83"/>
                    <a:pt x="8" y="148"/>
                  </a:cubicBezTo>
                  <a:lnTo>
                    <a:pt x="1636" y="9687"/>
                  </a:lnTo>
                  <a:cubicBezTo>
                    <a:pt x="1652" y="9744"/>
                    <a:pt x="1701" y="9793"/>
                    <a:pt x="1766" y="9793"/>
                  </a:cubicBezTo>
                  <a:cubicBezTo>
                    <a:pt x="1774" y="9793"/>
                    <a:pt x="1783" y="9785"/>
                    <a:pt x="1783" y="9785"/>
                  </a:cubicBezTo>
                  <a:cubicBezTo>
                    <a:pt x="1856" y="9777"/>
                    <a:pt x="1905" y="9711"/>
                    <a:pt x="1888" y="9638"/>
                  </a:cubicBezTo>
                  <a:lnTo>
                    <a:pt x="261" y="108"/>
                  </a:lnTo>
                  <a:cubicBezTo>
                    <a:pt x="253" y="41"/>
                    <a:pt x="198" y="1"/>
                    <a:pt x="1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6" name="Google Shape;1376;p24"/>
            <p:cNvSpPr/>
            <p:nvPr/>
          </p:nvSpPr>
          <p:spPr>
            <a:xfrm>
              <a:off x="5376800" y="3226100"/>
              <a:ext cx="40725" cy="247675"/>
            </a:xfrm>
            <a:custGeom>
              <a:avLst/>
              <a:gdLst/>
              <a:ahLst/>
              <a:cxnLst/>
              <a:rect l="l" t="t" r="r" b="b"/>
              <a:pathLst>
                <a:path w="1629" h="9907" extrusionOk="0">
                  <a:moveTo>
                    <a:pt x="130" y="1"/>
                  </a:moveTo>
                  <a:cubicBezTo>
                    <a:pt x="125" y="1"/>
                    <a:pt x="120" y="1"/>
                    <a:pt x="114" y="2"/>
                  </a:cubicBezTo>
                  <a:cubicBezTo>
                    <a:pt x="49" y="10"/>
                    <a:pt x="1" y="75"/>
                    <a:pt x="9" y="148"/>
                  </a:cubicBezTo>
                  <a:lnTo>
                    <a:pt x="1368" y="9793"/>
                  </a:lnTo>
                  <a:cubicBezTo>
                    <a:pt x="1376" y="9858"/>
                    <a:pt x="1425" y="9907"/>
                    <a:pt x="1490" y="9907"/>
                  </a:cubicBezTo>
                  <a:cubicBezTo>
                    <a:pt x="1498" y="9907"/>
                    <a:pt x="1498" y="9898"/>
                    <a:pt x="1506" y="9898"/>
                  </a:cubicBezTo>
                  <a:cubicBezTo>
                    <a:pt x="1579" y="9890"/>
                    <a:pt x="1628" y="9825"/>
                    <a:pt x="1612" y="9760"/>
                  </a:cubicBezTo>
                  <a:lnTo>
                    <a:pt x="261" y="107"/>
                  </a:lnTo>
                  <a:cubicBezTo>
                    <a:pt x="253" y="47"/>
                    <a:pt x="197" y="1"/>
                    <a:pt x="1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2862787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1713"/>
        <p:cNvGrpSpPr/>
        <p:nvPr/>
      </p:nvGrpSpPr>
      <p:grpSpPr>
        <a:xfrm>
          <a:off x="0" y="0"/>
          <a:ext cx="0" cy="0"/>
          <a:chOff x="0" y="0"/>
          <a:chExt cx="0" cy="0"/>
        </a:xfrm>
      </p:grpSpPr>
      <p:sp>
        <p:nvSpPr>
          <p:cNvPr id="1715" name="Google Shape;1715;p29"/>
          <p:cNvSpPr/>
          <p:nvPr/>
        </p:nvSpPr>
        <p:spPr>
          <a:xfrm flipH="1">
            <a:off x="11519767" y="-292749"/>
            <a:ext cx="1206633" cy="599033"/>
          </a:xfrm>
          <a:custGeom>
            <a:avLst/>
            <a:gdLst/>
            <a:ahLst/>
            <a:cxnLst/>
            <a:rect l="l" t="t" r="r" b="b"/>
            <a:pathLst>
              <a:path w="36199" h="17971" extrusionOk="0">
                <a:moveTo>
                  <a:pt x="20352" y="1"/>
                </a:moveTo>
                <a:cubicBezTo>
                  <a:pt x="15124" y="1"/>
                  <a:pt x="15329" y="7544"/>
                  <a:pt x="15329" y="7544"/>
                </a:cubicBezTo>
                <a:cubicBezTo>
                  <a:pt x="15329" y="7544"/>
                  <a:pt x="11899" y="79"/>
                  <a:pt x="8139" y="79"/>
                </a:cubicBezTo>
                <a:cubicBezTo>
                  <a:pt x="7615" y="79"/>
                  <a:pt x="7086" y="223"/>
                  <a:pt x="6558" y="553"/>
                </a:cubicBezTo>
                <a:cubicBezTo>
                  <a:pt x="2211" y="3224"/>
                  <a:pt x="5484" y="8382"/>
                  <a:pt x="5484" y="8382"/>
                </a:cubicBezTo>
                <a:cubicBezTo>
                  <a:pt x="5272" y="8185"/>
                  <a:pt x="4905" y="8084"/>
                  <a:pt x="4477" y="8084"/>
                </a:cubicBezTo>
                <a:cubicBezTo>
                  <a:pt x="2743" y="8084"/>
                  <a:pt x="0" y="9750"/>
                  <a:pt x="2394" y="13488"/>
                </a:cubicBezTo>
                <a:cubicBezTo>
                  <a:pt x="4427" y="16610"/>
                  <a:pt x="10940" y="17971"/>
                  <a:pt x="16891" y="17971"/>
                </a:cubicBezTo>
                <a:cubicBezTo>
                  <a:pt x="19524" y="17971"/>
                  <a:pt x="22047" y="17704"/>
                  <a:pt x="24023" y="17206"/>
                </a:cubicBezTo>
                <a:cubicBezTo>
                  <a:pt x="30909" y="15478"/>
                  <a:pt x="36198" y="8539"/>
                  <a:pt x="31721" y="5030"/>
                </a:cubicBezTo>
                <a:cubicBezTo>
                  <a:pt x="30724" y="4251"/>
                  <a:pt x="29767" y="3956"/>
                  <a:pt x="28888" y="3956"/>
                </a:cubicBezTo>
                <a:cubicBezTo>
                  <a:pt x="26166" y="3956"/>
                  <a:pt x="24206" y="6785"/>
                  <a:pt x="24206" y="6785"/>
                </a:cubicBezTo>
                <a:cubicBezTo>
                  <a:pt x="24206" y="6785"/>
                  <a:pt x="25882" y="160"/>
                  <a:pt x="20514" y="3"/>
                </a:cubicBezTo>
                <a:cubicBezTo>
                  <a:pt x="20460" y="2"/>
                  <a:pt x="20406" y="1"/>
                  <a:pt x="20352"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716" name="Google Shape;1716;p29"/>
          <p:cNvSpPr/>
          <p:nvPr/>
        </p:nvSpPr>
        <p:spPr>
          <a:xfrm>
            <a:off x="-534399" y="719334"/>
            <a:ext cx="931000" cy="605467"/>
          </a:xfrm>
          <a:custGeom>
            <a:avLst/>
            <a:gdLst/>
            <a:ahLst/>
            <a:cxnLst/>
            <a:rect l="l" t="t" r="r" b="b"/>
            <a:pathLst>
              <a:path w="27930" h="18164" extrusionOk="0">
                <a:moveTo>
                  <a:pt x="15898" y="0"/>
                </a:moveTo>
                <a:cubicBezTo>
                  <a:pt x="11757" y="0"/>
                  <a:pt x="12088" y="6629"/>
                  <a:pt x="12088" y="6629"/>
                </a:cubicBezTo>
                <a:cubicBezTo>
                  <a:pt x="12088" y="6629"/>
                  <a:pt x="11441" y="2524"/>
                  <a:pt x="8832" y="2524"/>
                </a:cubicBezTo>
                <a:cubicBezTo>
                  <a:pt x="8472" y="2524"/>
                  <a:pt x="8075" y="2602"/>
                  <a:pt x="7637" y="2779"/>
                </a:cubicBezTo>
                <a:cubicBezTo>
                  <a:pt x="4023" y="4220"/>
                  <a:pt x="6930" y="9378"/>
                  <a:pt x="6930" y="9378"/>
                </a:cubicBezTo>
                <a:cubicBezTo>
                  <a:pt x="6233" y="8699"/>
                  <a:pt x="5173" y="8329"/>
                  <a:pt x="4091" y="8329"/>
                </a:cubicBezTo>
                <a:cubicBezTo>
                  <a:pt x="2083" y="8329"/>
                  <a:pt x="0" y="9603"/>
                  <a:pt x="17" y="12546"/>
                </a:cubicBezTo>
                <a:cubicBezTo>
                  <a:pt x="17" y="17731"/>
                  <a:pt x="10255" y="17966"/>
                  <a:pt x="10255" y="17966"/>
                </a:cubicBezTo>
                <a:cubicBezTo>
                  <a:pt x="11475" y="18099"/>
                  <a:pt x="12767" y="18163"/>
                  <a:pt x="14073" y="18163"/>
                </a:cubicBezTo>
                <a:cubicBezTo>
                  <a:pt x="20786" y="18163"/>
                  <a:pt x="27908" y="16453"/>
                  <a:pt x="27930" y="13384"/>
                </a:cubicBezTo>
                <a:cubicBezTo>
                  <a:pt x="27930" y="10786"/>
                  <a:pt x="25557" y="10543"/>
                  <a:pt x="24671" y="10543"/>
                </a:cubicBezTo>
                <a:cubicBezTo>
                  <a:pt x="24467" y="10543"/>
                  <a:pt x="24342" y="10556"/>
                  <a:pt x="24342" y="10556"/>
                </a:cubicBezTo>
                <a:cubicBezTo>
                  <a:pt x="24342" y="10556"/>
                  <a:pt x="26516" y="6550"/>
                  <a:pt x="23897" y="5319"/>
                </a:cubicBezTo>
                <a:cubicBezTo>
                  <a:pt x="23559" y="5163"/>
                  <a:pt x="23234" y="5095"/>
                  <a:pt x="22924" y="5095"/>
                </a:cubicBezTo>
                <a:cubicBezTo>
                  <a:pt x="20952" y="5095"/>
                  <a:pt x="19603" y="7833"/>
                  <a:pt x="19603" y="7833"/>
                </a:cubicBezTo>
                <a:cubicBezTo>
                  <a:pt x="19603" y="7833"/>
                  <a:pt x="20389" y="161"/>
                  <a:pt x="16068" y="4"/>
                </a:cubicBezTo>
                <a:cubicBezTo>
                  <a:pt x="16011" y="1"/>
                  <a:pt x="15954" y="0"/>
                  <a:pt x="15898"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717" name="Google Shape;1717;p29"/>
          <p:cNvGrpSpPr/>
          <p:nvPr/>
        </p:nvGrpSpPr>
        <p:grpSpPr>
          <a:xfrm flipH="1">
            <a:off x="11368504" y="1132017"/>
            <a:ext cx="573200" cy="4110633"/>
            <a:chOff x="187723" y="995742"/>
            <a:chExt cx="429900" cy="3082975"/>
          </a:xfrm>
        </p:grpSpPr>
        <p:sp>
          <p:nvSpPr>
            <p:cNvPr id="1718" name="Google Shape;1718;p29"/>
            <p:cNvSpPr/>
            <p:nvPr/>
          </p:nvSpPr>
          <p:spPr>
            <a:xfrm>
              <a:off x="369764" y="2995634"/>
              <a:ext cx="79900" cy="79875"/>
            </a:xfrm>
            <a:custGeom>
              <a:avLst/>
              <a:gdLst/>
              <a:ahLst/>
              <a:cxnLst/>
              <a:rect l="l" t="t" r="r" b="b"/>
              <a:pathLst>
                <a:path w="3196" h="3195" extrusionOk="0">
                  <a:moveTo>
                    <a:pt x="1598" y="0"/>
                  </a:moveTo>
                  <a:cubicBezTo>
                    <a:pt x="707" y="0"/>
                    <a:pt x="1" y="707"/>
                    <a:pt x="1" y="1598"/>
                  </a:cubicBezTo>
                  <a:cubicBezTo>
                    <a:pt x="1" y="2488"/>
                    <a:pt x="707" y="3195"/>
                    <a:pt x="1598" y="3195"/>
                  </a:cubicBezTo>
                  <a:cubicBezTo>
                    <a:pt x="2488" y="3195"/>
                    <a:pt x="3195" y="2488"/>
                    <a:pt x="3195" y="1598"/>
                  </a:cubicBezTo>
                  <a:cubicBezTo>
                    <a:pt x="3195" y="707"/>
                    <a:pt x="2488" y="0"/>
                    <a:pt x="15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9" name="Google Shape;1719;p29"/>
            <p:cNvSpPr/>
            <p:nvPr/>
          </p:nvSpPr>
          <p:spPr>
            <a:xfrm>
              <a:off x="250281" y="3966767"/>
              <a:ext cx="112600" cy="111950"/>
            </a:xfrm>
            <a:custGeom>
              <a:avLst/>
              <a:gdLst/>
              <a:ahLst/>
              <a:cxnLst/>
              <a:rect l="l" t="t" r="r" b="b"/>
              <a:pathLst>
                <a:path w="4504" h="4478" extrusionOk="0">
                  <a:moveTo>
                    <a:pt x="2252" y="0"/>
                  </a:moveTo>
                  <a:cubicBezTo>
                    <a:pt x="1021" y="0"/>
                    <a:pt x="0" y="995"/>
                    <a:pt x="0" y="2252"/>
                  </a:cubicBezTo>
                  <a:cubicBezTo>
                    <a:pt x="0" y="3483"/>
                    <a:pt x="1021" y="4478"/>
                    <a:pt x="2252" y="4478"/>
                  </a:cubicBezTo>
                  <a:cubicBezTo>
                    <a:pt x="3509" y="4478"/>
                    <a:pt x="4504" y="3483"/>
                    <a:pt x="4504" y="2252"/>
                  </a:cubicBezTo>
                  <a:cubicBezTo>
                    <a:pt x="4504" y="995"/>
                    <a:pt x="3509" y="0"/>
                    <a:pt x="2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0" name="Google Shape;1720;p29"/>
            <p:cNvSpPr/>
            <p:nvPr/>
          </p:nvSpPr>
          <p:spPr>
            <a:xfrm>
              <a:off x="187723" y="2048726"/>
              <a:ext cx="55675" cy="55650"/>
            </a:xfrm>
            <a:custGeom>
              <a:avLst/>
              <a:gdLst/>
              <a:ahLst/>
              <a:cxnLst/>
              <a:rect l="l" t="t" r="r" b="b"/>
              <a:pathLst>
                <a:path w="2227" h="2226" extrusionOk="0">
                  <a:moveTo>
                    <a:pt x="1100" y="0"/>
                  </a:moveTo>
                  <a:cubicBezTo>
                    <a:pt x="498" y="0"/>
                    <a:pt x="0" y="498"/>
                    <a:pt x="0" y="1126"/>
                  </a:cubicBezTo>
                  <a:cubicBezTo>
                    <a:pt x="0" y="1728"/>
                    <a:pt x="498" y="2226"/>
                    <a:pt x="1100" y="2226"/>
                  </a:cubicBezTo>
                  <a:cubicBezTo>
                    <a:pt x="1729" y="2226"/>
                    <a:pt x="2226" y="1728"/>
                    <a:pt x="2226" y="1126"/>
                  </a:cubicBezTo>
                  <a:cubicBezTo>
                    <a:pt x="2226" y="498"/>
                    <a:pt x="1729" y="0"/>
                    <a:pt x="1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1" name="Google Shape;1721;p29"/>
            <p:cNvSpPr/>
            <p:nvPr/>
          </p:nvSpPr>
          <p:spPr>
            <a:xfrm>
              <a:off x="456548" y="995742"/>
              <a:ext cx="161075" cy="161725"/>
            </a:xfrm>
            <a:custGeom>
              <a:avLst/>
              <a:gdLst/>
              <a:ahLst/>
              <a:cxnLst/>
              <a:rect l="l" t="t" r="r" b="b"/>
              <a:pathLst>
                <a:path w="6443" h="6469" extrusionOk="0">
                  <a:moveTo>
                    <a:pt x="3221" y="1"/>
                  </a:moveTo>
                  <a:cubicBezTo>
                    <a:pt x="1441" y="1"/>
                    <a:pt x="1" y="1441"/>
                    <a:pt x="1" y="3248"/>
                  </a:cubicBezTo>
                  <a:cubicBezTo>
                    <a:pt x="1" y="5028"/>
                    <a:pt x="1441" y="6468"/>
                    <a:pt x="3221" y="6468"/>
                  </a:cubicBezTo>
                  <a:cubicBezTo>
                    <a:pt x="5002" y="6468"/>
                    <a:pt x="6442" y="5028"/>
                    <a:pt x="6442" y="3248"/>
                  </a:cubicBezTo>
                  <a:cubicBezTo>
                    <a:pt x="6442" y="1441"/>
                    <a:pt x="5002" y="1"/>
                    <a:pt x="32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22" name="Google Shape;1722;p29"/>
          <p:cNvGrpSpPr/>
          <p:nvPr/>
        </p:nvGrpSpPr>
        <p:grpSpPr>
          <a:xfrm flipH="1">
            <a:off x="250297" y="432601"/>
            <a:ext cx="734997" cy="5246867"/>
            <a:chOff x="8376994" y="324450"/>
            <a:chExt cx="551248" cy="3935150"/>
          </a:xfrm>
        </p:grpSpPr>
        <p:sp>
          <p:nvSpPr>
            <p:cNvPr id="1723" name="Google Shape;1723;p29"/>
            <p:cNvSpPr/>
            <p:nvPr/>
          </p:nvSpPr>
          <p:spPr>
            <a:xfrm>
              <a:off x="8593263" y="1366725"/>
              <a:ext cx="53050" cy="53050"/>
            </a:xfrm>
            <a:custGeom>
              <a:avLst/>
              <a:gdLst/>
              <a:ahLst/>
              <a:cxnLst/>
              <a:rect l="l" t="t" r="r" b="b"/>
              <a:pathLst>
                <a:path w="2122" h="2122" extrusionOk="0">
                  <a:moveTo>
                    <a:pt x="1048" y="1"/>
                  </a:moveTo>
                  <a:cubicBezTo>
                    <a:pt x="472" y="1"/>
                    <a:pt x="0" y="472"/>
                    <a:pt x="0" y="1075"/>
                  </a:cubicBezTo>
                  <a:cubicBezTo>
                    <a:pt x="0" y="1651"/>
                    <a:pt x="472" y="2122"/>
                    <a:pt x="1048" y="2122"/>
                  </a:cubicBezTo>
                  <a:cubicBezTo>
                    <a:pt x="1650" y="2122"/>
                    <a:pt x="2121" y="1651"/>
                    <a:pt x="2121" y="1075"/>
                  </a:cubicBezTo>
                  <a:cubicBezTo>
                    <a:pt x="2121" y="472"/>
                    <a:pt x="1650" y="1"/>
                    <a:pt x="1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4" name="Google Shape;1724;p29"/>
            <p:cNvSpPr/>
            <p:nvPr/>
          </p:nvSpPr>
          <p:spPr>
            <a:xfrm>
              <a:off x="8703898" y="2264758"/>
              <a:ext cx="85775" cy="85775"/>
            </a:xfrm>
            <a:custGeom>
              <a:avLst/>
              <a:gdLst/>
              <a:ahLst/>
              <a:cxnLst/>
              <a:rect l="l" t="t" r="r" b="b"/>
              <a:pathLst>
                <a:path w="3431" h="3431" extrusionOk="0">
                  <a:moveTo>
                    <a:pt x="1702" y="1"/>
                  </a:moveTo>
                  <a:cubicBezTo>
                    <a:pt x="760" y="1"/>
                    <a:pt x="0" y="760"/>
                    <a:pt x="0" y="1702"/>
                  </a:cubicBezTo>
                  <a:cubicBezTo>
                    <a:pt x="0" y="2645"/>
                    <a:pt x="760" y="3431"/>
                    <a:pt x="1702" y="3431"/>
                  </a:cubicBezTo>
                  <a:cubicBezTo>
                    <a:pt x="2671" y="3431"/>
                    <a:pt x="3430" y="2645"/>
                    <a:pt x="3430" y="1702"/>
                  </a:cubicBezTo>
                  <a:cubicBezTo>
                    <a:pt x="3430" y="760"/>
                    <a:pt x="2671" y="1"/>
                    <a:pt x="17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5" name="Google Shape;1725;p29"/>
            <p:cNvSpPr/>
            <p:nvPr/>
          </p:nvSpPr>
          <p:spPr>
            <a:xfrm>
              <a:off x="8608758" y="4200650"/>
              <a:ext cx="58950" cy="58950"/>
            </a:xfrm>
            <a:custGeom>
              <a:avLst/>
              <a:gdLst/>
              <a:ahLst/>
              <a:cxnLst/>
              <a:rect l="l" t="t" r="r" b="b"/>
              <a:pathLst>
                <a:path w="2358" h="2358" extrusionOk="0">
                  <a:moveTo>
                    <a:pt x="1179" y="1"/>
                  </a:moveTo>
                  <a:cubicBezTo>
                    <a:pt x="525" y="1"/>
                    <a:pt x="1" y="524"/>
                    <a:pt x="1" y="1179"/>
                  </a:cubicBezTo>
                  <a:cubicBezTo>
                    <a:pt x="1" y="1833"/>
                    <a:pt x="525" y="2357"/>
                    <a:pt x="1179" y="2357"/>
                  </a:cubicBezTo>
                  <a:cubicBezTo>
                    <a:pt x="1834" y="2357"/>
                    <a:pt x="2357" y="1833"/>
                    <a:pt x="2357" y="1179"/>
                  </a:cubicBezTo>
                  <a:cubicBezTo>
                    <a:pt x="2357" y="524"/>
                    <a:pt x="1834" y="1"/>
                    <a:pt x="1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6" name="Google Shape;1726;p29"/>
            <p:cNvSpPr/>
            <p:nvPr/>
          </p:nvSpPr>
          <p:spPr>
            <a:xfrm>
              <a:off x="8752118" y="3195517"/>
              <a:ext cx="176125" cy="160150"/>
            </a:xfrm>
            <a:custGeom>
              <a:avLst/>
              <a:gdLst/>
              <a:ahLst/>
              <a:cxnLst/>
              <a:rect l="l" t="t" r="r" b="b"/>
              <a:pathLst>
                <a:path w="7045" h="6406" extrusionOk="0">
                  <a:moveTo>
                    <a:pt x="3514" y="0"/>
                  </a:moveTo>
                  <a:cubicBezTo>
                    <a:pt x="2063" y="0"/>
                    <a:pt x="755" y="998"/>
                    <a:pt x="420" y="2474"/>
                  </a:cubicBezTo>
                  <a:cubicBezTo>
                    <a:pt x="1" y="4176"/>
                    <a:pt x="1074" y="5904"/>
                    <a:pt x="2802" y="6323"/>
                  </a:cubicBezTo>
                  <a:cubicBezTo>
                    <a:pt x="3043" y="6378"/>
                    <a:pt x="3285" y="6405"/>
                    <a:pt x="3523" y="6405"/>
                  </a:cubicBezTo>
                  <a:cubicBezTo>
                    <a:pt x="4968" y="6405"/>
                    <a:pt x="6292" y="5423"/>
                    <a:pt x="6651" y="3940"/>
                  </a:cubicBezTo>
                  <a:cubicBezTo>
                    <a:pt x="7044" y="2212"/>
                    <a:pt x="5997" y="510"/>
                    <a:pt x="4269" y="91"/>
                  </a:cubicBezTo>
                  <a:cubicBezTo>
                    <a:pt x="4016" y="30"/>
                    <a:pt x="3763" y="0"/>
                    <a:pt x="35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7" name="Google Shape;1727;p29"/>
            <p:cNvSpPr/>
            <p:nvPr/>
          </p:nvSpPr>
          <p:spPr>
            <a:xfrm>
              <a:off x="8376994" y="324450"/>
              <a:ext cx="93625" cy="93625"/>
            </a:xfrm>
            <a:custGeom>
              <a:avLst/>
              <a:gdLst/>
              <a:ahLst/>
              <a:cxnLst/>
              <a:rect l="l" t="t" r="r" b="b"/>
              <a:pathLst>
                <a:path w="3745" h="3745" extrusionOk="0">
                  <a:moveTo>
                    <a:pt x="1886" y="0"/>
                  </a:moveTo>
                  <a:cubicBezTo>
                    <a:pt x="838" y="0"/>
                    <a:pt x="0" y="838"/>
                    <a:pt x="0" y="1860"/>
                  </a:cubicBezTo>
                  <a:cubicBezTo>
                    <a:pt x="0" y="2907"/>
                    <a:pt x="838" y="3745"/>
                    <a:pt x="1886" y="3745"/>
                  </a:cubicBezTo>
                  <a:cubicBezTo>
                    <a:pt x="2907" y="3745"/>
                    <a:pt x="3745" y="2907"/>
                    <a:pt x="3745" y="1860"/>
                  </a:cubicBezTo>
                  <a:cubicBezTo>
                    <a:pt x="3745" y="838"/>
                    <a:pt x="2907" y="0"/>
                    <a:pt x="18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28" name="Google Shape;1728;p29"/>
          <p:cNvGrpSpPr/>
          <p:nvPr/>
        </p:nvGrpSpPr>
        <p:grpSpPr>
          <a:xfrm flipH="1">
            <a:off x="-1148712" y="6068382"/>
            <a:ext cx="14489423" cy="789609"/>
            <a:chOff x="-1648218" y="4551285"/>
            <a:chExt cx="10867067" cy="592207"/>
          </a:xfrm>
        </p:grpSpPr>
        <p:sp>
          <p:nvSpPr>
            <p:cNvPr id="1729" name="Google Shape;1729;p29"/>
            <p:cNvSpPr/>
            <p:nvPr/>
          </p:nvSpPr>
          <p:spPr>
            <a:xfrm>
              <a:off x="6722350" y="4551285"/>
              <a:ext cx="2496499" cy="592207"/>
            </a:xfrm>
            <a:custGeom>
              <a:avLst/>
              <a:gdLst/>
              <a:ahLst/>
              <a:cxnLst/>
              <a:rect l="l" t="t" r="r" b="b"/>
              <a:pathLst>
                <a:path w="89657" h="21268" extrusionOk="0">
                  <a:moveTo>
                    <a:pt x="50100" y="1"/>
                  </a:moveTo>
                  <a:cubicBezTo>
                    <a:pt x="49957" y="1"/>
                    <a:pt x="49815" y="3"/>
                    <a:pt x="49673" y="6"/>
                  </a:cubicBezTo>
                  <a:cubicBezTo>
                    <a:pt x="43834" y="137"/>
                    <a:pt x="38099" y="2938"/>
                    <a:pt x="34433" y="7468"/>
                  </a:cubicBezTo>
                  <a:cubicBezTo>
                    <a:pt x="32077" y="10375"/>
                    <a:pt x="30244" y="14145"/>
                    <a:pt x="26709" y="15376"/>
                  </a:cubicBezTo>
                  <a:cubicBezTo>
                    <a:pt x="25903" y="15646"/>
                    <a:pt x="25090" y="15758"/>
                    <a:pt x="24272" y="15758"/>
                  </a:cubicBezTo>
                  <a:cubicBezTo>
                    <a:pt x="20966" y="15758"/>
                    <a:pt x="17566" y="13942"/>
                    <a:pt x="14167" y="13438"/>
                  </a:cubicBezTo>
                  <a:cubicBezTo>
                    <a:pt x="13578" y="13350"/>
                    <a:pt x="12987" y="13307"/>
                    <a:pt x="12397" y="13307"/>
                  </a:cubicBezTo>
                  <a:cubicBezTo>
                    <a:pt x="7235" y="13307"/>
                    <a:pt x="2163" y="16591"/>
                    <a:pt x="1" y="21267"/>
                  </a:cubicBezTo>
                  <a:lnTo>
                    <a:pt x="89656" y="21267"/>
                  </a:lnTo>
                  <a:cubicBezTo>
                    <a:pt x="89028" y="18387"/>
                    <a:pt x="85624" y="16292"/>
                    <a:pt x="82482" y="15742"/>
                  </a:cubicBezTo>
                  <a:cubicBezTo>
                    <a:pt x="78790" y="15062"/>
                    <a:pt x="74731" y="15481"/>
                    <a:pt x="71484" y="13543"/>
                  </a:cubicBezTo>
                  <a:cubicBezTo>
                    <a:pt x="68840" y="11946"/>
                    <a:pt x="67269" y="9118"/>
                    <a:pt x="65226" y="6814"/>
                  </a:cubicBezTo>
                  <a:cubicBezTo>
                    <a:pt x="61445" y="2547"/>
                    <a:pt x="55795" y="1"/>
                    <a:pt x="501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0" name="Google Shape;1730;p29"/>
            <p:cNvSpPr/>
            <p:nvPr/>
          </p:nvSpPr>
          <p:spPr>
            <a:xfrm flipH="1">
              <a:off x="-1648218" y="4694236"/>
              <a:ext cx="1893294" cy="449257"/>
            </a:xfrm>
            <a:custGeom>
              <a:avLst/>
              <a:gdLst/>
              <a:ahLst/>
              <a:cxnLst/>
              <a:rect l="l" t="t" r="r" b="b"/>
              <a:pathLst>
                <a:path w="80910" h="19199" extrusionOk="0">
                  <a:moveTo>
                    <a:pt x="35634" y="0"/>
                  </a:moveTo>
                  <a:cubicBezTo>
                    <a:pt x="30513" y="0"/>
                    <a:pt x="25436" y="2310"/>
                    <a:pt x="22021" y="6159"/>
                  </a:cubicBezTo>
                  <a:cubicBezTo>
                    <a:pt x="20188" y="8227"/>
                    <a:pt x="18774" y="10793"/>
                    <a:pt x="16391" y="12207"/>
                  </a:cubicBezTo>
                  <a:cubicBezTo>
                    <a:pt x="13459" y="13962"/>
                    <a:pt x="9793" y="13595"/>
                    <a:pt x="6441" y="14197"/>
                  </a:cubicBezTo>
                  <a:cubicBezTo>
                    <a:pt x="3613" y="14695"/>
                    <a:pt x="550" y="16606"/>
                    <a:pt x="0" y="19198"/>
                  </a:cubicBezTo>
                  <a:lnTo>
                    <a:pt x="80910" y="19198"/>
                  </a:lnTo>
                  <a:cubicBezTo>
                    <a:pt x="78937" y="14972"/>
                    <a:pt x="74374" y="12008"/>
                    <a:pt x="69714" y="12008"/>
                  </a:cubicBezTo>
                  <a:cubicBezTo>
                    <a:pt x="69178" y="12008"/>
                    <a:pt x="68641" y="12048"/>
                    <a:pt x="68106" y="12129"/>
                  </a:cubicBezTo>
                  <a:cubicBezTo>
                    <a:pt x="65055" y="12588"/>
                    <a:pt x="62005" y="14215"/>
                    <a:pt x="59034" y="14215"/>
                  </a:cubicBezTo>
                  <a:cubicBezTo>
                    <a:pt x="58282" y="14215"/>
                    <a:pt x="57535" y="14111"/>
                    <a:pt x="56794" y="13857"/>
                  </a:cubicBezTo>
                  <a:cubicBezTo>
                    <a:pt x="53599" y="12757"/>
                    <a:pt x="51950" y="9353"/>
                    <a:pt x="49829" y="6735"/>
                  </a:cubicBezTo>
                  <a:cubicBezTo>
                    <a:pt x="46503" y="2624"/>
                    <a:pt x="41345" y="110"/>
                    <a:pt x="36056" y="5"/>
                  </a:cubicBezTo>
                  <a:cubicBezTo>
                    <a:pt x="35915" y="2"/>
                    <a:pt x="35775" y="0"/>
                    <a:pt x="356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7671101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842"/>
        <p:cNvGrpSpPr/>
        <p:nvPr/>
      </p:nvGrpSpPr>
      <p:grpSpPr>
        <a:xfrm>
          <a:off x="0" y="0"/>
          <a:ext cx="0" cy="0"/>
          <a:chOff x="0" y="0"/>
          <a:chExt cx="0" cy="0"/>
        </a:xfrm>
      </p:grpSpPr>
      <p:grpSp>
        <p:nvGrpSpPr>
          <p:cNvPr id="1843" name="Google Shape;1843;p32"/>
          <p:cNvGrpSpPr/>
          <p:nvPr/>
        </p:nvGrpSpPr>
        <p:grpSpPr>
          <a:xfrm>
            <a:off x="11336434" y="4360810"/>
            <a:ext cx="724466" cy="1945596"/>
            <a:chOff x="3739625" y="3597525"/>
            <a:chExt cx="543350" cy="1459197"/>
          </a:xfrm>
        </p:grpSpPr>
        <p:sp>
          <p:nvSpPr>
            <p:cNvPr id="1844" name="Google Shape;1844;p32"/>
            <p:cNvSpPr/>
            <p:nvPr/>
          </p:nvSpPr>
          <p:spPr>
            <a:xfrm flipH="1">
              <a:off x="3990727" y="3956225"/>
              <a:ext cx="37327" cy="1100497"/>
            </a:xfrm>
            <a:custGeom>
              <a:avLst/>
              <a:gdLst/>
              <a:ahLst/>
              <a:cxnLst/>
              <a:rect l="l" t="t" r="r" b="b"/>
              <a:pathLst>
                <a:path w="1570" h="29671" extrusionOk="0">
                  <a:moveTo>
                    <a:pt x="342" y="0"/>
                  </a:moveTo>
                  <a:cubicBezTo>
                    <a:pt x="180" y="0"/>
                    <a:pt x="27" y="119"/>
                    <a:pt x="27" y="368"/>
                  </a:cubicBezTo>
                  <a:cubicBezTo>
                    <a:pt x="1" y="3431"/>
                    <a:pt x="1" y="6495"/>
                    <a:pt x="53" y="9585"/>
                  </a:cubicBezTo>
                  <a:cubicBezTo>
                    <a:pt x="105" y="12648"/>
                    <a:pt x="210" y="15738"/>
                    <a:pt x="367" y="18828"/>
                  </a:cubicBezTo>
                  <a:cubicBezTo>
                    <a:pt x="446" y="20556"/>
                    <a:pt x="760" y="27521"/>
                    <a:pt x="865" y="29249"/>
                  </a:cubicBezTo>
                  <a:cubicBezTo>
                    <a:pt x="891" y="29459"/>
                    <a:pt x="1022" y="29668"/>
                    <a:pt x="1205" y="29668"/>
                  </a:cubicBezTo>
                  <a:cubicBezTo>
                    <a:pt x="1217" y="29670"/>
                    <a:pt x="1229" y="29671"/>
                    <a:pt x="1240" y="29671"/>
                  </a:cubicBezTo>
                  <a:cubicBezTo>
                    <a:pt x="1411" y="29671"/>
                    <a:pt x="1570" y="29497"/>
                    <a:pt x="1545" y="29301"/>
                  </a:cubicBezTo>
                  <a:cubicBezTo>
                    <a:pt x="1362" y="26212"/>
                    <a:pt x="969" y="17911"/>
                    <a:pt x="865" y="14848"/>
                  </a:cubicBezTo>
                  <a:cubicBezTo>
                    <a:pt x="760" y="11758"/>
                    <a:pt x="708" y="8668"/>
                    <a:pt x="681" y="5605"/>
                  </a:cubicBezTo>
                  <a:cubicBezTo>
                    <a:pt x="681" y="3877"/>
                    <a:pt x="681" y="2148"/>
                    <a:pt x="708" y="420"/>
                  </a:cubicBezTo>
                  <a:cubicBezTo>
                    <a:pt x="708" y="145"/>
                    <a:pt x="520" y="0"/>
                    <a:pt x="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5" name="Google Shape;1845;p32"/>
            <p:cNvSpPr/>
            <p:nvPr/>
          </p:nvSpPr>
          <p:spPr>
            <a:xfrm>
              <a:off x="3919625" y="3903225"/>
              <a:ext cx="147975" cy="272550"/>
            </a:xfrm>
            <a:custGeom>
              <a:avLst/>
              <a:gdLst/>
              <a:ahLst/>
              <a:cxnLst/>
              <a:rect l="l" t="t" r="r" b="b"/>
              <a:pathLst>
                <a:path w="5919" h="10902" extrusionOk="0">
                  <a:moveTo>
                    <a:pt x="3745" y="0"/>
                  </a:moveTo>
                  <a:cubicBezTo>
                    <a:pt x="3457" y="707"/>
                    <a:pt x="2934" y="1310"/>
                    <a:pt x="2384" y="1833"/>
                  </a:cubicBezTo>
                  <a:cubicBezTo>
                    <a:pt x="1808" y="2383"/>
                    <a:pt x="1179" y="2881"/>
                    <a:pt x="682" y="3483"/>
                  </a:cubicBezTo>
                  <a:cubicBezTo>
                    <a:pt x="446" y="3771"/>
                    <a:pt x="237" y="4111"/>
                    <a:pt x="106" y="4452"/>
                  </a:cubicBezTo>
                  <a:cubicBezTo>
                    <a:pt x="27" y="4740"/>
                    <a:pt x="1" y="5054"/>
                    <a:pt x="27" y="5342"/>
                  </a:cubicBezTo>
                  <a:cubicBezTo>
                    <a:pt x="53" y="5735"/>
                    <a:pt x="158" y="6101"/>
                    <a:pt x="315" y="6468"/>
                  </a:cubicBezTo>
                  <a:cubicBezTo>
                    <a:pt x="498" y="6861"/>
                    <a:pt x="760" y="7201"/>
                    <a:pt x="917" y="7620"/>
                  </a:cubicBezTo>
                  <a:cubicBezTo>
                    <a:pt x="1022" y="7934"/>
                    <a:pt x="1048" y="8275"/>
                    <a:pt x="1022" y="8615"/>
                  </a:cubicBezTo>
                  <a:cubicBezTo>
                    <a:pt x="970" y="8982"/>
                    <a:pt x="839" y="9322"/>
                    <a:pt x="813" y="9689"/>
                  </a:cubicBezTo>
                  <a:cubicBezTo>
                    <a:pt x="760" y="10055"/>
                    <a:pt x="839" y="10474"/>
                    <a:pt x="1127" y="10710"/>
                  </a:cubicBezTo>
                  <a:cubicBezTo>
                    <a:pt x="1314" y="10855"/>
                    <a:pt x="1550" y="10902"/>
                    <a:pt x="1796" y="10902"/>
                  </a:cubicBezTo>
                  <a:cubicBezTo>
                    <a:pt x="1861" y="10902"/>
                    <a:pt x="1926" y="10898"/>
                    <a:pt x="1991" y="10893"/>
                  </a:cubicBezTo>
                  <a:cubicBezTo>
                    <a:pt x="3012" y="10762"/>
                    <a:pt x="3850" y="9950"/>
                    <a:pt x="4426" y="9086"/>
                  </a:cubicBezTo>
                  <a:cubicBezTo>
                    <a:pt x="5421" y="7568"/>
                    <a:pt x="5919" y="5735"/>
                    <a:pt x="5631" y="3954"/>
                  </a:cubicBezTo>
                  <a:cubicBezTo>
                    <a:pt x="5369" y="2514"/>
                    <a:pt x="4609" y="1205"/>
                    <a:pt x="3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6" name="Google Shape;1846;p32"/>
            <p:cNvSpPr/>
            <p:nvPr/>
          </p:nvSpPr>
          <p:spPr>
            <a:xfrm>
              <a:off x="3790675" y="3902575"/>
              <a:ext cx="221950" cy="192975"/>
            </a:xfrm>
            <a:custGeom>
              <a:avLst/>
              <a:gdLst/>
              <a:ahLst/>
              <a:cxnLst/>
              <a:rect l="l" t="t" r="r" b="b"/>
              <a:pathLst>
                <a:path w="8878" h="7719" extrusionOk="0">
                  <a:moveTo>
                    <a:pt x="8877" y="0"/>
                  </a:moveTo>
                  <a:lnTo>
                    <a:pt x="8877" y="0"/>
                  </a:lnTo>
                  <a:cubicBezTo>
                    <a:pt x="8222" y="367"/>
                    <a:pt x="7437" y="498"/>
                    <a:pt x="6651" y="550"/>
                  </a:cubicBezTo>
                  <a:cubicBezTo>
                    <a:pt x="5866" y="629"/>
                    <a:pt x="5080" y="602"/>
                    <a:pt x="4295" y="760"/>
                  </a:cubicBezTo>
                  <a:cubicBezTo>
                    <a:pt x="3928" y="838"/>
                    <a:pt x="3562" y="943"/>
                    <a:pt x="3247" y="1152"/>
                  </a:cubicBezTo>
                  <a:cubicBezTo>
                    <a:pt x="2986" y="1309"/>
                    <a:pt x="2802" y="1545"/>
                    <a:pt x="2619" y="1781"/>
                  </a:cubicBezTo>
                  <a:cubicBezTo>
                    <a:pt x="2410" y="2095"/>
                    <a:pt x="2252" y="2462"/>
                    <a:pt x="2148" y="2828"/>
                  </a:cubicBezTo>
                  <a:cubicBezTo>
                    <a:pt x="2043" y="3247"/>
                    <a:pt x="2017" y="3692"/>
                    <a:pt x="1860" y="4111"/>
                  </a:cubicBezTo>
                  <a:cubicBezTo>
                    <a:pt x="1755" y="4425"/>
                    <a:pt x="1572" y="4713"/>
                    <a:pt x="1310" y="4949"/>
                  </a:cubicBezTo>
                  <a:cubicBezTo>
                    <a:pt x="1048" y="5211"/>
                    <a:pt x="734" y="5394"/>
                    <a:pt x="472" y="5656"/>
                  </a:cubicBezTo>
                  <a:cubicBezTo>
                    <a:pt x="210" y="5918"/>
                    <a:pt x="1" y="6284"/>
                    <a:pt x="79" y="6625"/>
                  </a:cubicBezTo>
                  <a:cubicBezTo>
                    <a:pt x="158" y="6939"/>
                    <a:pt x="367" y="7148"/>
                    <a:pt x="629" y="7306"/>
                  </a:cubicBezTo>
                  <a:cubicBezTo>
                    <a:pt x="1087" y="7602"/>
                    <a:pt x="1615" y="7718"/>
                    <a:pt x="2155" y="7718"/>
                  </a:cubicBezTo>
                  <a:cubicBezTo>
                    <a:pt x="2664" y="7718"/>
                    <a:pt x="3184" y="7615"/>
                    <a:pt x="3666" y="7463"/>
                  </a:cubicBezTo>
                  <a:cubicBezTo>
                    <a:pt x="5368" y="6939"/>
                    <a:pt x="6939" y="5813"/>
                    <a:pt x="7830" y="4242"/>
                  </a:cubicBezTo>
                  <a:cubicBezTo>
                    <a:pt x="8563" y="2959"/>
                    <a:pt x="8799" y="1466"/>
                    <a:pt x="88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7" name="Google Shape;1847;p32"/>
            <p:cNvSpPr/>
            <p:nvPr/>
          </p:nvSpPr>
          <p:spPr>
            <a:xfrm>
              <a:off x="3739625" y="3807425"/>
              <a:ext cx="271675" cy="142575"/>
            </a:xfrm>
            <a:custGeom>
              <a:avLst/>
              <a:gdLst/>
              <a:ahLst/>
              <a:cxnLst/>
              <a:rect l="l" t="t" r="r" b="b"/>
              <a:pathLst>
                <a:path w="10867" h="5703" extrusionOk="0">
                  <a:moveTo>
                    <a:pt x="5822" y="0"/>
                  </a:moveTo>
                  <a:cubicBezTo>
                    <a:pt x="5751" y="0"/>
                    <a:pt x="5678" y="3"/>
                    <a:pt x="5604" y="9"/>
                  </a:cubicBezTo>
                  <a:cubicBezTo>
                    <a:pt x="5237" y="9"/>
                    <a:pt x="4844" y="114"/>
                    <a:pt x="4504" y="271"/>
                  </a:cubicBezTo>
                  <a:cubicBezTo>
                    <a:pt x="4085" y="428"/>
                    <a:pt x="3718" y="690"/>
                    <a:pt x="3326" y="821"/>
                  </a:cubicBezTo>
                  <a:cubicBezTo>
                    <a:pt x="3066" y="901"/>
                    <a:pt x="2806" y="935"/>
                    <a:pt x="2557" y="935"/>
                  </a:cubicBezTo>
                  <a:cubicBezTo>
                    <a:pt x="2480" y="935"/>
                    <a:pt x="2405" y="932"/>
                    <a:pt x="2331" y="926"/>
                  </a:cubicBezTo>
                  <a:cubicBezTo>
                    <a:pt x="1964" y="874"/>
                    <a:pt x="1597" y="743"/>
                    <a:pt x="1231" y="690"/>
                  </a:cubicBezTo>
                  <a:cubicBezTo>
                    <a:pt x="1156" y="679"/>
                    <a:pt x="1077" y="672"/>
                    <a:pt x="998" y="672"/>
                  </a:cubicBezTo>
                  <a:cubicBezTo>
                    <a:pt x="715" y="672"/>
                    <a:pt x="420" y="754"/>
                    <a:pt x="236" y="978"/>
                  </a:cubicBezTo>
                  <a:cubicBezTo>
                    <a:pt x="26" y="1214"/>
                    <a:pt x="0" y="1528"/>
                    <a:pt x="26" y="1816"/>
                  </a:cubicBezTo>
                  <a:cubicBezTo>
                    <a:pt x="131" y="2864"/>
                    <a:pt x="917" y="3701"/>
                    <a:pt x="1781" y="4304"/>
                  </a:cubicBezTo>
                  <a:cubicBezTo>
                    <a:pt x="3009" y="5159"/>
                    <a:pt x="4513" y="5702"/>
                    <a:pt x="6015" y="5702"/>
                  </a:cubicBezTo>
                  <a:cubicBezTo>
                    <a:pt x="6306" y="5702"/>
                    <a:pt x="6597" y="5682"/>
                    <a:pt x="6887" y="5639"/>
                  </a:cubicBezTo>
                  <a:lnTo>
                    <a:pt x="6860" y="5639"/>
                  </a:lnTo>
                  <a:cubicBezTo>
                    <a:pt x="8327" y="5403"/>
                    <a:pt x="9662" y="4670"/>
                    <a:pt x="10867" y="3859"/>
                  </a:cubicBezTo>
                  <a:lnTo>
                    <a:pt x="10867" y="3832"/>
                  </a:lnTo>
                  <a:cubicBezTo>
                    <a:pt x="10160" y="3544"/>
                    <a:pt x="9584" y="2994"/>
                    <a:pt x="9060" y="2418"/>
                  </a:cubicBezTo>
                  <a:cubicBezTo>
                    <a:pt x="8536" y="1842"/>
                    <a:pt x="8039" y="1214"/>
                    <a:pt x="7437" y="690"/>
                  </a:cubicBezTo>
                  <a:cubicBezTo>
                    <a:pt x="7175" y="455"/>
                    <a:pt x="6860" y="219"/>
                    <a:pt x="6494" y="114"/>
                  </a:cubicBezTo>
                  <a:cubicBezTo>
                    <a:pt x="6274" y="34"/>
                    <a:pt x="6054" y="0"/>
                    <a:pt x="58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8" name="Google Shape;1848;p32"/>
            <p:cNvSpPr/>
            <p:nvPr/>
          </p:nvSpPr>
          <p:spPr>
            <a:xfrm>
              <a:off x="3819475" y="3678925"/>
              <a:ext cx="192475" cy="223675"/>
            </a:xfrm>
            <a:custGeom>
              <a:avLst/>
              <a:gdLst/>
              <a:ahLst/>
              <a:cxnLst/>
              <a:rect l="l" t="t" r="r" b="b"/>
              <a:pathLst>
                <a:path w="7699" h="8947" extrusionOk="0">
                  <a:moveTo>
                    <a:pt x="1417" y="1"/>
                  </a:moveTo>
                  <a:cubicBezTo>
                    <a:pt x="1364" y="1"/>
                    <a:pt x="1311" y="6"/>
                    <a:pt x="1258" y="17"/>
                  </a:cubicBezTo>
                  <a:cubicBezTo>
                    <a:pt x="970" y="70"/>
                    <a:pt x="734" y="305"/>
                    <a:pt x="577" y="541"/>
                  </a:cubicBezTo>
                  <a:cubicBezTo>
                    <a:pt x="1" y="1405"/>
                    <a:pt x="79" y="2557"/>
                    <a:pt x="367" y="3578"/>
                  </a:cubicBezTo>
                  <a:cubicBezTo>
                    <a:pt x="865" y="5307"/>
                    <a:pt x="1938" y="6904"/>
                    <a:pt x="3483" y="7820"/>
                  </a:cubicBezTo>
                  <a:cubicBezTo>
                    <a:pt x="4740" y="8580"/>
                    <a:pt x="6233" y="8841"/>
                    <a:pt x="7699" y="8946"/>
                  </a:cubicBezTo>
                  <a:cubicBezTo>
                    <a:pt x="7332" y="8265"/>
                    <a:pt x="7228" y="7480"/>
                    <a:pt x="7201" y="6721"/>
                  </a:cubicBezTo>
                  <a:cubicBezTo>
                    <a:pt x="7149" y="5935"/>
                    <a:pt x="7175" y="5123"/>
                    <a:pt x="7044" y="4338"/>
                  </a:cubicBezTo>
                  <a:cubicBezTo>
                    <a:pt x="6966" y="3971"/>
                    <a:pt x="6861" y="3605"/>
                    <a:pt x="6678" y="3290"/>
                  </a:cubicBezTo>
                  <a:cubicBezTo>
                    <a:pt x="6521" y="3055"/>
                    <a:pt x="6285" y="2845"/>
                    <a:pt x="6049" y="2662"/>
                  </a:cubicBezTo>
                  <a:cubicBezTo>
                    <a:pt x="5735" y="2426"/>
                    <a:pt x="5395" y="2243"/>
                    <a:pt x="5028" y="2138"/>
                  </a:cubicBezTo>
                  <a:cubicBezTo>
                    <a:pt x="4609" y="2034"/>
                    <a:pt x="4164" y="2007"/>
                    <a:pt x="3745" y="1850"/>
                  </a:cubicBezTo>
                  <a:cubicBezTo>
                    <a:pt x="3431" y="1719"/>
                    <a:pt x="3143" y="1536"/>
                    <a:pt x="2933" y="1274"/>
                  </a:cubicBezTo>
                  <a:cubicBezTo>
                    <a:pt x="2671" y="1012"/>
                    <a:pt x="2488" y="698"/>
                    <a:pt x="2226" y="410"/>
                  </a:cubicBezTo>
                  <a:cubicBezTo>
                    <a:pt x="2025" y="186"/>
                    <a:pt x="1728" y="1"/>
                    <a:pt x="1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9" name="Google Shape;1849;p32"/>
            <p:cNvSpPr/>
            <p:nvPr/>
          </p:nvSpPr>
          <p:spPr>
            <a:xfrm>
              <a:off x="3954975" y="3632000"/>
              <a:ext cx="147975" cy="272550"/>
            </a:xfrm>
            <a:custGeom>
              <a:avLst/>
              <a:gdLst/>
              <a:ahLst/>
              <a:cxnLst/>
              <a:rect l="l" t="t" r="r" b="b"/>
              <a:pathLst>
                <a:path w="5919" h="10902" extrusionOk="0">
                  <a:moveTo>
                    <a:pt x="4136" y="0"/>
                  </a:moveTo>
                  <a:cubicBezTo>
                    <a:pt x="4075" y="0"/>
                    <a:pt x="4014" y="4"/>
                    <a:pt x="3955" y="9"/>
                  </a:cubicBezTo>
                  <a:cubicBezTo>
                    <a:pt x="2907" y="140"/>
                    <a:pt x="2069" y="926"/>
                    <a:pt x="1493" y="1816"/>
                  </a:cubicBezTo>
                  <a:cubicBezTo>
                    <a:pt x="498" y="3308"/>
                    <a:pt x="1" y="5167"/>
                    <a:pt x="289" y="6948"/>
                  </a:cubicBezTo>
                  <a:cubicBezTo>
                    <a:pt x="551" y="8388"/>
                    <a:pt x="1310" y="9697"/>
                    <a:pt x="2174" y="10902"/>
                  </a:cubicBezTo>
                  <a:cubicBezTo>
                    <a:pt x="2462" y="10169"/>
                    <a:pt x="2986" y="9593"/>
                    <a:pt x="3536" y="9043"/>
                  </a:cubicBezTo>
                  <a:cubicBezTo>
                    <a:pt x="4112" y="8519"/>
                    <a:pt x="4740" y="7995"/>
                    <a:pt x="5238" y="7393"/>
                  </a:cubicBezTo>
                  <a:cubicBezTo>
                    <a:pt x="5473" y="7105"/>
                    <a:pt x="5709" y="6791"/>
                    <a:pt x="5814" y="6424"/>
                  </a:cubicBezTo>
                  <a:cubicBezTo>
                    <a:pt x="5892" y="6162"/>
                    <a:pt x="5919" y="5848"/>
                    <a:pt x="5892" y="5560"/>
                  </a:cubicBezTo>
                  <a:cubicBezTo>
                    <a:pt x="5866" y="5167"/>
                    <a:pt x="5761" y="4775"/>
                    <a:pt x="5604" y="4434"/>
                  </a:cubicBezTo>
                  <a:cubicBezTo>
                    <a:pt x="5421" y="4041"/>
                    <a:pt x="5159" y="3675"/>
                    <a:pt x="5002" y="3282"/>
                  </a:cubicBezTo>
                  <a:cubicBezTo>
                    <a:pt x="4897" y="2968"/>
                    <a:pt x="4871" y="2628"/>
                    <a:pt x="4897" y="2287"/>
                  </a:cubicBezTo>
                  <a:cubicBezTo>
                    <a:pt x="4950" y="1921"/>
                    <a:pt x="5081" y="1554"/>
                    <a:pt x="5107" y="1187"/>
                  </a:cubicBezTo>
                  <a:cubicBezTo>
                    <a:pt x="5159" y="821"/>
                    <a:pt x="5081" y="428"/>
                    <a:pt x="4793" y="192"/>
                  </a:cubicBezTo>
                  <a:cubicBezTo>
                    <a:pt x="4606" y="47"/>
                    <a:pt x="4369" y="0"/>
                    <a:pt x="4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0" name="Google Shape;1850;p32"/>
            <p:cNvSpPr/>
            <p:nvPr/>
          </p:nvSpPr>
          <p:spPr>
            <a:xfrm>
              <a:off x="4009975" y="3712150"/>
              <a:ext cx="221925" cy="193050"/>
            </a:xfrm>
            <a:custGeom>
              <a:avLst/>
              <a:gdLst/>
              <a:ahLst/>
              <a:cxnLst/>
              <a:rect l="l" t="t" r="r" b="b"/>
              <a:pathLst>
                <a:path w="8877" h="7722" extrusionOk="0">
                  <a:moveTo>
                    <a:pt x="6745" y="1"/>
                  </a:moveTo>
                  <a:cubicBezTo>
                    <a:pt x="6229" y="1"/>
                    <a:pt x="5701" y="105"/>
                    <a:pt x="5211" y="259"/>
                  </a:cubicBezTo>
                  <a:cubicBezTo>
                    <a:pt x="3509" y="783"/>
                    <a:pt x="1938" y="1909"/>
                    <a:pt x="1048" y="3454"/>
                  </a:cubicBezTo>
                  <a:cubicBezTo>
                    <a:pt x="315" y="4737"/>
                    <a:pt x="79" y="6229"/>
                    <a:pt x="0" y="7696"/>
                  </a:cubicBezTo>
                  <a:lnTo>
                    <a:pt x="0" y="7722"/>
                  </a:lnTo>
                  <a:cubicBezTo>
                    <a:pt x="655" y="7329"/>
                    <a:pt x="1440" y="7198"/>
                    <a:pt x="2226" y="7146"/>
                  </a:cubicBezTo>
                  <a:cubicBezTo>
                    <a:pt x="3012" y="7093"/>
                    <a:pt x="3823" y="7093"/>
                    <a:pt x="4583" y="6936"/>
                  </a:cubicBezTo>
                  <a:cubicBezTo>
                    <a:pt x="4949" y="6884"/>
                    <a:pt x="5316" y="6753"/>
                    <a:pt x="5630" y="6544"/>
                  </a:cubicBezTo>
                  <a:cubicBezTo>
                    <a:pt x="5866" y="6387"/>
                    <a:pt x="6075" y="6177"/>
                    <a:pt x="6258" y="5915"/>
                  </a:cubicBezTo>
                  <a:cubicBezTo>
                    <a:pt x="6468" y="5601"/>
                    <a:pt x="6625" y="5261"/>
                    <a:pt x="6730" y="4868"/>
                  </a:cubicBezTo>
                  <a:cubicBezTo>
                    <a:pt x="6861" y="4449"/>
                    <a:pt x="6887" y="4004"/>
                    <a:pt x="7018" y="3611"/>
                  </a:cubicBezTo>
                  <a:cubicBezTo>
                    <a:pt x="7122" y="3297"/>
                    <a:pt x="7306" y="3009"/>
                    <a:pt x="7568" y="2773"/>
                  </a:cubicBezTo>
                  <a:cubicBezTo>
                    <a:pt x="7829" y="2511"/>
                    <a:pt x="8144" y="2328"/>
                    <a:pt x="8406" y="2066"/>
                  </a:cubicBezTo>
                  <a:cubicBezTo>
                    <a:pt x="8667" y="1804"/>
                    <a:pt x="8877" y="1438"/>
                    <a:pt x="8798" y="1071"/>
                  </a:cubicBezTo>
                  <a:cubicBezTo>
                    <a:pt x="8746" y="783"/>
                    <a:pt x="8510" y="547"/>
                    <a:pt x="8248" y="390"/>
                  </a:cubicBezTo>
                  <a:cubicBezTo>
                    <a:pt x="7797" y="111"/>
                    <a:pt x="7277" y="1"/>
                    <a:pt x="6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1" name="Google Shape;1851;p32"/>
            <p:cNvSpPr/>
            <p:nvPr/>
          </p:nvSpPr>
          <p:spPr>
            <a:xfrm>
              <a:off x="4011275" y="3857750"/>
              <a:ext cx="271700" cy="142625"/>
            </a:xfrm>
            <a:custGeom>
              <a:avLst/>
              <a:gdLst/>
              <a:ahLst/>
              <a:cxnLst/>
              <a:rect l="l" t="t" r="r" b="b"/>
              <a:pathLst>
                <a:path w="10868" h="5705" extrusionOk="0">
                  <a:moveTo>
                    <a:pt x="4893" y="0"/>
                  </a:moveTo>
                  <a:cubicBezTo>
                    <a:pt x="4596" y="0"/>
                    <a:pt x="4300" y="21"/>
                    <a:pt x="4007" y="65"/>
                  </a:cubicBezTo>
                  <a:cubicBezTo>
                    <a:pt x="2541" y="274"/>
                    <a:pt x="1205" y="1008"/>
                    <a:pt x="1" y="1846"/>
                  </a:cubicBezTo>
                  <a:cubicBezTo>
                    <a:pt x="708" y="2160"/>
                    <a:pt x="1284" y="2683"/>
                    <a:pt x="1807" y="3259"/>
                  </a:cubicBezTo>
                  <a:cubicBezTo>
                    <a:pt x="2331" y="3836"/>
                    <a:pt x="2829" y="4490"/>
                    <a:pt x="3431" y="4988"/>
                  </a:cubicBezTo>
                  <a:cubicBezTo>
                    <a:pt x="3693" y="5250"/>
                    <a:pt x="4007" y="5459"/>
                    <a:pt x="4373" y="5590"/>
                  </a:cubicBezTo>
                  <a:cubicBezTo>
                    <a:pt x="4594" y="5670"/>
                    <a:pt x="4814" y="5704"/>
                    <a:pt x="5045" y="5704"/>
                  </a:cubicBezTo>
                  <a:cubicBezTo>
                    <a:pt x="5117" y="5704"/>
                    <a:pt x="5190" y="5701"/>
                    <a:pt x="5264" y="5695"/>
                  </a:cubicBezTo>
                  <a:cubicBezTo>
                    <a:pt x="5630" y="5668"/>
                    <a:pt x="6023" y="5590"/>
                    <a:pt x="6364" y="5433"/>
                  </a:cubicBezTo>
                  <a:cubicBezTo>
                    <a:pt x="6782" y="5250"/>
                    <a:pt x="7149" y="5014"/>
                    <a:pt x="7542" y="4857"/>
                  </a:cubicBezTo>
                  <a:cubicBezTo>
                    <a:pt x="7769" y="4787"/>
                    <a:pt x="7996" y="4752"/>
                    <a:pt x="8215" y="4752"/>
                  </a:cubicBezTo>
                  <a:cubicBezTo>
                    <a:pt x="8324" y="4752"/>
                    <a:pt x="8432" y="4761"/>
                    <a:pt x="8537" y="4778"/>
                  </a:cubicBezTo>
                  <a:cubicBezTo>
                    <a:pt x="8903" y="4831"/>
                    <a:pt x="9270" y="4961"/>
                    <a:pt x="9637" y="5014"/>
                  </a:cubicBezTo>
                  <a:cubicBezTo>
                    <a:pt x="9701" y="5024"/>
                    <a:pt x="9768" y="5029"/>
                    <a:pt x="9836" y="5029"/>
                  </a:cubicBezTo>
                  <a:cubicBezTo>
                    <a:pt x="10129" y="5029"/>
                    <a:pt x="10440" y="4933"/>
                    <a:pt x="10632" y="4700"/>
                  </a:cubicBezTo>
                  <a:cubicBezTo>
                    <a:pt x="10841" y="4490"/>
                    <a:pt x="10867" y="4150"/>
                    <a:pt x="10841" y="3862"/>
                  </a:cubicBezTo>
                  <a:cubicBezTo>
                    <a:pt x="10736" y="2814"/>
                    <a:pt x="9951" y="1976"/>
                    <a:pt x="9087" y="1374"/>
                  </a:cubicBezTo>
                  <a:cubicBezTo>
                    <a:pt x="7865" y="524"/>
                    <a:pt x="6372" y="0"/>
                    <a:pt x="48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2" name="Google Shape;1852;p32"/>
            <p:cNvSpPr/>
            <p:nvPr/>
          </p:nvSpPr>
          <p:spPr>
            <a:xfrm>
              <a:off x="4010625" y="3904525"/>
              <a:ext cx="192475" cy="224100"/>
            </a:xfrm>
            <a:custGeom>
              <a:avLst/>
              <a:gdLst/>
              <a:ahLst/>
              <a:cxnLst/>
              <a:rect l="l" t="t" r="r" b="b"/>
              <a:pathLst>
                <a:path w="7699" h="8964" extrusionOk="0">
                  <a:moveTo>
                    <a:pt x="1" y="1"/>
                  </a:moveTo>
                  <a:lnTo>
                    <a:pt x="1" y="1"/>
                  </a:lnTo>
                  <a:cubicBezTo>
                    <a:pt x="367" y="682"/>
                    <a:pt x="472" y="1467"/>
                    <a:pt x="498" y="2226"/>
                  </a:cubicBezTo>
                  <a:cubicBezTo>
                    <a:pt x="550" y="3038"/>
                    <a:pt x="524" y="3824"/>
                    <a:pt x="655" y="4609"/>
                  </a:cubicBezTo>
                  <a:cubicBezTo>
                    <a:pt x="734" y="4976"/>
                    <a:pt x="838" y="5342"/>
                    <a:pt x="1022" y="5657"/>
                  </a:cubicBezTo>
                  <a:cubicBezTo>
                    <a:pt x="1179" y="5918"/>
                    <a:pt x="1414" y="6128"/>
                    <a:pt x="1650" y="6311"/>
                  </a:cubicBezTo>
                  <a:cubicBezTo>
                    <a:pt x="1964" y="6521"/>
                    <a:pt x="2305" y="6704"/>
                    <a:pt x="2671" y="6809"/>
                  </a:cubicBezTo>
                  <a:cubicBezTo>
                    <a:pt x="3116" y="6913"/>
                    <a:pt x="3535" y="6966"/>
                    <a:pt x="3954" y="7123"/>
                  </a:cubicBezTo>
                  <a:cubicBezTo>
                    <a:pt x="4269" y="7228"/>
                    <a:pt x="4557" y="7437"/>
                    <a:pt x="4766" y="7673"/>
                  </a:cubicBezTo>
                  <a:cubicBezTo>
                    <a:pt x="5028" y="7935"/>
                    <a:pt x="5211" y="8275"/>
                    <a:pt x="5473" y="8537"/>
                  </a:cubicBezTo>
                  <a:cubicBezTo>
                    <a:pt x="5684" y="8771"/>
                    <a:pt x="6000" y="8964"/>
                    <a:pt x="6327" y="8964"/>
                  </a:cubicBezTo>
                  <a:cubicBezTo>
                    <a:pt x="6365" y="8964"/>
                    <a:pt x="6404" y="8961"/>
                    <a:pt x="6442" y="8956"/>
                  </a:cubicBezTo>
                  <a:cubicBezTo>
                    <a:pt x="6730" y="8903"/>
                    <a:pt x="6966" y="8668"/>
                    <a:pt x="7123" y="8432"/>
                  </a:cubicBezTo>
                  <a:cubicBezTo>
                    <a:pt x="7699" y="7542"/>
                    <a:pt x="7620" y="6390"/>
                    <a:pt x="7332" y="5395"/>
                  </a:cubicBezTo>
                  <a:cubicBezTo>
                    <a:pt x="6835" y="3667"/>
                    <a:pt x="5761" y="2069"/>
                    <a:pt x="4216" y="1153"/>
                  </a:cubicBezTo>
                  <a:cubicBezTo>
                    <a:pt x="2959" y="393"/>
                    <a:pt x="1467" y="105"/>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3" name="Google Shape;1853;p32"/>
            <p:cNvSpPr/>
            <p:nvPr/>
          </p:nvSpPr>
          <p:spPr>
            <a:xfrm>
              <a:off x="3972650" y="3871025"/>
              <a:ext cx="74000" cy="67300"/>
            </a:xfrm>
            <a:custGeom>
              <a:avLst/>
              <a:gdLst/>
              <a:ahLst/>
              <a:cxnLst/>
              <a:rect l="l" t="t" r="r" b="b"/>
              <a:pathLst>
                <a:path w="2960" h="2692" extrusionOk="0">
                  <a:moveTo>
                    <a:pt x="1474" y="0"/>
                  </a:moveTo>
                  <a:cubicBezTo>
                    <a:pt x="1377" y="0"/>
                    <a:pt x="1278" y="10"/>
                    <a:pt x="1179" y="32"/>
                  </a:cubicBezTo>
                  <a:cubicBezTo>
                    <a:pt x="446" y="215"/>
                    <a:pt x="1" y="922"/>
                    <a:pt x="184" y="1655"/>
                  </a:cubicBezTo>
                  <a:cubicBezTo>
                    <a:pt x="317" y="2277"/>
                    <a:pt x="865" y="2691"/>
                    <a:pt x="1459" y="2691"/>
                  </a:cubicBezTo>
                  <a:cubicBezTo>
                    <a:pt x="1566" y="2691"/>
                    <a:pt x="1674" y="2678"/>
                    <a:pt x="1781" y="2650"/>
                  </a:cubicBezTo>
                  <a:cubicBezTo>
                    <a:pt x="2515" y="2493"/>
                    <a:pt x="2960" y="1760"/>
                    <a:pt x="2803" y="1053"/>
                  </a:cubicBezTo>
                  <a:cubicBezTo>
                    <a:pt x="2644" y="419"/>
                    <a:pt x="2094" y="0"/>
                    <a:pt x="14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4" name="Google Shape;1854;p32"/>
            <p:cNvSpPr/>
            <p:nvPr/>
          </p:nvSpPr>
          <p:spPr>
            <a:xfrm>
              <a:off x="4042700" y="3915000"/>
              <a:ext cx="153200" cy="206075"/>
            </a:xfrm>
            <a:custGeom>
              <a:avLst/>
              <a:gdLst/>
              <a:ahLst/>
              <a:cxnLst/>
              <a:rect l="l" t="t" r="r" b="b"/>
              <a:pathLst>
                <a:path w="6128" h="8243" extrusionOk="0">
                  <a:moveTo>
                    <a:pt x="131" y="1"/>
                  </a:moveTo>
                  <a:cubicBezTo>
                    <a:pt x="79" y="1"/>
                    <a:pt x="27" y="27"/>
                    <a:pt x="27" y="79"/>
                  </a:cubicBezTo>
                  <a:cubicBezTo>
                    <a:pt x="1" y="132"/>
                    <a:pt x="27" y="184"/>
                    <a:pt x="53" y="210"/>
                  </a:cubicBezTo>
                  <a:cubicBezTo>
                    <a:pt x="79" y="236"/>
                    <a:pt x="105" y="236"/>
                    <a:pt x="105" y="236"/>
                  </a:cubicBezTo>
                  <a:cubicBezTo>
                    <a:pt x="1048" y="341"/>
                    <a:pt x="1964" y="681"/>
                    <a:pt x="2802" y="1179"/>
                  </a:cubicBezTo>
                  <a:cubicBezTo>
                    <a:pt x="3090" y="1388"/>
                    <a:pt x="3405" y="1624"/>
                    <a:pt x="3666" y="1860"/>
                  </a:cubicBezTo>
                  <a:cubicBezTo>
                    <a:pt x="4740" y="2829"/>
                    <a:pt x="5421" y="4138"/>
                    <a:pt x="5656" y="5578"/>
                  </a:cubicBezTo>
                  <a:cubicBezTo>
                    <a:pt x="5787" y="6416"/>
                    <a:pt x="5735" y="7280"/>
                    <a:pt x="5525" y="8092"/>
                  </a:cubicBezTo>
                  <a:cubicBezTo>
                    <a:pt x="5525" y="8144"/>
                    <a:pt x="5552" y="8196"/>
                    <a:pt x="5578" y="8223"/>
                  </a:cubicBezTo>
                  <a:cubicBezTo>
                    <a:pt x="5604" y="8236"/>
                    <a:pt x="5624" y="8242"/>
                    <a:pt x="5643" y="8242"/>
                  </a:cubicBezTo>
                  <a:cubicBezTo>
                    <a:pt x="5663" y="8242"/>
                    <a:pt x="5683" y="8236"/>
                    <a:pt x="5709" y="8223"/>
                  </a:cubicBezTo>
                  <a:cubicBezTo>
                    <a:pt x="5735" y="8223"/>
                    <a:pt x="5761" y="8196"/>
                    <a:pt x="5761" y="8144"/>
                  </a:cubicBezTo>
                  <a:cubicBezTo>
                    <a:pt x="6128" y="6651"/>
                    <a:pt x="5971" y="5028"/>
                    <a:pt x="5290" y="3614"/>
                  </a:cubicBezTo>
                  <a:cubicBezTo>
                    <a:pt x="4766" y="2567"/>
                    <a:pt x="3954" y="1650"/>
                    <a:pt x="2907" y="996"/>
                  </a:cubicBezTo>
                  <a:cubicBezTo>
                    <a:pt x="2724" y="865"/>
                    <a:pt x="2540" y="760"/>
                    <a:pt x="2331" y="681"/>
                  </a:cubicBezTo>
                  <a:cubicBezTo>
                    <a:pt x="1650" y="315"/>
                    <a:pt x="891" y="79"/>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5" name="Google Shape;1855;p32"/>
            <p:cNvSpPr/>
            <p:nvPr/>
          </p:nvSpPr>
          <p:spPr>
            <a:xfrm>
              <a:off x="3958900" y="4067025"/>
              <a:ext cx="95600" cy="98075"/>
            </a:xfrm>
            <a:custGeom>
              <a:avLst/>
              <a:gdLst/>
              <a:ahLst/>
              <a:cxnLst/>
              <a:rect l="l" t="t" r="r" b="b"/>
              <a:pathLst>
                <a:path w="3824" h="3923" extrusionOk="0">
                  <a:moveTo>
                    <a:pt x="3719" y="1"/>
                  </a:moveTo>
                  <a:cubicBezTo>
                    <a:pt x="3699" y="1"/>
                    <a:pt x="3680" y="8"/>
                    <a:pt x="3667" y="21"/>
                  </a:cubicBezTo>
                  <a:cubicBezTo>
                    <a:pt x="3641" y="21"/>
                    <a:pt x="3614" y="47"/>
                    <a:pt x="3588" y="73"/>
                  </a:cubicBezTo>
                  <a:cubicBezTo>
                    <a:pt x="3091" y="1330"/>
                    <a:pt x="2174" y="2430"/>
                    <a:pt x="1048" y="3163"/>
                  </a:cubicBezTo>
                  <a:cubicBezTo>
                    <a:pt x="734" y="3372"/>
                    <a:pt x="394" y="3555"/>
                    <a:pt x="53" y="3713"/>
                  </a:cubicBezTo>
                  <a:cubicBezTo>
                    <a:pt x="27" y="3739"/>
                    <a:pt x="1" y="3765"/>
                    <a:pt x="1" y="3791"/>
                  </a:cubicBezTo>
                  <a:cubicBezTo>
                    <a:pt x="1" y="3844"/>
                    <a:pt x="1" y="3896"/>
                    <a:pt x="53" y="3896"/>
                  </a:cubicBezTo>
                  <a:cubicBezTo>
                    <a:pt x="80" y="3922"/>
                    <a:pt x="132" y="3922"/>
                    <a:pt x="158" y="3922"/>
                  </a:cubicBezTo>
                  <a:cubicBezTo>
                    <a:pt x="1415" y="3346"/>
                    <a:pt x="2541" y="2403"/>
                    <a:pt x="3274" y="1199"/>
                  </a:cubicBezTo>
                  <a:cubicBezTo>
                    <a:pt x="3483" y="885"/>
                    <a:pt x="3667" y="518"/>
                    <a:pt x="3798" y="152"/>
                  </a:cubicBezTo>
                  <a:cubicBezTo>
                    <a:pt x="3824" y="99"/>
                    <a:pt x="3798" y="47"/>
                    <a:pt x="3772" y="21"/>
                  </a:cubicBezTo>
                  <a:cubicBezTo>
                    <a:pt x="3758" y="8"/>
                    <a:pt x="3739" y="1"/>
                    <a:pt x="3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6" name="Google Shape;1856;p32"/>
            <p:cNvSpPr/>
            <p:nvPr/>
          </p:nvSpPr>
          <p:spPr>
            <a:xfrm>
              <a:off x="3835200" y="3942000"/>
              <a:ext cx="164325" cy="151075"/>
            </a:xfrm>
            <a:custGeom>
              <a:avLst/>
              <a:gdLst/>
              <a:ahLst/>
              <a:cxnLst/>
              <a:rect l="l" t="t" r="r" b="b"/>
              <a:pathLst>
                <a:path w="6573" h="6043" extrusionOk="0">
                  <a:moveTo>
                    <a:pt x="6468" y="1"/>
                  </a:moveTo>
                  <a:cubicBezTo>
                    <a:pt x="6448" y="1"/>
                    <a:pt x="6428" y="7"/>
                    <a:pt x="6415" y="20"/>
                  </a:cubicBezTo>
                  <a:cubicBezTo>
                    <a:pt x="6363" y="20"/>
                    <a:pt x="6363" y="47"/>
                    <a:pt x="6337" y="99"/>
                  </a:cubicBezTo>
                  <a:cubicBezTo>
                    <a:pt x="6127" y="1199"/>
                    <a:pt x="5656" y="2246"/>
                    <a:pt x="4975" y="3136"/>
                  </a:cubicBezTo>
                  <a:cubicBezTo>
                    <a:pt x="4242" y="4079"/>
                    <a:pt x="3273" y="4812"/>
                    <a:pt x="2147" y="5283"/>
                  </a:cubicBezTo>
                  <a:cubicBezTo>
                    <a:pt x="1493" y="5571"/>
                    <a:pt x="812" y="5729"/>
                    <a:pt x="105" y="5807"/>
                  </a:cubicBezTo>
                  <a:cubicBezTo>
                    <a:pt x="52" y="5807"/>
                    <a:pt x="26" y="5833"/>
                    <a:pt x="26" y="5886"/>
                  </a:cubicBezTo>
                  <a:cubicBezTo>
                    <a:pt x="0" y="5938"/>
                    <a:pt x="26" y="5990"/>
                    <a:pt x="79" y="6017"/>
                  </a:cubicBezTo>
                  <a:cubicBezTo>
                    <a:pt x="105" y="6043"/>
                    <a:pt x="131" y="6043"/>
                    <a:pt x="157" y="6043"/>
                  </a:cubicBezTo>
                  <a:cubicBezTo>
                    <a:pt x="1440" y="5912"/>
                    <a:pt x="2671" y="5441"/>
                    <a:pt x="3692" y="4681"/>
                  </a:cubicBezTo>
                  <a:cubicBezTo>
                    <a:pt x="4661" y="4000"/>
                    <a:pt x="5446" y="3058"/>
                    <a:pt x="5970" y="2010"/>
                  </a:cubicBezTo>
                  <a:cubicBezTo>
                    <a:pt x="6258" y="1408"/>
                    <a:pt x="6441" y="780"/>
                    <a:pt x="6572" y="151"/>
                  </a:cubicBezTo>
                  <a:cubicBezTo>
                    <a:pt x="6572" y="99"/>
                    <a:pt x="6546" y="47"/>
                    <a:pt x="6520" y="20"/>
                  </a:cubicBezTo>
                  <a:cubicBezTo>
                    <a:pt x="6507" y="7"/>
                    <a:pt x="6487" y="1"/>
                    <a:pt x="6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7" name="Google Shape;1857;p32"/>
            <p:cNvSpPr/>
            <p:nvPr/>
          </p:nvSpPr>
          <p:spPr>
            <a:xfrm>
              <a:off x="3765800" y="3885275"/>
              <a:ext cx="214075" cy="58675"/>
            </a:xfrm>
            <a:custGeom>
              <a:avLst/>
              <a:gdLst/>
              <a:ahLst/>
              <a:cxnLst/>
              <a:rect l="l" t="t" r="r" b="b"/>
              <a:pathLst>
                <a:path w="8563" h="2347" extrusionOk="0">
                  <a:moveTo>
                    <a:pt x="138" y="1"/>
                  </a:moveTo>
                  <a:cubicBezTo>
                    <a:pt x="103" y="1"/>
                    <a:pt x="71" y="19"/>
                    <a:pt x="53" y="38"/>
                  </a:cubicBezTo>
                  <a:cubicBezTo>
                    <a:pt x="1" y="90"/>
                    <a:pt x="1" y="142"/>
                    <a:pt x="53" y="195"/>
                  </a:cubicBezTo>
                  <a:cubicBezTo>
                    <a:pt x="446" y="614"/>
                    <a:pt x="891" y="980"/>
                    <a:pt x="1362" y="1294"/>
                  </a:cubicBezTo>
                  <a:cubicBezTo>
                    <a:pt x="1833" y="1582"/>
                    <a:pt x="2331" y="1818"/>
                    <a:pt x="2855" y="2001"/>
                  </a:cubicBezTo>
                  <a:cubicBezTo>
                    <a:pt x="3550" y="2233"/>
                    <a:pt x="4264" y="2346"/>
                    <a:pt x="4985" y="2346"/>
                  </a:cubicBezTo>
                  <a:cubicBezTo>
                    <a:pt x="5486" y="2346"/>
                    <a:pt x="5990" y="2292"/>
                    <a:pt x="6494" y="2185"/>
                  </a:cubicBezTo>
                  <a:cubicBezTo>
                    <a:pt x="7201" y="2028"/>
                    <a:pt x="7882" y="1766"/>
                    <a:pt x="8510" y="1373"/>
                  </a:cubicBezTo>
                  <a:cubicBezTo>
                    <a:pt x="8537" y="1373"/>
                    <a:pt x="8563" y="1321"/>
                    <a:pt x="8563" y="1294"/>
                  </a:cubicBezTo>
                  <a:cubicBezTo>
                    <a:pt x="8563" y="1242"/>
                    <a:pt x="8537" y="1216"/>
                    <a:pt x="8510" y="1190"/>
                  </a:cubicBezTo>
                  <a:cubicBezTo>
                    <a:pt x="8484" y="1177"/>
                    <a:pt x="8465" y="1170"/>
                    <a:pt x="8445" y="1170"/>
                  </a:cubicBezTo>
                  <a:cubicBezTo>
                    <a:pt x="8425" y="1170"/>
                    <a:pt x="8406" y="1177"/>
                    <a:pt x="8380" y="1190"/>
                  </a:cubicBezTo>
                  <a:cubicBezTo>
                    <a:pt x="7378" y="1776"/>
                    <a:pt x="6240" y="2111"/>
                    <a:pt x="5093" y="2111"/>
                  </a:cubicBezTo>
                  <a:cubicBezTo>
                    <a:pt x="5010" y="2111"/>
                    <a:pt x="4927" y="2110"/>
                    <a:pt x="4845" y="2106"/>
                  </a:cubicBezTo>
                  <a:cubicBezTo>
                    <a:pt x="3719" y="2080"/>
                    <a:pt x="2619" y="1766"/>
                    <a:pt x="1650" y="1190"/>
                  </a:cubicBezTo>
                  <a:cubicBezTo>
                    <a:pt x="1598" y="1163"/>
                    <a:pt x="1545" y="1111"/>
                    <a:pt x="1493" y="1085"/>
                  </a:cubicBezTo>
                  <a:cubicBezTo>
                    <a:pt x="1022" y="797"/>
                    <a:pt x="603" y="430"/>
                    <a:pt x="210" y="38"/>
                  </a:cubicBezTo>
                  <a:lnTo>
                    <a:pt x="184" y="11"/>
                  </a:lnTo>
                  <a:cubicBezTo>
                    <a:pt x="169" y="4"/>
                    <a:pt x="153" y="1"/>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8" name="Google Shape;1858;p32"/>
            <p:cNvSpPr/>
            <p:nvPr/>
          </p:nvSpPr>
          <p:spPr>
            <a:xfrm>
              <a:off x="3831925" y="3754800"/>
              <a:ext cx="139450" cy="137325"/>
            </a:xfrm>
            <a:custGeom>
              <a:avLst/>
              <a:gdLst/>
              <a:ahLst/>
              <a:cxnLst/>
              <a:rect l="l" t="t" r="r" b="b"/>
              <a:pathLst>
                <a:path w="5578" h="5493" extrusionOk="0">
                  <a:moveTo>
                    <a:pt x="128" y="0"/>
                  </a:moveTo>
                  <a:cubicBezTo>
                    <a:pt x="105" y="0"/>
                    <a:pt x="79" y="7"/>
                    <a:pt x="53" y="20"/>
                  </a:cubicBezTo>
                  <a:cubicBezTo>
                    <a:pt x="26" y="46"/>
                    <a:pt x="0" y="98"/>
                    <a:pt x="26" y="124"/>
                  </a:cubicBezTo>
                  <a:cubicBezTo>
                    <a:pt x="498" y="1931"/>
                    <a:pt x="1702" y="3555"/>
                    <a:pt x="3273" y="4550"/>
                  </a:cubicBezTo>
                  <a:cubicBezTo>
                    <a:pt x="3457" y="4681"/>
                    <a:pt x="3640" y="4785"/>
                    <a:pt x="3849" y="4890"/>
                  </a:cubicBezTo>
                  <a:cubicBezTo>
                    <a:pt x="4347" y="5126"/>
                    <a:pt x="4870" y="5335"/>
                    <a:pt x="5420" y="5492"/>
                  </a:cubicBezTo>
                  <a:cubicBezTo>
                    <a:pt x="5473" y="5492"/>
                    <a:pt x="5525" y="5466"/>
                    <a:pt x="5551" y="5414"/>
                  </a:cubicBezTo>
                  <a:cubicBezTo>
                    <a:pt x="5577" y="5361"/>
                    <a:pt x="5551" y="5309"/>
                    <a:pt x="5525" y="5283"/>
                  </a:cubicBezTo>
                  <a:cubicBezTo>
                    <a:pt x="5499" y="5257"/>
                    <a:pt x="5499" y="5257"/>
                    <a:pt x="5473" y="5257"/>
                  </a:cubicBezTo>
                  <a:cubicBezTo>
                    <a:pt x="4740" y="5073"/>
                    <a:pt x="4033" y="4759"/>
                    <a:pt x="3404" y="4340"/>
                  </a:cubicBezTo>
                  <a:cubicBezTo>
                    <a:pt x="2357" y="3686"/>
                    <a:pt x="1493" y="2769"/>
                    <a:pt x="917" y="1722"/>
                  </a:cubicBezTo>
                  <a:cubicBezTo>
                    <a:pt x="629" y="1198"/>
                    <a:pt x="393" y="648"/>
                    <a:pt x="236" y="72"/>
                  </a:cubicBezTo>
                  <a:cubicBezTo>
                    <a:pt x="236" y="46"/>
                    <a:pt x="210" y="20"/>
                    <a:pt x="183" y="20"/>
                  </a:cubicBezTo>
                  <a:cubicBezTo>
                    <a:pt x="170"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9" name="Google Shape;1859;p32"/>
            <p:cNvSpPr/>
            <p:nvPr/>
          </p:nvSpPr>
          <p:spPr>
            <a:xfrm>
              <a:off x="3959575" y="3702250"/>
              <a:ext cx="37325" cy="167375"/>
            </a:xfrm>
            <a:custGeom>
              <a:avLst/>
              <a:gdLst/>
              <a:ahLst/>
              <a:cxnLst/>
              <a:rect l="l" t="t" r="r" b="b"/>
              <a:pathLst>
                <a:path w="1493" h="6695" extrusionOk="0">
                  <a:moveTo>
                    <a:pt x="969" y="1"/>
                  </a:moveTo>
                  <a:cubicBezTo>
                    <a:pt x="943" y="27"/>
                    <a:pt x="917" y="27"/>
                    <a:pt x="917" y="53"/>
                  </a:cubicBezTo>
                  <a:cubicBezTo>
                    <a:pt x="105" y="1677"/>
                    <a:pt x="0" y="3562"/>
                    <a:pt x="602" y="5290"/>
                  </a:cubicBezTo>
                  <a:cubicBezTo>
                    <a:pt x="786" y="5761"/>
                    <a:pt x="995" y="6233"/>
                    <a:pt x="1283" y="6625"/>
                  </a:cubicBezTo>
                  <a:cubicBezTo>
                    <a:pt x="1283" y="6652"/>
                    <a:pt x="1309" y="6678"/>
                    <a:pt x="1309" y="6678"/>
                  </a:cubicBezTo>
                  <a:cubicBezTo>
                    <a:pt x="1331" y="6689"/>
                    <a:pt x="1353" y="6695"/>
                    <a:pt x="1374" y="6695"/>
                  </a:cubicBezTo>
                  <a:cubicBezTo>
                    <a:pt x="1405" y="6695"/>
                    <a:pt x="1436" y="6682"/>
                    <a:pt x="1466" y="6652"/>
                  </a:cubicBezTo>
                  <a:cubicBezTo>
                    <a:pt x="1493" y="6625"/>
                    <a:pt x="1493" y="6573"/>
                    <a:pt x="1466" y="6521"/>
                  </a:cubicBezTo>
                  <a:cubicBezTo>
                    <a:pt x="524" y="5081"/>
                    <a:pt x="210" y="3274"/>
                    <a:pt x="602" y="1546"/>
                  </a:cubicBezTo>
                  <a:cubicBezTo>
                    <a:pt x="733" y="1074"/>
                    <a:pt x="890" y="603"/>
                    <a:pt x="1100" y="184"/>
                  </a:cubicBezTo>
                  <a:cubicBezTo>
                    <a:pt x="1126" y="106"/>
                    <a:pt x="1100" y="53"/>
                    <a:pt x="1048" y="27"/>
                  </a:cubicBezTo>
                  <a:cubicBezTo>
                    <a:pt x="1021" y="1"/>
                    <a:pt x="995" y="1"/>
                    <a:pt x="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0" name="Google Shape;1860;p32"/>
            <p:cNvSpPr/>
            <p:nvPr/>
          </p:nvSpPr>
          <p:spPr>
            <a:xfrm>
              <a:off x="4021750" y="3720575"/>
              <a:ext cx="146000" cy="145850"/>
            </a:xfrm>
            <a:custGeom>
              <a:avLst/>
              <a:gdLst/>
              <a:ahLst/>
              <a:cxnLst/>
              <a:rect l="l" t="t" r="r" b="b"/>
              <a:pathLst>
                <a:path w="5840" h="5834" extrusionOk="0">
                  <a:moveTo>
                    <a:pt x="5683" y="1"/>
                  </a:moveTo>
                  <a:cubicBezTo>
                    <a:pt x="3431" y="420"/>
                    <a:pt x="1519" y="1912"/>
                    <a:pt x="551" y="3981"/>
                  </a:cubicBezTo>
                  <a:cubicBezTo>
                    <a:pt x="315" y="4531"/>
                    <a:pt x="132" y="5107"/>
                    <a:pt x="27" y="5683"/>
                  </a:cubicBezTo>
                  <a:cubicBezTo>
                    <a:pt x="1" y="5735"/>
                    <a:pt x="27" y="5788"/>
                    <a:pt x="79" y="5814"/>
                  </a:cubicBezTo>
                  <a:cubicBezTo>
                    <a:pt x="92" y="5827"/>
                    <a:pt x="105" y="5833"/>
                    <a:pt x="122" y="5833"/>
                  </a:cubicBezTo>
                  <a:cubicBezTo>
                    <a:pt x="138" y="5833"/>
                    <a:pt x="158" y="5827"/>
                    <a:pt x="184" y="5814"/>
                  </a:cubicBezTo>
                  <a:cubicBezTo>
                    <a:pt x="210" y="5814"/>
                    <a:pt x="236" y="5788"/>
                    <a:pt x="236" y="5735"/>
                  </a:cubicBezTo>
                  <a:cubicBezTo>
                    <a:pt x="629" y="3614"/>
                    <a:pt x="2017" y="1781"/>
                    <a:pt x="3928" y="839"/>
                  </a:cubicBezTo>
                  <a:cubicBezTo>
                    <a:pt x="4504" y="551"/>
                    <a:pt x="5107" y="368"/>
                    <a:pt x="5735" y="237"/>
                  </a:cubicBezTo>
                  <a:cubicBezTo>
                    <a:pt x="5787" y="237"/>
                    <a:pt x="5814" y="210"/>
                    <a:pt x="5814" y="158"/>
                  </a:cubicBezTo>
                  <a:cubicBezTo>
                    <a:pt x="5840" y="106"/>
                    <a:pt x="5814" y="53"/>
                    <a:pt x="5761" y="27"/>
                  </a:cubicBezTo>
                  <a:cubicBezTo>
                    <a:pt x="5735" y="1"/>
                    <a:pt x="5709" y="1"/>
                    <a:pt x="5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1" name="Google Shape;1861;p32"/>
            <p:cNvSpPr/>
            <p:nvPr/>
          </p:nvSpPr>
          <p:spPr>
            <a:xfrm>
              <a:off x="4043350" y="3864575"/>
              <a:ext cx="224550" cy="83025"/>
            </a:xfrm>
            <a:custGeom>
              <a:avLst/>
              <a:gdLst/>
              <a:ahLst/>
              <a:cxnLst/>
              <a:rect l="l" t="t" r="r" b="b"/>
              <a:pathLst>
                <a:path w="8982" h="3321" extrusionOk="0">
                  <a:moveTo>
                    <a:pt x="3303" y="1"/>
                  </a:moveTo>
                  <a:cubicBezTo>
                    <a:pt x="2961" y="1"/>
                    <a:pt x="2618" y="27"/>
                    <a:pt x="2279" y="80"/>
                  </a:cubicBezTo>
                  <a:cubicBezTo>
                    <a:pt x="1493" y="211"/>
                    <a:pt x="734" y="473"/>
                    <a:pt x="53" y="866"/>
                  </a:cubicBezTo>
                  <a:cubicBezTo>
                    <a:pt x="27" y="892"/>
                    <a:pt x="1" y="918"/>
                    <a:pt x="1" y="970"/>
                  </a:cubicBezTo>
                  <a:cubicBezTo>
                    <a:pt x="1" y="1023"/>
                    <a:pt x="27" y="1049"/>
                    <a:pt x="53" y="1075"/>
                  </a:cubicBezTo>
                  <a:cubicBezTo>
                    <a:pt x="79" y="1088"/>
                    <a:pt x="99" y="1095"/>
                    <a:pt x="119" y="1095"/>
                  </a:cubicBezTo>
                  <a:cubicBezTo>
                    <a:pt x="138" y="1095"/>
                    <a:pt x="158" y="1088"/>
                    <a:pt x="184" y="1075"/>
                  </a:cubicBezTo>
                  <a:cubicBezTo>
                    <a:pt x="1154" y="524"/>
                    <a:pt x="2292" y="232"/>
                    <a:pt x="3424" y="232"/>
                  </a:cubicBezTo>
                  <a:cubicBezTo>
                    <a:pt x="3637" y="232"/>
                    <a:pt x="3849" y="243"/>
                    <a:pt x="4059" y="263"/>
                  </a:cubicBezTo>
                  <a:cubicBezTo>
                    <a:pt x="5002" y="368"/>
                    <a:pt x="5918" y="682"/>
                    <a:pt x="6730" y="1206"/>
                  </a:cubicBezTo>
                  <a:cubicBezTo>
                    <a:pt x="6966" y="1363"/>
                    <a:pt x="7201" y="1546"/>
                    <a:pt x="7437" y="1730"/>
                  </a:cubicBezTo>
                  <a:cubicBezTo>
                    <a:pt x="7961" y="2175"/>
                    <a:pt x="8406" y="2698"/>
                    <a:pt x="8746" y="3275"/>
                  </a:cubicBezTo>
                  <a:cubicBezTo>
                    <a:pt x="8746" y="3275"/>
                    <a:pt x="8772" y="3301"/>
                    <a:pt x="8772" y="3301"/>
                  </a:cubicBezTo>
                  <a:cubicBezTo>
                    <a:pt x="8799" y="3314"/>
                    <a:pt x="8825" y="3320"/>
                    <a:pt x="8851" y="3320"/>
                  </a:cubicBezTo>
                  <a:cubicBezTo>
                    <a:pt x="8877" y="3320"/>
                    <a:pt x="8903" y="3314"/>
                    <a:pt x="8930" y="3301"/>
                  </a:cubicBezTo>
                  <a:cubicBezTo>
                    <a:pt x="8956" y="3248"/>
                    <a:pt x="8982" y="3196"/>
                    <a:pt x="8956" y="3144"/>
                  </a:cubicBezTo>
                  <a:cubicBezTo>
                    <a:pt x="8432" y="2306"/>
                    <a:pt x="7699" y="1546"/>
                    <a:pt x="6835" y="1023"/>
                  </a:cubicBezTo>
                  <a:cubicBezTo>
                    <a:pt x="6625" y="892"/>
                    <a:pt x="6416" y="761"/>
                    <a:pt x="6206" y="656"/>
                  </a:cubicBezTo>
                  <a:cubicBezTo>
                    <a:pt x="5308" y="226"/>
                    <a:pt x="4307" y="1"/>
                    <a:pt x="3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2" name="Google Shape;1862;p32"/>
            <p:cNvSpPr/>
            <p:nvPr/>
          </p:nvSpPr>
          <p:spPr>
            <a:xfrm>
              <a:off x="3762525" y="4025800"/>
              <a:ext cx="60900" cy="118400"/>
            </a:xfrm>
            <a:custGeom>
              <a:avLst/>
              <a:gdLst/>
              <a:ahLst/>
              <a:cxnLst/>
              <a:rect l="l" t="t" r="r" b="b"/>
              <a:pathLst>
                <a:path w="2436" h="4736" extrusionOk="0">
                  <a:moveTo>
                    <a:pt x="128" y="0"/>
                  </a:moveTo>
                  <a:cubicBezTo>
                    <a:pt x="105" y="0"/>
                    <a:pt x="79" y="7"/>
                    <a:pt x="53" y="20"/>
                  </a:cubicBezTo>
                  <a:cubicBezTo>
                    <a:pt x="27" y="46"/>
                    <a:pt x="1" y="99"/>
                    <a:pt x="1" y="151"/>
                  </a:cubicBezTo>
                  <a:cubicBezTo>
                    <a:pt x="158" y="1853"/>
                    <a:pt x="996" y="3503"/>
                    <a:pt x="2226" y="4707"/>
                  </a:cubicBezTo>
                  <a:lnTo>
                    <a:pt x="2252" y="4707"/>
                  </a:lnTo>
                  <a:cubicBezTo>
                    <a:pt x="2272" y="4727"/>
                    <a:pt x="2293" y="4736"/>
                    <a:pt x="2313" y="4736"/>
                  </a:cubicBezTo>
                  <a:cubicBezTo>
                    <a:pt x="2345" y="4736"/>
                    <a:pt x="2377" y="4713"/>
                    <a:pt x="2410" y="4681"/>
                  </a:cubicBezTo>
                  <a:cubicBezTo>
                    <a:pt x="2436" y="4655"/>
                    <a:pt x="2436" y="4602"/>
                    <a:pt x="2383" y="4550"/>
                  </a:cubicBezTo>
                  <a:cubicBezTo>
                    <a:pt x="1153" y="3372"/>
                    <a:pt x="393" y="1801"/>
                    <a:pt x="236" y="99"/>
                  </a:cubicBezTo>
                  <a:cubicBezTo>
                    <a:pt x="210" y="46"/>
                    <a:pt x="210" y="20"/>
                    <a:pt x="184" y="20"/>
                  </a:cubicBezTo>
                  <a:cubicBezTo>
                    <a:pt x="171"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3" name="Google Shape;1863;p32"/>
            <p:cNvSpPr/>
            <p:nvPr/>
          </p:nvSpPr>
          <p:spPr>
            <a:xfrm>
              <a:off x="3769725" y="4095900"/>
              <a:ext cx="39300" cy="51125"/>
            </a:xfrm>
            <a:custGeom>
              <a:avLst/>
              <a:gdLst/>
              <a:ahLst/>
              <a:cxnLst/>
              <a:rect l="l" t="t" r="r" b="b"/>
              <a:pathLst>
                <a:path w="1572" h="2045" extrusionOk="0">
                  <a:moveTo>
                    <a:pt x="121" y="1"/>
                  </a:moveTo>
                  <a:cubicBezTo>
                    <a:pt x="93" y="1"/>
                    <a:pt x="68" y="13"/>
                    <a:pt x="53" y="44"/>
                  </a:cubicBezTo>
                  <a:cubicBezTo>
                    <a:pt x="1" y="70"/>
                    <a:pt x="1" y="122"/>
                    <a:pt x="27" y="175"/>
                  </a:cubicBezTo>
                  <a:cubicBezTo>
                    <a:pt x="341" y="882"/>
                    <a:pt x="786" y="1484"/>
                    <a:pt x="1362" y="2008"/>
                  </a:cubicBezTo>
                  <a:lnTo>
                    <a:pt x="1362" y="2034"/>
                  </a:lnTo>
                  <a:cubicBezTo>
                    <a:pt x="1383" y="2041"/>
                    <a:pt x="1402" y="2044"/>
                    <a:pt x="1420" y="2044"/>
                  </a:cubicBezTo>
                  <a:cubicBezTo>
                    <a:pt x="1469" y="2044"/>
                    <a:pt x="1507" y="2020"/>
                    <a:pt x="1546" y="1982"/>
                  </a:cubicBezTo>
                  <a:cubicBezTo>
                    <a:pt x="1572" y="1955"/>
                    <a:pt x="1572" y="1877"/>
                    <a:pt x="1519" y="1851"/>
                  </a:cubicBezTo>
                  <a:cubicBezTo>
                    <a:pt x="969" y="1327"/>
                    <a:pt x="551" y="751"/>
                    <a:pt x="210" y="70"/>
                  </a:cubicBezTo>
                  <a:cubicBezTo>
                    <a:pt x="210" y="44"/>
                    <a:pt x="184" y="18"/>
                    <a:pt x="184" y="18"/>
                  </a:cubicBezTo>
                  <a:cubicBezTo>
                    <a:pt x="162" y="7"/>
                    <a:pt x="14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4" name="Google Shape;1864;p32"/>
            <p:cNvSpPr/>
            <p:nvPr/>
          </p:nvSpPr>
          <p:spPr>
            <a:xfrm>
              <a:off x="4146125" y="4121425"/>
              <a:ext cx="77275" cy="49550"/>
            </a:xfrm>
            <a:custGeom>
              <a:avLst/>
              <a:gdLst/>
              <a:ahLst/>
              <a:cxnLst/>
              <a:rect l="l" t="t" r="r" b="b"/>
              <a:pathLst>
                <a:path w="3091" h="1982" extrusionOk="0">
                  <a:moveTo>
                    <a:pt x="2994" y="1"/>
                  </a:moveTo>
                  <a:cubicBezTo>
                    <a:pt x="2968" y="1"/>
                    <a:pt x="2938" y="13"/>
                    <a:pt x="2907" y="44"/>
                  </a:cubicBezTo>
                  <a:cubicBezTo>
                    <a:pt x="2122" y="830"/>
                    <a:pt x="1127" y="1432"/>
                    <a:pt x="79" y="1772"/>
                  </a:cubicBezTo>
                  <a:cubicBezTo>
                    <a:pt x="27" y="1772"/>
                    <a:pt x="1" y="1825"/>
                    <a:pt x="1" y="1851"/>
                  </a:cubicBezTo>
                  <a:cubicBezTo>
                    <a:pt x="1" y="1903"/>
                    <a:pt x="1" y="1956"/>
                    <a:pt x="53" y="1982"/>
                  </a:cubicBezTo>
                  <a:lnTo>
                    <a:pt x="132" y="1982"/>
                  </a:lnTo>
                  <a:cubicBezTo>
                    <a:pt x="1231" y="1641"/>
                    <a:pt x="2253" y="1013"/>
                    <a:pt x="3064" y="201"/>
                  </a:cubicBezTo>
                  <a:cubicBezTo>
                    <a:pt x="3090" y="175"/>
                    <a:pt x="3090" y="123"/>
                    <a:pt x="3090" y="123"/>
                  </a:cubicBezTo>
                  <a:cubicBezTo>
                    <a:pt x="3090" y="70"/>
                    <a:pt x="3064" y="44"/>
                    <a:pt x="3038" y="18"/>
                  </a:cubicBezTo>
                  <a:cubicBezTo>
                    <a:pt x="3027" y="7"/>
                    <a:pt x="3012" y="1"/>
                    <a:pt x="29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5" name="Google Shape;1865;p32"/>
            <p:cNvSpPr/>
            <p:nvPr/>
          </p:nvSpPr>
          <p:spPr>
            <a:xfrm>
              <a:off x="4166425" y="4154750"/>
              <a:ext cx="47150" cy="25675"/>
            </a:xfrm>
            <a:custGeom>
              <a:avLst/>
              <a:gdLst/>
              <a:ahLst/>
              <a:cxnLst/>
              <a:rect l="l" t="t" r="r" b="b"/>
              <a:pathLst>
                <a:path w="1886" h="1027" extrusionOk="0">
                  <a:moveTo>
                    <a:pt x="1755" y="1"/>
                  </a:moveTo>
                  <a:cubicBezTo>
                    <a:pt x="1729" y="1"/>
                    <a:pt x="1702" y="7"/>
                    <a:pt x="1676" y="20"/>
                  </a:cubicBezTo>
                  <a:cubicBezTo>
                    <a:pt x="1205" y="387"/>
                    <a:pt x="681" y="649"/>
                    <a:pt x="79" y="806"/>
                  </a:cubicBezTo>
                  <a:cubicBezTo>
                    <a:pt x="53" y="806"/>
                    <a:pt x="0" y="832"/>
                    <a:pt x="0" y="884"/>
                  </a:cubicBezTo>
                  <a:cubicBezTo>
                    <a:pt x="0" y="937"/>
                    <a:pt x="27" y="989"/>
                    <a:pt x="53" y="1015"/>
                  </a:cubicBezTo>
                  <a:cubicBezTo>
                    <a:pt x="70" y="1015"/>
                    <a:pt x="88" y="1027"/>
                    <a:pt x="105" y="1027"/>
                  </a:cubicBezTo>
                  <a:cubicBezTo>
                    <a:pt x="114" y="1027"/>
                    <a:pt x="123" y="1024"/>
                    <a:pt x="131" y="1015"/>
                  </a:cubicBezTo>
                  <a:cubicBezTo>
                    <a:pt x="760" y="858"/>
                    <a:pt x="1336" y="570"/>
                    <a:pt x="1833" y="177"/>
                  </a:cubicBezTo>
                  <a:cubicBezTo>
                    <a:pt x="1886" y="151"/>
                    <a:pt x="1886" y="125"/>
                    <a:pt x="1886" y="99"/>
                  </a:cubicBezTo>
                  <a:cubicBezTo>
                    <a:pt x="1886" y="73"/>
                    <a:pt x="1859" y="20"/>
                    <a:pt x="1833" y="20"/>
                  </a:cubicBezTo>
                  <a:cubicBezTo>
                    <a:pt x="1807" y="7"/>
                    <a:pt x="178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6" name="Google Shape;1866;p32"/>
            <p:cNvSpPr/>
            <p:nvPr/>
          </p:nvSpPr>
          <p:spPr>
            <a:xfrm>
              <a:off x="3973325" y="3607750"/>
              <a:ext cx="74650" cy="13350"/>
            </a:xfrm>
            <a:custGeom>
              <a:avLst/>
              <a:gdLst/>
              <a:ahLst/>
              <a:cxnLst/>
              <a:rect l="l" t="t" r="r" b="b"/>
              <a:pathLst>
                <a:path w="2986" h="534" extrusionOk="0">
                  <a:moveTo>
                    <a:pt x="1477" y="0"/>
                  </a:moveTo>
                  <a:cubicBezTo>
                    <a:pt x="1004" y="0"/>
                    <a:pt x="529" y="92"/>
                    <a:pt x="79" y="272"/>
                  </a:cubicBezTo>
                  <a:cubicBezTo>
                    <a:pt x="26" y="272"/>
                    <a:pt x="26" y="298"/>
                    <a:pt x="0" y="351"/>
                  </a:cubicBezTo>
                  <a:cubicBezTo>
                    <a:pt x="0" y="377"/>
                    <a:pt x="26" y="429"/>
                    <a:pt x="79" y="455"/>
                  </a:cubicBezTo>
                  <a:cubicBezTo>
                    <a:pt x="79" y="455"/>
                    <a:pt x="102" y="467"/>
                    <a:pt x="133" y="467"/>
                  </a:cubicBezTo>
                  <a:cubicBezTo>
                    <a:pt x="148" y="467"/>
                    <a:pt x="166" y="464"/>
                    <a:pt x="183" y="455"/>
                  </a:cubicBezTo>
                  <a:cubicBezTo>
                    <a:pt x="572" y="297"/>
                    <a:pt x="990" y="218"/>
                    <a:pt x="1409" y="218"/>
                  </a:cubicBezTo>
                  <a:cubicBezTo>
                    <a:pt x="1893" y="218"/>
                    <a:pt x="2379" y="324"/>
                    <a:pt x="2828" y="534"/>
                  </a:cubicBezTo>
                  <a:cubicBezTo>
                    <a:pt x="2880" y="534"/>
                    <a:pt x="2933" y="534"/>
                    <a:pt x="2959" y="482"/>
                  </a:cubicBezTo>
                  <a:cubicBezTo>
                    <a:pt x="2985" y="429"/>
                    <a:pt x="2985" y="351"/>
                    <a:pt x="2906" y="298"/>
                  </a:cubicBezTo>
                  <a:cubicBezTo>
                    <a:pt x="2454" y="99"/>
                    <a:pt x="1967" y="0"/>
                    <a:pt x="1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7" name="Google Shape;1867;p32"/>
            <p:cNvSpPr/>
            <p:nvPr/>
          </p:nvSpPr>
          <p:spPr>
            <a:xfrm>
              <a:off x="4011925" y="3597525"/>
              <a:ext cx="44550" cy="14675"/>
            </a:xfrm>
            <a:custGeom>
              <a:avLst/>
              <a:gdLst/>
              <a:ahLst/>
              <a:cxnLst/>
              <a:rect l="l" t="t" r="r" b="b"/>
              <a:pathLst>
                <a:path w="1782" h="587" extrusionOk="0">
                  <a:moveTo>
                    <a:pt x="132" y="0"/>
                  </a:moveTo>
                  <a:cubicBezTo>
                    <a:pt x="79" y="0"/>
                    <a:pt x="27" y="26"/>
                    <a:pt x="27" y="79"/>
                  </a:cubicBezTo>
                  <a:cubicBezTo>
                    <a:pt x="1" y="131"/>
                    <a:pt x="27" y="184"/>
                    <a:pt x="53" y="210"/>
                  </a:cubicBezTo>
                  <a:lnTo>
                    <a:pt x="106" y="210"/>
                  </a:lnTo>
                  <a:cubicBezTo>
                    <a:pt x="629" y="236"/>
                    <a:pt x="1127" y="341"/>
                    <a:pt x="1598" y="576"/>
                  </a:cubicBezTo>
                  <a:cubicBezTo>
                    <a:pt x="1612" y="583"/>
                    <a:pt x="1628" y="587"/>
                    <a:pt x="1644" y="587"/>
                  </a:cubicBezTo>
                  <a:cubicBezTo>
                    <a:pt x="1689" y="587"/>
                    <a:pt x="1736" y="562"/>
                    <a:pt x="1755" y="524"/>
                  </a:cubicBezTo>
                  <a:cubicBezTo>
                    <a:pt x="1781" y="472"/>
                    <a:pt x="1781" y="419"/>
                    <a:pt x="1703" y="367"/>
                  </a:cubicBezTo>
                  <a:cubicBezTo>
                    <a:pt x="1205" y="131"/>
                    <a:pt x="682" y="0"/>
                    <a:pt x="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68" name="Google Shape;1868;p32"/>
          <p:cNvGrpSpPr/>
          <p:nvPr/>
        </p:nvGrpSpPr>
        <p:grpSpPr>
          <a:xfrm flipH="1">
            <a:off x="10439367" y="5139701"/>
            <a:ext cx="698300" cy="1285900"/>
            <a:chOff x="283275" y="3187575"/>
            <a:chExt cx="523725" cy="964425"/>
          </a:xfrm>
        </p:grpSpPr>
        <p:sp>
          <p:nvSpPr>
            <p:cNvPr id="1869" name="Google Shape;1869;p32"/>
            <p:cNvSpPr/>
            <p:nvPr/>
          </p:nvSpPr>
          <p:spPr>
            <a:xfrm>
              <a:off x="293750" y="3614550"/>
              <a:ext cx="226525" cy="537450"/>
            </a:xfrm>
            <a:custGeom>
              <a:avLst/>
              <a:gdLst/>
              <a:ahLst/>
              <a:cxnLst/>
              <a:rect l="l" t="t" r="r" b="b"/>
              <a:pathLst>
                <a:path w="9061" h="21498" extrusionOk="0">
                  <a:moveTo>
                    <a:pt x="8877" y="0"/>
                  </a:moveTo>
                  <a:cubicBezTo>
                    <a:pt x="7254" y="2907"/>
                    <a:pt x="5735" y="5944"/>
                    <a:pt x="4426" y="9007"/>
                  </a:cubicBezTo>
                  <a:cubicBezTo>
                    <a:pt x="2855" y="12621"/>
                    <a:pt x="1100" y="17674"/>
                    <a:pt x="1" y="21445"/>
                  </a:cubicBezTo>
                  <a:lnTo>
                    <a:pt x="184" y="21497"/>
                  </a:lnTo>
                  <a:cubicBezTo>
                    <a:pt x="1284" y="17727"/>
                    <a:pt x="3038" y="12673"/>
                    <a:pt x="4609" y="9086"/>
                  </a:cubicBezTo>
                  <a:cubicBezTo>
                    <a:pt x="5918" y="6022"/>
                    <a:pt x="7411" y="3011"/>
                    <a:pt x="9060" y="105"/>
                  </a:cubicBezTo>
                  <a:lnTo>
                    <a:pt x="88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0" name="Google Shape;1870;p32"/>
            <p:cNvSpPr/>
            <p:nvPr/>
          </p:nvSpPr>
          <p:spPr>
            <a:xfrm>
              <a:off x="283275" y="3642025"/>
              <a:ext cx="145350" cy="151900"/>
            </a:xfrm>
            <a:custGeom>
              <a:avLst/>
              <a:gdLst/>
              <a:ahLst/>
              <a:cxnLst/>
              <a:rect l="l" t="t" r="r" b="b"/>
              <a:pathLst>
                <a:path w="5814" h="6076" extrusionOk="0">
                  <a:moveTo>
                    <a:pt x="1" y="1"/>
                  </a:moveTo>
                  <a:lnTo>
                    <a:pt x="1" y="1"/>
                  </a:lnTo>
                  <a:cubicBezTo>
                    <a:pt x="236" y="263"/>
                    <a:pt x="393" y="577"/>
                    <a:pt x="551" y="891"/>
                  </a:cubicBezTo>
                  <a:cubicBezTo>
                    <a:pt x="891" y="1598"/>
                    <a:pt x="1127" y="2331"/>
                    <a:pt x="1388" y="3091"/>
                  </a:cubicBezTo>
                  <a:cubicBezTo>
                    <a:pt x="1572" y="3614"/>
                    <a:pt x="1965" y="4112"/>
                    <a:pt x="2357" y="4531"/>
                  </a:cubicBezTo>
                  <a:cubicBezTo>
                    <a:pt x="2776" y="4950"/>
                    <a:pt x="3248" y="5290"/>
                    <a:pt x="3771" y="5552"/>
                  </a:cubicBezTo>
                  <a:cubicBezTo>
                    <a:pt x="4347" y="5840"/>
                    <a:pt x="5002" y="6049"/>
                    <a:pt x="5630" y="6076"/>
                  </a:cubicBezTo>
                  <a:cubicBezTo>
                    <a:pt x="5683" y="6076"/>
                    <a:pt x="5761" y="5342"/>
                    <a:pt x="5761" y="5264"/>
                  </a:cubicBezTo>
                  <a:cubicBezTo>
                    <a:pt x="5814" y="4688"/>
                    <a:pt x="5735" y="4112"/>
                    <a:pt x="5526" y="3562"/>
                  </a:cubicBezTo>
                  <a:cubicBezTo>
                    <a:pt x="5369" y="3064"/>
                    <a:pt x="5080" y="2645"/>
                    <a:pt x="4740" y="2253"/>
                  </a:cubicBezTo>
                  <a:cubicBezTo>
                    <a:pt x="4426" y="1886"/>
                    <a:pt x="4059" y="1572"/>
                    <a:pt x="3667" y="1310"/>
                  </a:cubicBezTo>
                  <a:cubicBezTo>
                    <a:pt x="3300" y="1074"/>
                    <a:pt x="2933" y="865"/>
                    <a:pt x="2541" y="682"/>
                  </a:cubicBezTo>
                  <a:cubicBezTo>
                    <a:pt x="2148" y="472"/>
                    <a:pt x="1703" y="315"/>
                    <a:pt x="1258" y="210"/>
                  </a:cubicBezTo>
                  <a:cubicBezTo>
                    <a:pt x="1205" y="210"/>
                    <a:pt x="1153" y="184"/>
                    <a:pt x="1100" y="184"/>
                  </a:cubicBezTo>
                  <a:cubicBezTo>
                    <a:pt x="734" y="106"/>
                    <a:pt x="367" y="5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1" name="Google Shape;1871;p32"/>
            <p:cNvSpPr/>
            <p:nvPr/>
          </p:nvSpPr>
          <p:spPr>
            <a:xfrm>
              <a:off x="353975" y="3187575"/>
              <a:ext cx="453025" cy="461250"/>
            </a:xfrm>
            <a:custGeom>
              <a:avLst/>
              <a:gdLst/>
              <a:ahLst/>
              <a:cxnLst/>
              <a:rect l="l" t="t" r="r" b="b"/>
              <a:pathLst>
                <a:path w="18121" h="18450" extrusionOk="0">
                  <a:moveTo>
                    <a:pt x="10435" y="1"/>
                  </a:moveTo>
                  <a:cubicBezTo>
                    <a:pt x="9452" y="1"/>
                    <a:pt x="8467" y="176"/>
                    <a:pt x="7542" y="452"/>
                  </a:cubicBezTo>
                  <a:lnTo>
                    <a:pt x="7516" y="452"/>
                  </a:lnTo>
                  <a:cubicBezTo>
                    <a:pt x="7463" y="478"/>
                    <a:pt x="7411" y="504"/>
                    <a:pt x="7358" y="504"/>
                  </a:cubicBezTo>
                  <a:cubicBezTo>
                    <a:pt x="7358" y="504"/>
                    <a:pt x="7358" y="531"/>
                    <a:pt x="7332" y="531"/>
                  </a:cubicBezTo>
                  <a:cubicBezTo>
                    <a:pt x="6206" y="897"/>
                    <a:pt x="5159" y="1447"/>
                    <a:pt x="4347" y="2023"/>
                  </a:cubicBezTo>
                  <a:cubicBezTo>
                    <a:pt x="4059" y="2233"/>
                    <a:pt x="3797" y="2442"/>
                    <a:pt x="3536" y="2678"/>
                  </a:cubicBezTo>
                  <a:lnTo>
                    <a:pt x="3536" y="2704"/>
                  </a:lnTo>
                  <a:cubicBezTo>
                    <a:pt x="3483" y="2730"/>
                    <a:pt x="3457" y="2756"/>
                    <a:pt x="3405" y="2809"/>
                  </a:cubicBezTo>
                  <a:lnTo>
                    <a:pt x="3378" y="2809"/>
                  </a:lnTo>
                  <a:cubicBezTo>
                    <a:pt x="2148" y="3987"/>
                    <a:pt x="1415" y="5296"/>
                    <a:pt x="969" y="6317"/>
                  </a:cubicBezTo>
                  <a:cubicBezTo>
                    <a:pt x="969" y="6344"/>
                    <a:pt x="969" y="6344"/>
                    <a:pt x="969" y="6344"/>
                  </a:cubicBezTo>
                  <a:cubicBezTo>
                    <a:pt x="943" y="6396"/>
                    <a:pt x="917" y="6448"/>
                    <a:pt x="917" y="6501"/>
                  </a:cubicBezTo>
                  <a:cubicBezTo>
                    <a:pt x="917" y="6501"/>
                    <a:pt x="891" y="6527"/>
                    <a:pt x="891" y="6527"/>
                  </a:cubicBezTo>
                  <a:cubicBezTo>
                    <a:pt x="655" y="7103"/>
                    <a:pt x="524" y="7600"/>
                    <a:pt x="472" y="7862"/>
                  </a:cubicBezTo>
                  <a:cubicBezTo>
                    <a:pt x="289" y="8543"/>
                    <a:pt x="1" y="9590"/>
                    <a:pt x="1" y="10821"/>
                  </a:cubicBezTo>
                  <a:lnTo>
                    <a:pt x="1" y="10847"/>
                  </a:lnTo>
                  <a:lnTo>
                    <a:pt x="1" y="10978"/>
                  </a:lnTo>
                  <a:lnTo>
                    <a:pt x="1" y="11004"/>
                  </a:lnTo>
                  <a:cubicBezTo>
                    <a:pt x="27" y="11842"/>
                    <a:pt x="184" y="12733"/>
                    <a:pt x="577" y="13649"/>
                  </a:cubicBezTo>
                  <a:cubicBezTo>
                    <a:pt x="865" y="14304"/>
                    <a:pt x="1231" y="14880"/>
                    <a:pt x="1650" y="15377"/>
                  </a:cubicBezTo>
                  <a:cubicBezTo>
                    <a:pt x="1650" y="15403"/>
                    <a:pt x="1650" y="15403"/>
                    <a:pt x="1676" y="15403"/>
                  </a:cubicBezTo>
                  <a:cubicBezTo>
                    <a:pt x="1703" y="15456"/>
                    <a:pt x="1729" y="15482"/>
                    <a:pt x="1781" y="15534"/>
                  </a:cubicBezTo>
                  <a:cubicBezTo>
                    <a:pt x="2907" y="16817"/>
                    <a:pt x="4400" y="17655"/>
                    <a:pt x="5892" y="18100"/>
                  </a:cubicBezTo>
                  <a:lnTo>
                    <a:pt x="6102" y="18153"/>
                  </a:lnTo>
                  <a:cubicBezTo>
                    <a:pt x="6521" y="18257"/>
                    <a:pt x="6939" y="18336"/>
                    <a:pt x="7358" y="18388"/>
                  </a:cubicBezTo>
                  <a:cubicBezTo>
                    <a:pt x="7698" y="18430"/>
                    <a:pt x="8028" y="18449"/>
                    <a:pt x="8349" y="18449"/>
                  </a:cubicBezTo>
                  <a:cubicBezTo>
                    <a:pt x="9240" y="18449"/>
                    <a:pt x="10057" y="18298"/>
                    <a:pt x="10789" y="18048"/>
                  </a:cubicBezTo>
                  <a:lnTo>
                    <a:pt x="10815" y="18048"/>
                  </a:lnTo>
                  <a:cubicBezTo>
                    <a:pt x="10867" y="18048"/>
                    <a:pt x="10920" y="18022"/>
                    <a:pt x="10972" y="17996"/>
                  </a:cubicBezTo>
                  <a:lnTo>
                    <a:pt x="10998" y="17996"/>
                  </a:lnTo>
                  <a:cubicBezTo>
                    <a:pt x="12831" y="17367"/>
                    <a:pt x="14140" y="16294"/>
                    <a:pt x="14795" y="15691"/>
                  </a:cubicBezTo>
                  <a:cubicBezTo>
                    <a:pt x="14795" y="15665"/>
                    <a:pt x="14821" y="15665"/>
                    <a:pt x="14821" y="15665"/>
                  </a:cubicBezTo>
                  <a:cubicBezTo>
                    <a:pt x="14873" y="15613"/>
                    <a:pt x="14900" y="15587"/>
                    <a:pt x="14926" y="15560"/>
                  </a:cubicBezTo>
                  <a:cubicBezTo>
                    <a:pt x="14952" y="15560"/>
                    <a:pt x="14952" y="15534"/>
                    <a:pt x="14952" y="15534"/>
                  </a:cubicBezTo>
                  <a:cubicBezTo>
                    <a:pt x="15004" y="15508"/>
                    <a:pt x="15030" y="15482"/>
                    <a:pt x="15057" y="15429"/>
                  </a:cubicBezTo>
                  <a:cubicBezTo>
                    <a:pt x="15554" y="14984"/>
                    <a:pt x="16575" y="13989"/>
                    <a:pt x="17282" y="12340"/>
                  </a:cubicBezTo>
                  <a:cubicBezTo>
                    <a:pt x="17309" y="12235"/>
                    <a:pt x="17361" y="12156"/>
                    <a:pt x="17387" y="12052"/>
                  </a:cubicBezTo>
                  <a:cubicBezTo>
                    <a:pt x="17387" y="12052"/>
                    <a:pt x="17413" y="12026"/>
                    <a:pt x="17413" y="12026"/>
                  </a:cubicBezTo>
                  <a:cubicBezTo>
                    <a:pt x="17413" y="11973"/>
                    <a:pt x="17439" y="11921"/>
                    <a:pt x="17466" y="11895"/>
                  </a:cubicBezTo>
                  <a:lnTo>
                    <a:pt x="17466" y="11868"/>
                  </a:lnTo>
                  <a:cubicBezTo>
                    <a:pt x="18120" y="10088"/>
                    <a:pt x="18015" y="8464"/>
                    <a:pt x="17911" y="7574"/>
                  </a:cubicBezTo>
                  <a:lnTo>
                    <a:pt x="17911" y="7548"/>
                  </a:lnTo>
                  <a:cubicBezTo>
                    <a:pt x="17885" y="7469"/>
                    <a:pt x="17885" y="7417"/>
                    <a:pt x="17858" y="7391"/>
                  </a:cubicBezTo>
                  <a:lnTo>
                    <a:pt x="17858" y="7365"/>
                  </a:lnTo>
                  <a:cubicBezTo>
                    <a:pt x="17858" y="7234"/>
                    <a:pt x="17832" y="7103"/>
                    <a:pt x="17806" y="7024"/>
                  </a:cubicBezTo>
                  <a:cubicBezTo>
                    <a:pt x="17701" y="6422"/>
                    <a:pt x="17387" y="4746"/>
                    <a:pt x="16340" y="3175"/>
                  </a:cubicBezTo>
                  <a:cubicBezTo>
                    <a:pt x="16340" y="3175"/>
                    <a:pt x="16340" y="3149"/>
                    <a:pt x="16340" y="3149"/>
                  </a:cubicBezTo>
                  <a:cubicBezTo>
                    <a:pt x="16313" y="3097"/>
                    <a:pt x="16287" y="3071"/>
                    <a:pt x="16235" y="3018"/>
                  </a:cubicBezTo>
                  <a:cubicBezTo>
                    <a:pt x="16235" y="3018"/>
                    <a:pt x="16235" y="3018"/>
                    <a:pt x="16235" y="2992"/>
                  </a:cubicBezTo>
                  <a:cubicBezTo>
                    <a:pt x="15737" y="2285"/>
                    <a:pt x="15083" y="1604"/>
                    <a:pt x="14219" y="1054"/>
                  </a:cubicBezTo>
                  <a:cubicBezTo>
                    <a:pt x="13643" y="714"/>
                    <a:pt x="13067" y="452"/>
                    <a:pt x="12438" y="269"/>
                  </a:cubicBezTo>
                  <a:lnTo>
                    <a:pt x="12412" y="269"/>
                  </a:lnTo>
                  <a:cubicBezTo>
                    <a:pt x="12360" y="243"/>
                    <a:pt x="12307" y="243"/>
                    <a:pt x="12255" y="216"/>
                  </a:cubicBezTo>
                  <a:lnTo>
                    <a:pt x="12229" y="216"/>
                  </a:lnTo>
                  <a:cubicBezTo>
                    <a:pt x="11641" y="67"/>
                    <a:pt x="11038" y="1"/>
                    <a:pt x="104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872" name="Google Shape;1872;p32"/>
            <p:cNvGrpSpPr/>
            <p:nvPr/>
          </p:nvGrpSpPr>
          <p:grpSpPr>
            <a:xfrm>
              <a:off x="353975" y="3192975"/>
              <a:ext cx="447775" cy="448425"/>
              <a:chOff x="353975" y="3192975"/>
              <a:chExt cx="447775" cy="448425"/>
            </a:xfrm>
          </p:grpSpPr>
          <p:sp>
            <p:nvSpPr>
              <p:cNvPr id="1873" name="Google Shape;1873;p32"/>
              <p:cNvSpPr/>
              <p:nvPr/>
            </p:nvSpPr>
            <p:spPr>
              <a:xfrm>
                <a:off x="521550" y="3355875"/>
                <a:ext cx="121125" cy="123025"/>
              </a:xfrm>
              <a:custGeom>
                <a:avLst/>
                <a:gdLst/>
                <a:ahLst/>
                <a:cxnLst/>
                <a:rect l="l" t="t" r="r" b="b"/>
                <a:pathLst>
                  <a:path w="4845" h="4921" extrusionOk="0">
                    <a:moveTo>
                      <a:pt x="2815" y="1"/>
                    </a:moveTo>
                    <a:cubicBezTo>
                      <a:pt x="2645" y="1"/>
                      <a:pt x="2475" y="20"/>
                      <a:pt x="2305" y="57"/>
                    </a:cubicBezTo>
                    <a:cubicBezTo>
                      <a:pt x="2253" y="57"/>
                      <a:pt x="2200" y="57"/>
                      <a:pt x="2148" y="83"/>
                    </a:cubicBezTo>
                    <a:cubicBezTo>
                      <a:pt x="1808" y="161"/>
                      <a:pt x="1467" y="319"/>
                      <a:pt x="1231" y="502"/>
                    </a:cubicBezTo>
                    <a:cubicBezTo>
                      <a:pt x="1205" y="528"/>
                      <a:pt x="1179" y="528"/>
                      <a:pt x="1179" y="528"/>
                    </a:cubicBezTo>
                    <a:cubicBezTo>
                      <a:pt x="1153" y="554"/>
                      <a:pt x="1127" y="580"/>
                      <a:pt x="1101" y="607"/>
                    </a:cubicBezTo>
                    <a:cubicBezTo>
                      <a:pt x="786" y="842"/>
                      <a:pt x="577" y="1130"/>
                      <a:pt x="420" y="1392"/>
                    </a:cubicBezTo>
                    <a:cubicBezTo>
                      <a:pt x="394" y="1444"/>
                      <a:pt x="367" y="1497"/>
                      <a:pt x="341" y="1549"/>
                    </a:cubicBezTo>
                    <a:cubicBezTo>
                      <a:pt x="236" y="1785"/>
                      <a:pt x="158" y="1994"/>
                      <a:pt x="132" y="2099"/>
                    </a:cubicBezTo>
                    <a:cubicBezTo>
                      <a:pt x="106" y="2230"/>
                      <a:pt x="53" y="2413"/>
                      <a:pt x="27" y="2623"/>
                    </a:cubicBezTo>
                    <a:cubicBezTo>
                      <a:pt x="27" y="2675"/>
                      <a:pt x="27" y="2727"/>
                      <a:pt x="27" y="2806"/>
                    </a:cubicBezTo>
                    <a:cubicBezTo>
                      <a:pt x="1" y="3068"/>
                      <a:pt x="53" y="3356"/>
                      <a:pt x="158" y="3644"/>
                    </a:cubicBezTo>
                    <a:cubicBezTo>
                      <a:pt x="210" y="3749"/>
                      <a:pt x="289" y="3880"/>
                      <a:pt x="341" y="3958"/>
                    </a:cubicBezTo>
                    <a:cubicBezTo>
                      <a:pt x="367" y="4011"/>
                      <a:pt x="420" y="4063"/>
                      <a:pt x="446" y="4089"/>
                    </a:cubicBezTo>
                    <a:cubicBezTo>
                      <a:pt x="708" y="4403"/>
                      <a:pt x="1048" y="4639"/>
                      <a:pt x="1389" y="4770"/>
                    </a:cubicBezTo>
                    <a:cubicBezTo>
                      <a:pt x="1441" y="4796"/>
                      <a:pt x="1493" y="4796"/>
                      <a:pt x="1546" y="4822"/>
                    </a:cubicBezTo>
                    <a:cubicBezTo>
                      <a:pt x="1703" y="4875"/>
                      <a:pt x="1834" y="4901"/>
                      <a:pt x="1991" y="4901"/>
                    </a:cubicBezTo>
                    <a:cubicBezTo>
                      <a:pt x="2109" y="4914"/>
                      <a:pt x="2220" y="4920"/>
                      <a:pt x="2328" y="4920"/>
                    </a:cubicBezTo>
                    <a:cubicBezTo>
                      <a:pt x="2436" y="4920"/>
                      <a:pt x="2541" y="4914"/>
                      <a:pt x="2645" y="4901"/>
                    </a:cubicBezTo>
                    <a:cubicBezTo>
                      <a:pt x="2698" y="4875"/>
                      <a:pt x="2750" y="4875"/>
                      <a:pt x="2803" y="4848"/>
                    </a:cubicBezTo>
                    <a:cubicBezTo>
                      <a:pt x="3195" y="4770"/>
                      <a:pt x="3510" y="4560"/>
                      <a:pt x="3719" y="4403"/>
                    </a:cubicBezTo>
                    <a:cubicBezTo>
                      <a:pt x="3771" y="4351"/>
                      <a:pt x="3824" y="4325"/>
                      <a:pt x="3850" y="4299"/>
                    </a:cubicBezTo>
                    <a:cubicBezTo>
                      <a:pt x="3928" y="4220"/>
                      <a:pt x="4007" y="4168"/>
                      <a:pt x="4059" y="4115"/>
                    </a:cubicBezTo>
                    <a:cubicBezTo>
                      <a:pt x="4164" y="4037"/>
                      <a:pt x="4347" y="3827"/>
                      <a:pt x="4531" y="3513"/>
                    </a:cubicBezTo>
                    <a:cubicBezTo>
                      <a:pt x="4557" y="3461"/>
                      <a:pt x="4583" y="3408"/>
                      <a:pt x="4609" y="3356"/>
                    </a:cubicBezTo>
                    <a:cubicBezTo>
                      <a:pt x="4609" y="3356"/>
                      <a:pt x="4635" y="3330"/>
                      <a:pt x="4635" y="3304"/>
                    </a:cubicBezTo>
                    <a:cubicBezTo>
                      <a:pt x="4793" y="2937"/>
                      <a:pt x="4845" y="2570"/>
                      <a:pt x="4819" y="2309"/>
                    </a:cubicBezTo>
                    <a:cubicBezTo>
                      <a:pt x="4819" y="2256"/>
                      <a:pt x="4819" y="2204"/>
                      <a:pt x="4819" y="2151"/>
                    </a:cubicBezTo>
                    <a:cubicBezTo>
                      <a:pt x="4819" y="2021"/>
                      <a:pt x="4793" y="1916"/>
                      <a:pt x="4793" y="1863"/>
                    </a:cubicBezTo>
                    <a:cubicBezTo>
                      <a:pt x="4766" y="1732"/>
                      <a:pt x="4688" y="1392"/>
                      <a:pt x="4505" y="1052"/>
                    </a:cubicBezTo>
                    <a:cubicBezTo>
                      <a:pt x="4478" y="999"/>
                      <a:pt x="4452" y="947"/>
                      <a:pt x="4426" y="895"/>
                    </a:cubicBezTo>
                    <a:cubicBezTo>
                      <a:pt x="4295" y="685"/>
                      <a:pt x="4086" y="449"/>
                      <a:pt x="3824" y="266"/>
                    </a:cubicBezTo>
                    <a:cubicBezTo>
                      <a:pt x="3719" y="214"/>
                      <a:pt x="3640" y="161"/>
                      <a:pt x="3536" y="135"/>
                    </a:cubicBezTo>
                    <a:cubicBezTo>
                      <a:pt x="3510" y="109"/>
                      <a:pt x="3457" y="109"/>
                      <a:pt x="3405" y="83"/>
                    </a:cubicBezTo>
                    <a:cubicBezTo>
                      <a:pt x="3208" y="27"/>
                      <a:pt x="3012" y="1"/>
                      <a:pt x="28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4" name="Google Shape;1874;p32"/>
              <p:cNvSpPr/>
              <p:nvPr/>
            </p:nvSpPr>
            <p:spPr>
              <a:xfrm>
                <a:off x="606000" y="3192975"/>
                <a:ext cx="58950" cy="167600"/>
              </a:xfrm>
              <a:custGeom>
                <a:avLst/>
                <a:gdLst/>
                <a:ahLst/>
                <a:cxnLst/>
                <a:rect l="l" t="t" r="r" b="b"/>
                <a:pathLst>
                  <a:path w="2358" h="6704" extrusionOk="0">
                    <a:moveTo>
                      <a:pt x="2148" y="0"/>
                    </a:moveTo>
                    <a:cubicBezTo>
                      <a:pt x="1624" y="865"/>
                      <a:pt x="1153" y="1807"/>
                      <a:pt x="812" y="2750"/>
                    </a:cubicBezTo>
                    <a:cubicBezTo>
                      <a:pt x="367" y="4007"/>
                      <a:pt x="105" y="5290"/>
                      <a:pt x="1" y="6599"/>
                    </a:cubicBezTo>
                    <a:lnTo>
                      <a:pt x="1" y="6625"/>
                    </a:lnTo>
                    <a:cubicBezTo>
                      <a:pt x="53" y="6651"/>
                      <a:pt x="105" y="6651"/>
                      <a:pt x="158" y="6677"/>
                    </a:cubicBezTo>
                    <a:lnTo>
                      <a:pt x="210" y="6704"/>
                    </a:lnTo>
                    <a:lnTo>
                      <a:pt x="210" y="6651"/>
                    </a:lnTo>
                    <a:cubicBezTo>
                      <a:pt x="289" y="5342"/>
                      <a:pt x="577" y="4059"/>
                      <a:pt x="1022" y="2828"/>
                    </a:cubicBezTo>
                    <a:cubicBezTo>
                      <a:pt x="1362" y="1912"/>
                      <a:pt x="1807" y="943"/>
                      <a:pt x="2357" y="79"/>
                    </a:cubicBezTo>
                    <a:lnTo>
                      <a:pt x="2357" y="53"/>
                    </a:lnTo>
                    <a:lnTo>
                      <a:pt x="2331" y="53"/>
                    </a:lnTo>
                    <a:cubicBezTo>
                      <a:pt x="2279" y="27"/>
                      <a:pt x="2226" y="27"/>
                      <a:pt x="21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5" name="Google Shape;1875;p32"/>
              <p:cNvSpPr/>
              <p:nvPr/>
            </p:nvSpPr>
            <p:spPr>
              <a:xfrm>
                <a:off x="537275" y="3198875"/>
                <a:ext cx="43225" cy="159750"/>
              </a:xfrm>
              <a:custGeom>
                <a:avLst/>
                <a:gdLst/>
                <a:ahLst/>
                <a:cxnLst/>
                <a:rect l="l" t="t" r="r" b="b"/>
                <a:pathLst>
                  <a:path w="1729" h="6390" extrusionOk="0">
                    <a:moveTo>
                      <a:pt x="210" y="0"/>
                    </a:moveTo>
                    <a:cubicBezTo>
                      <a:pt x="210" y="0"/>
                      <a:pt x="210" y="0"/>
                      <a:pt x="184" y="26"/>
                    </a:cubicBezTo>
                    <a:cubicBezTo>
                      <a:pt x="131" y="26"/>
                      <a:pt x="79" y="52"/>
                      <a:pt x="26" y="52"/>
                    </a:cubicBezTo>
                    <a:cubicBezTo>
                      <a:pt x="26" y="79"/>
                      <a:pt x="26" y="79"/>
                      <a:pt x="0" y="79"/>
                    </a:cubicBezTo>
                    <a:cubicBezTo>
                      <a:pt x="26" y="864"/>
                      <a:pt x="79" y="1676"/>
                      <a:pt x="236" y="2488"/>
                    </a:cubicBezTo>
                    <a:cubicBezTo>
                      <a:pt x="472" y="3849"/>
                      <a:pt x="917" y="5158"/>
                      <a:pt x="1519" y="6389"/>
                    </a:cubicBezTo>
                    <a:lnTo>
                      <a:pt x="1545" y="6389"/>
                    </a:lnTo>
                    <a:cubicBezTo>
                      <a:pt x="1598" y="6389"/>
                      <a:pt x="1650" y="6363"/>
                      <a:pt x="1702" y="6363"/>
                    </a:cubicBezTo>
                    <a:lnTo>
                      <a:pt x="1728" y="6337"/>
                    </a:lnTo>
                    <a:lnTo>
                      <a:pt x="1728" y="6311"/>
                    </a:lnTo>
                    <a:cubicBezTo>
                      <a:pt x="1100" y="5106"/>
                      <a:pt x="681" y="3797"/>
                      <a:pt x="445" y="2461"/>
                    </a:cubicBezTo>
                    <a:cubicBezTo>
                      <a:pt x="288" y="1650"/>
                      <a:pt x="210" y="838"/>
                      <a:pt x="210" y="26"/>
                    </a:cubicBezTo>
                    <a:lnTo>
                      <a:pt x="21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6" name="Google Shape;1876;p32"/>
              <p:cNvSpPr/>
              <p:nvPr/>
            </p:nvSpPr>
            <p:spPr>
              <a:xfrm>
                <a:off x="438425" y="3254500"/>
                <a:ext cx="115225" cy="117200"/>
              </a:xfrm>
              <a:custGeom>
                <a:avLst/>
                <a:gdLst/>
                <a:ahLst/>
                <a:cxnLst/>
                <a:rect l="l" t="t" r="r" b="b"/>
                <a:pathLst>
                  <a:path w="4609" h="4688" extrusionOk="0">
                    <a:moveTo>
                      <a:pt x="131" y="1"/>
                    </a:moveTo>
                    <a:cubicBezTo>
                      <a:pt x="105" y="53"/>
                      <a:pt x="53" y="79"/>
                      <a:pt x="27" y="105"/>
                    </a:cubicBezTo>
                    <a:cubicBezTo>
                      <a:pt x="27" y="132"/>
                      <a:pt x="0" y="132"/>
                      <a:pt x="0" y="132"/>
                    </a:cubicBezTo>
                    <a:cubicBezTo>
                      <a:pt x="393" y="760"/>
                      <a:pt x="812" y="1362"/>
                      <a:pt x="1283" y="1912"/>
                    </a:cubicBezTo>
                    <a:cubicBezTo>
                      <a:pt x="2174" y="2986"/>
                      <a:pt x="3221" y="3902"/>
                      <a:pt x="4399" y="4688"/>
                    </a:cubicBezTo>
                    <a:lnTo>
                      <a:pt x="4426" y="4688"/>
                    </a:lnTo>
                    <a:cubicBezTo>
                      <a:pt x="4452" y="4662"/>
                      <a:pt x="4478" y="4662"/>
                      <a:pt x="4504" y="4635"/>
                    </a:cubicBezTo>
                    <a:lnTo>
                      <a:pt x="4530" y="4609"/>
                    </a:lnTo>
                    <a:cubicBezTo>
                      <a:pt x="4530" y="4609"/>
                      <a:pt x="4556" y="4583"/>
                      <a:pt x="4556" y="4583"/>
                    </a:cubicBezTo>
                    <a:lnTo>
                      <a:pt x="4609" y="4557"/>
                    </a:lnTo>
                    <a:lnTo>
                      <a:pt x="4583" y="4557"/>
                    </a:lnTo>
                    <a:lnTo>
                      <a:pt x="4556" y="4531"/>
                    </a:lnTo>
                    <a:cubicBezTo>
                      <a:pt x="3378" y="3771"/>
                      <a:pt x="2331" y="2829"/>
                      <a:pt x="1441" y="1781"/>
                    </a:cubicBezTo>
                    <a:cubicBezTo>
                      <a:pt x="969" y="1205"/>
                      <a:pt x="550" y="629"/>
                      <a:pt x="1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7" name="Google Shape;1877;p32"/>
              <p:cNvSpPr/>
              <p:nvPr/>
            </p:nvSpPr>
            <p:spPr>
              <a:xfrm>
                <a:off x="376225" y="3345500"/>
                <a:ext cx="157150" cy="49775"/>
              </a:xfrm>
              <a:custGeom>
                <a:avLst/>
                <a:gdLst/>
                <a:ahLst/>
                <a:cxnLst/>
                <a:rect l="l" t="t" r="r" b="b"/>
                <a:pathLst>
                  <a:path w="6286" h="1991" extrusionOk="0">
                    <a:moveTo>
                      <a:pt x="79" y="0"/>
                    </a:moveTo>
                    <a:cubicBezTo>
                      <a:pt x="79" y="27"/>
                      <a:pt x="79" y="27"/>
                      <a:pt x="79" y="27"/>
                    </a:cubicBezTo>
                    <a:cubicBezTo>
                      <a:pt x="53" y="79"/>
                      <a:pt x="27" y="131"/>
                      <a:pt x="27" y="184"/>
                    </a:cubicBezTo>
                    <a:cubicBezTo>
                      <a:pt x="1" y="184"/>
                      <a:pt x="1" y="210"/>
                      <a:pt x="1" y="210"/>
                    </a:cubicBezTo>
                    <a:cubicBezTo>
                      <a:pt x="682" y="576"/>
                      <a:pt x="1362" y="891"/>
                      <a:pt x="2069" y="1152"/>
                    </a:cubicBezTo>
                    <a:cubicBezTo>
                      <a:pt x="2253" y="1205"/>
                      <a:pt x="2462" y="1283"/>
                      <a:pt x="2646" y="1336"/>
                    </a:cubicBezTo>
                    <a:cubicBezTo>
                      <a:pt x="3798" y="1702"/>
                      <a:pt x="4976" y="1912"/>
                      <a:pt x="6154" y="1990"/>
                    </a:cubicBezTo>
                    <a:lnTo>
                      <a:pt x="6180" y="1990"/>
                    </a:lnTo>
                    <a:lnTo>
                      <a:pt x="6180" y="1964"/>
                    </a:lnTo>
                    <a:cubicBezTo>
                      <a:pt x="6207" y="1912"/>
                      <a:pt x="6233" y="1886"/>
                      <a:pt x="6259" y="1833"/>
                    </a:cubicBezTo>
                    <a:lnTo>
                      <a:pt x="6285" y="1781"/>
                    </a:lnTo>
                    <a:lnTo>
                      <a:pt x="6233" y="1781"/>
                    </a:lnTo>
                    <a:cubicBezTo>
                      <a:pt x="5028" y="1702"/>
                      <a:pt x="3850" y="1493"/>
                      <a:pt x="2698" y="1126"/>
                    </a:cubicBezTo>
                    <a:cubicBezTo>
                      <a:pt x="2515" y="1074"/>
                      <a:pt x="2331" y="1022"/>
                      <a:pt x="2148" y="943"/>
                    </a:cubicBezTo>
                    <a:cubicBezTo>
                      <a:pt x="1441" y="681"/>
                      <a:pt x="760" y="367"/>
                      <a:pt x="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8" name="Google Shape;1878;p32"/>
              <p:cNvSpPr/>
              <p:nvPr/>
            </p:nvSpPr>
            <p:spPr>
              <a:xfrm>
                <a:off x="353975" y="3420125"/>
                <a:ext cx="169575" cy="42700"/>
              </a:xfrm>
              <a:custGeom>
                <a:avLst/>
                <a:gdLst/>
                <a:ahLst/>
                <a:cxnLst/>
                <a:rect l="l" t="t" r="r" b="b"/>
                <a:pathLst>
                  <a:path w="6783" h="1708" extrusionOk="0">
                    <a:moveTo>
                      <a:pt x="6782" y="0"/>
                    </a:moveTo>
                    <a:lnTo>
                      <a:pt x="6730" y="27"/>
                    </a:lnTo>
                    <a:cubicBezTo>
                      <a:pt x="5526" y="629"/>
                      <a:pt x="4216" y="1048"/>
                      <a:pt x="2907" y="1283"/>
                    </a:cubicBezTo>
                    <a:cubicBezTo>
                      <a:pt x="2092" y="1438"/>
                      <a:pt x="1276" y="1499"/>
                      <a:pt x="461" y="1499"/>
                    </a:cubicBezTo>
                    <a:cubicBezTo>
                      <a:pt x="307" y="1499"/>
                      <a:pt x="154" y="1497"/>
                      <a:pt x="1" y="1493"/>
                    </a:cubicBezTo>
                    <a:lnTo>
                      <a:pt x="1" y="1519"/>
                    </a:lnTo>
                    <a:lnTo>
                      <a:pt x="1" y="1676"/>
                    </a:lnTo>
                    <a:lnTo>
                      <a:pt x="1" y="1702"/>
                    </a:lnTo>
                    <a:cubicBezTo>
                      <a:pt x="127" y="1706"/>
                      <a:pt x="253" y="1707"/>
                      <a:pt x="379" y="1707"/>
                    </a:cubicBezTo>
                    <a:cubicBezTo>
                      <a:pt x="1242" y="1707"/>
                      <a:pt x="2088" y="1630"/>
                      <a:pt x="2933" y="1493"/>
                    </a:cubicBezTo>
                    <a:cubicBezTo>
                      <a:pt x="4243" y="1257"/>
                      <a:pt x="5526" y="838"/>
                      <a:pt x="6730" y="262"/>
                    </a:cubicBezTo>
                    <a:lnTo>
                      <a:pt x="6756" y="262"/>
                    </a:lnTo>
                    <a:lnTo>
                      <a:pt x="6756" y="210"/>
                    </a:lnTo>
                    <a:cubicBezTo>
                      <a:pt x="6756" y="157"/>
                      <a:pt x="6756" y="105"/>
                      <a:pt x="6756" y="53"/>
                    </a:cubicBezTo>
                    <a:lnTo>
                      <a:pt x="678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9" name="Google Shape;1879;p32"/>
              <p:cNvSpPr/>
              <p:nvPr/>
            </p:nvSpPr>
            <p:spPr>
              <a:xfrm>
                <a:off x="395225" y="3454150"/>
                <a:ext cx="138150" cy="122450"/>
              </a:xfrm>
              <a:custGeom>
                <a:avLst/>
                <a:gdLst/>
                <a:ahLst/>
                <a:cxnLst/>
                <a:rect l="l" t="t" r="r" b="b"/>
                <a:pathLst>
                  <a:path w="5526" h="4898" extrusionOk="0">
                    <a:moveTo>
                      <a:pt x="5394" y="1"/>
                    </a:moveTo>
                    <a:lnTo>
                      <a:pt x="5368" y="27"/>
                    </a:lnTo>
                    <a:cubicBezTo>
                      <a:pt x="4635" y="1101"/>
                      <a:pt x="3771" y="2043"/>
                      <a:pt x="2776" y="2881"/>
                    </a:cubicBezTo>
                    <a:cubicBezTo>
                      <a:pt x="2069" y="3483"/>
                      <a:pt x="995" y="4190"/>
                      <a:pt x="0" y="4740"/>
                    </a:cubicBezTo>
                    <a:cubicBezTo>
                      <a:pt x="53" y="4793"/>
                      <a:pt x="79" y="4819"/>
                      <a:pt x="105" y="4871"/>
                    </a:cubicBezTo>
                    <a:cubicBezTo>
                      <a:pt x="131" y="4871"/>
                      <a:pt x="131" y="4871"/>
                      <a:pt x="131" y="4897"/>
                    </a:cubicBezTo>
                    <a:cubicBezTo>
                      <a:pt x="1126" y="4348"/>
                      <a:pt x="2226" y="3641"/>
                      <a:pt x="2933" y="3038"/>
                    </a:cubicBezTo>
                    <a:cubicBezTo>
                      <a:pt x="3902" y="2200"/>
                      <a:pt x="4792" y="1258"/>
                      <a:pt x="5525" y="184"/>
                    </a:cubicBezTo>
                    <a:lnTo>
                      <a:pt x="5525" y="158"/>
                    </a:lnTo>
                    <a:cubicBezTo>
                      <a:pt x="5473" y="106"/>
                      <a:pt x="5447" y="53"/>
                      <a:pt x="5420" y="27"/>
                    </a:cubicBezTo>
                    <a:lnTo>
                      <a:pt x="539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0" name="Google Shape;1880;p32"/>
              <p:cNvSpPr/>
              <p:nvPr/>
            </p:nvSpPr>
            <p:spPr>
              <a:xfrm>
                <a:off x="501275" y="3473800"/>
                <a:ext cx="59575" cy="167600"/>
              </a:xfrm>
              <a:custGeom>
                <a:avLst/>
                <a:gdLst/>
                <a:ahLst/>
                <a:cxnLst/>
                <a:rect l="l" t="t" r="r" b="b"/>
                <a:pathLst>
                  <a:path w="2383" h="6704" extrusionOk="0">
                    <a:moveTo>
                      <a:pt x="2173" y="0"/>
                    </a:moveTo>
                    <a:lnTo>
                      <a:pt x="2173" y="53"/>
                    </a:lnTo>
                    <a:cubicBezTo>
                      <a:pt x="2069" y="1362"/>
                      <a:pt x="1807" y="2645"/>
                      <a:pt x="1362" y="3876"/>
                    </a:cubicBezTo>
                    <a:cubicBezTo>
                      <a:pt x="1021" y="4792"/>
                      <a:pt x="550" y="5761"/>
                      <a:pt x="0" y="6625"/>
                    </a:cubicBezTo>
                    <a:lnTo>
                      <a:pt x="0" y="6651"/>
                    </a:lnTo>
                    <a:lnTo>
                      <a:pt x="210" y="6704"/>
                    </a:lnTo>
                    <a:cubicBezTo>
                      <a:pt x="759" y="5840"/>
                      <a:pt x="1205" y="4923"/>
                      <a:pt x="1545" y="3954"/>
                    </a:cubicBezTo>
                    <a:lnTo>
                      <a:pt x="1545" y="3928"/>
                    </a:lnTo>
                    <a:cubicBezTo>
                      <a:pt x="1990" y="2697"/>
                      <a:pt x="2278" y="1414"/>
                      <a:pt x="2383" y="105"/>
                    </a:cubicBezTo>
                    <a:lnTo>
                      <a:pt x="2383" y="79"/>
                    </a:lnTo>
                    <a:lnTo>
                      <a:pt x="2357" y="79"/>
                    </a:lnTo>
                    <a:cubicBezTo>
                      <a:pt x="2304" y="53"/>
                      <a:pt x="2252" y="53"/>
                      <a:pt x="2200" y="27"/>
                    </a:cubicBezTo>
                    <a:lnTo>
                      <a:pt x="21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1" name="Google Shape;1881;p32"/>
              <p:cNvSpPr/>
              <p:nvPr/>
            </p:nvSpPr>
            <p:spPr>
              <a:xfrm>
                <a:off x="586375" y="3476425"/>
                <a:ext cx="43225" cy="163025"/>
              </a:xfrm>
              <a:custGeom>
                <a:avLst/>
                <a:gdLst/>
                <a:ahLst/>
                <a:cxnLst/>
                <a:rect l="l" t="t" r="r" b="b"/>
                <a:pathLst>
                  <a:path w="1729" h="6521" extrusionOk="0">
                    <a:moveTo>
                      <a:pt x="210" y="0"/>
                    </a:moveTo>
                    <a:cubicBezTo>
                      <a:pt x="157" y="26"/>
                      <a:pt x="105" y="26"/>
                      <a:pt x="52" y="53"/>
                    </a:cubicBezTo>
                    <a:lnTo>
                      <a:pt x="0" y="53"/>
                    </a:lnTo>
                    <a:lnTo>
                      <a:pt x="26" y="79"/>
                    </a:lnTo>
                    <a:cubicBezTo>
                      <a:pt x="629" y="1283"/>
                      <a:pt x="1047" y="2566"/>
                      <a:pt x="1283" y="3902"/>
                    </a:cubicBezTo>
                    <a:cubicBezTo>
                      <a:pt x="1440" y="4766"/>
                      <a:pt x="1519" y="5630"/>
                      <a:pt x="1519" y="6494"/>
                    </a:cubicBezTo>
                    <a:lnTo>
                      <a:pt x="1519" y="6520"/>
                    </a:lnTo>
                    <a:cubicBezTo>
                      <a:pt x="1519" y="6520"/>
                      <a:pt x="1519" y="6494"/>
                      <a:pt x="1545" y="6494"/>
                    </a:cubicBezTo>
                    <a:cubicBezTo>
                      <a:pt x="1597" y="6494"/>
                      <a:pt x="1624" y="6468"/>
                      <a:pt x="1676" y="6442"/>
                    </a:cubicBezTo>
                    <a:lnTo>
                      <a:pt x="1728" y="6442"/>
                    </a:lnTo>
                    <a:cubicBezTo>
                      <a:pt x="1728" y="5577"/>
                      <a:pt x="1650" y="4713"/>
                      <a:pt x="1493" y="3875"/>
                    </a:cubicBezTo>
                    <a:cubicBezTo>
                      <a:pt x="1257" y="2540"/>
                      <a:pt x="838" y="1231"/>
                      <a:pt x="236" y="26"/>
                    </a:cubicBezTo>
                    <a:lnTo>
                      <a:pt x="2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2" name="Google Shape;1882;p32"/>
              <p:cNvSpPr/>
              <p:nvPr/>
            </p:nvSpPr>
            <p:spPr>
              <a:xfrm>
                <a:off x="613200" y="3462675"/>
                <a:ext cx="114575" cy="117200"/>
              </a:xfrm>
              <a:custGeom>
                <a:avLst/>
                <a:gdLst/>
                <a:ahLst/>
                <a:cxnLst/>
                <a:rect l="l" t="t" r="r" b="b"/>
                <a:pathLst>
                  <a:path w="4583" h="4688" extrusionOk="0">
                    <a:moveTo>
                      <a:pt x="158" y="0"/>
                    </a:moveTo>
                    <a:cubicBezTo>
                      <a:pt x="132" y="53"/>
                      <a:pt x="79" y="79"/>
                      <a:pt x="27" y="105"/>
                    </a:cubicBezTo>
                    <a:lnTo>
                      <a:pt x="1" y="131"/>
                    </a:lnTo>
                    <a:lnTo>
                      <a:pt x="27" y="157"/>
                    </a:lnTo>
                    <a:cubicBezTo>
                      <a:pt x="1205" y="917"/>
                      <a:pt x="2252" y="1859"/>
                      <a:pt x="3169" y="2907"/>
                    </a:cubicBezTo>
                    <a:cubicBezTo>
                      <a:pt x="3614" y="3457"/>
                      <a:pt x="4033" y="4059"/>
                      <a:pt x="4426" y="4687"/>
                    </a:cubicBezTo>
                    <a:cubicBezTo>
                      <a:pt x="4426" y="4661"/>
                      <a:pt x="4452" y="4661"/>
                      <a:pt x="4452" y="4661"/>
                    </a:cubicBezTo>
                    <a:cubicBezTo>
                      <a:pt x="4504" y="4635"/>
                      <a:pt x="4531" y="4583"/>
                      <a:pt x="4557" y="4556"/>
                    </a:cubicBezTo>
                    <a:cubicBezTo>
                      <a:pt x="4583" y="4556"/>
                      <a:pt x="4583" y="4530"/>
                      <a:pt x="4583" y="4530"/>
                    </a:cubicBezTo>
                    <a:cubicBezTo>
                      <a:pt x="4190" y="3928"/>
                      <a:pt x="3771" y="3326"/>
                      <a:pt x="3300" y="2776"/>
                    </a:cubicBezTo>
                    <a:cubicBezTo>
                      <a:pt x="2410" y="1729"/>
                      <a:pt x="1362" y="786"/>
                      <a:pt x="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3" name="Google Shape;1883;p32"/>
              <p:cNvSpPr/>
              <p:nvPr/>
            </p:nvSpPr>
            <p:spPr>
              <a:xfrm>
                <a:off x="633500" y="3439100"/>
                <a:ext cx="157125" cy="49775"/>
              </a:xfrm>
              <a:custGeom>
                <a:avLst/>
                <a:gdLst/>
                <a:ahLst/>
                <a:cxnLst/>
                <a:rect l="l" t="t" r="r" b="b"/>
                <a:pathLst>
                  <a:path w="6285" h="1991" extrusionOk="0">
                    <a:moveTo>
                      <a:pt x="105" y="1"/>
                    </a:moveTo>
                    <a:lnTo>
                      <a:pt x="105" y="27"/>
                    </a:lnTo>
                    <a:cubicBezTo>
                      <a:pt x="79" y="79"/>
                      <a:pt x="53" y="132"/>
                      <a:pt x="27" y="158"/>
                    </a:cubicBezTo>
                    <a:lnTo>
                      <a:pt x="0" y="210"/>
                    </a:lnTo>
                    <a:lnTo>
                      <a:pt x="53" y="210"/>
                    </a:lnTo>
                    <a:cubicBezTo>
                      <a:pt x="1257" y="289"/>
                      <a:pt x="2436" y="498"/>
                      <a:pt x="3561" y="865"/>
                    </a:cubicBezTo>
                    <a:cubicBezTo>
                      <a:pt x="3771" y="917"/>
                      <a:pt x="3954" y="970"/>
                      <a:pt x="4137" y="1048"/>
                    </a:cubicBezTo>
                    <a:cubicBezTo>
                      <a:pt x="4844" y="1310"/>
                      <a:pt x="5551" y="1624"/>
                      <a:pt x="6206" y="1991"/>
                    </a:cubicBezTo>
                    <a:cubicBezTo>
                      <a:pt x="6206" y="1991"/>
                      <a:pt x="6232" y="1965"/>
                      <a:pt x="6232" y="1965"/>
                    </a:cubicBezTo>
                    <a:cubicBezTo>
                      <a:pt x="6232" y="1912"/>
                      <a:pt x="6258" y="1860"/>
                      <a:pt x="6285" y="1834"/>
                    </a:cubicBezTo>
                    <a:lnTo>
                      <a:pt x="6285" y="1807"/>
                    </a:lnTo>
                    <a:lnTo>
                      <a:pt x="6285" y="1781"/>
                    </a:lnTo>
                    <a:cubicBezTo>
                      <a:pt x="5630" y="1415"/>
                      <a:pt x="4923" y="1100"/>
                      <a:pt x="4216" y="839"/>
                    </a:cubicBezTo>
                    <a:cubicBezTo>
                      <a:pt x="4007" y="786"/>
                      <a:pt x="3823" y="708"/>
                      <a:pt x="3640" y="655"/>
                    </a:cubicBezTo>
                    <a:cubicBezTo>
                      <a:pt x="2488" y="289"/>
                      <a:pt x="1336" y="79"/>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4" name="Google Shape;1884;p32"/>
              <p:cNvSpPr/>
              <p:nvPr/>
            </p:nvSpPr>
            <p:spPr>
              <a:xfrm>
                <a:off x="641350" y="3371675"/>
                <a:ext cx="160400" cy="43225"/>
              </a:xfrm>
              <a:custGeom>
                <a:avLst/>
                <a:gdLst/>
                <a:ahLst/>
                <a:cxnLst/>
                <a:rect l="l" t="t" r="r" b="b"/>
                <a:pathLst>
                  <a:path w="6416" h="1729" extrusionOk="0">
                    <a:moveTo>
                      <a:pt x="6363" y="1"/>
                    </a:moveTo>
                    <a:cubicBezTo>
                      <a:pt x="5552" y="1"/>
                      <a:pt x="4714" y="79"/>
                      <a:pt x="3928" y="210"/>
                    </a:cubicBezTo>
                    <a:cubicBezTo>
                      <a:pt x="2567" y="472"/>
                      <a:pt x="1257" y="891"/>
                      <a:pt x="27" y="1493"/>
                    </a:cubicBezTo>
                    <a:lnTo>
                      <a:pt x="1" y="1519"/>
                    </a:lnTo>
                    <a:cubicBezTo>
                      <a:pt x="1" y="1572"/>
                      <a:pt x="1" y="1624"/>
                      <a:pt x="1" y="1703"/>
                    </a:cubicBezTo>
                    <a:lnTo>
                      <a:pt x="1" y="1729"/>
                    </a:lnTo>
                    <a:lnTo>
                      <a:pt x="53" y="1729"/>
                    </a:lnTo>
                    <a:cubicBezTo>
                      <a:pt x="1284" y="1100"/>
                      <a:pt x="2593" y="655"/>
                      <a:pt x="3954" y="420"/>
                    </a:cubicBezTo>
                    <a:cubicBezTo>
                      <a:pt x="4766" y="289"/>
                      <a:pt x="5604" y="210"/>
                      <a:pt x="6416" y="210"/>
                    </a:cubicBezTo>
                    <a:lnTo>
                      <a:pt x="6390" y="210"/>
                    </a:lnTo>
                    <a:lnTo>
                      <a:pt x="6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5" name="Google Shape;1885;p32"/>
              <p:cNvSpPr/>
              <p:nvPr/>
            </p:nvSpPr>
            <p:spPr>
              <a:xfrm>
                <a:off x="631525" y="3262350"/>
                <a:ext cx="130950" cy="121150"/>
              </a:xfrm>
              <a:custGeom>
                <a:avLst/>
                <a:gdLst/>
                <a:ahLst/>
                <a:cxnLst/>
                <a:rect l="l" t="t" r="r" b="b"/>
                <a:pathLst>
                  <a:path w="5238" h="4846" extrusionOk="0">
                    <a:moveTo>
                      <a:pt x="5133" y="1"/>
                    </a:moveTo>
                    <a:cubicBezTo>
                      <a:pt x="4269" y="472"/>
                      <a:pt x="3431" y="1048"/>
                      <a:pt x="2672" y="1677"/>
                    </a:cubicBezTo>
                    <a:cubicBezTo>
                      <a:pt x="1650" y="2541"/>
                      <a:pt x="760" y="3536"/>
                      <a:pt x="1" y="4636"/>
                    </a:cubicBezTo>
                    <a:lnTo>
                      <a:pt x="1" y="4662"/>
                    </a:lnTo>
                    <a:cubicBezTo>
                      <a:pt x="27" y="4714"/>
                      <a:pt x="79" y="4767"/>
                      <a:pt x="106" y="4819"/>
                    </a:cubicBezTo>
                    <a:lnTo>
                      <a:pt x="106" y="4845"/>
                    </a:lnTo>
                    <a:lnTo>
                      <a:pt x="132" y="4819"/>
                    </a:lnTo>
                    <a:cubicBezTo>
                      <a:pt x="891" y="3693"/>
                      <a:pt x="1781" y="2698"/>
                      <a:pt x="2803" y="1834"/>
                    </a:cubicBezTo>
                    <a:cubicBezTo>
                      <a:pt x="3562" y="1205"/>
                      <a:pt x="4374" y="656"/>
                      <a:pt x="5238" y="184"/>
                    </a:cubicBezTo>
                    <a:cubicBezTo>
                      <a:pt x="5238" y="184"/>
                      <a:pt x="5238" y="158"/>
                      <a:pt x="5238" y="158"/>
                    </a:cubicBezTo>
                    <a:cubicBezTo>
                      <a:pt x="5211" y="106"/>
                      <a:pt x="5185" y="80"/>
                      <a:pt x="5133" y="27"/>
                    </a:cubicBezTo>
                    <a:cubicBezTo>
                      <a:pt x="5133" y="27"/>
                      <a:pt x="5133" y="1"/>
                      <a:pt x="51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1886" name="Google Shape;1886;p32"/>
          <p:cNvSpPr/>
          <p:nvPr/>
        </p:nvSpPr>
        <p:spPr>
          <a:xfrm>
            <a:off x="-278033" y="2311253"/>
            <a:ext cx="977600" cy="518833"/>
          </a:xfrm>
          <a:custGeom>
            <a:avLst/>
            <a:gdLst/>
            <a:ahLst/>
            <a:cxnLst/>
            <a:rect l="l" t="t" r="r" b="b"/>
            <a:pathLst>
              <a:path w="29328" h="15565" extrusionOk="0">
                <a:moveTo>
                  <a:pt x="12794" y="1"/>
                </a:moveTo>
                <a:cubicBezTo>
                  <a:pt x="12502" y="1"/>
                  <a:pt x="12191" y="32"/>
                  <a:pt x="11862" y="99"/>
                </a:cubicBezTo>
                <a:cubicBezTo>
                  <a:pt x="7254" y="1016"/>
                  <a:pt x="8563" y="8452"/>
                  <a:pt x="8563" y="8452"/>
                </a:cubicBezTo>
                <a:cubicBezTo>
                  <a:pt x="7850" y="7334"/>
                  <a:pt x="6053" y="6175"/>
                  <a:pt x="4384" y="6175"/>
                </a:cubicBezTo>
                <a:cubicBezTo>
                  <a:pt x="3356" y="6175"/>
                  <a:pt x="2377" y="6614"/>
                  <a:pt x="1729" y="7771"/>
                </a:cubicBezTo>
                <a:cubicBezTo>
                  <a:pt x="1" y="10835"/>
                  <a:pt x="4295" y="14815"/>
                  <a:pt x="4295" y="14815"/>
                </a:cubicBezTo>
                <a:cubicBezTo>
                  <a:pt x="4885" y="15351"/>
                  <a:pt x="10046" y="15565"/>
                  <a:pt x="15055" y="15565"/>
                </a:cubicBezTo>
                <a:cubicBezTo>
                  <a:pt x="19830" y="15565"/>
                  <a:pt x="24467" y="15371"/>
                  <a:pt x="24876" y="15077"/>
                </a:cubicBezTo>
                <a:cubicBezTo>
                  <a:pt x="25687" y="14501"/>
                  <a:pt x="29327" y="8636"/>
                  <a:pt x="26892" y="6619"/>
                </a:cubicBezTo>
                <a:cubicBezTo>
                  <a:pt x="26294" y="6135"/>
                  <a:pt x="25728" y="5959"/>
                  <a:pt x="25222" y="5959"/>
                </a:cubicBezTo>
                <a:cubicBezTo>
                  <a:pt x="23868" y="5959"/>
                  <a:pt x="22938" y="7222"/>
                  <a:pt x="22938" y="7222"/>
                </a:cubicBezTo>
                <a:cubicBezTo>
                  <a:pt x="22938" y="7222"/>
                  <a:pt x="24352" y="3294"/>
                  <a:pt x="21446" y="2430"/>
                </a:cubicBezTo>
                <a:cubicBezTo>
                  <a:pt x="21137" y="2335"/>
                  <a:pt x="20848" y="2293"/>
                  <a:pt x="20578" y="2293"/>
                </a:cubicBezTo>
                <a:cubicBezTo>
                  <a:pt x="18307" y="2293"/>
                  <a:pt x="17387" y="5284"/>
                  <a:pt x="17387" y="5284"/>
                </a:cubicBezTo>
                <a:cubicBezTo>
                  <a:pt x="17387" y="5284"/>
                  <a:pt x="16597" y="1"/>
                  <a:pt x="12794"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87" name="Google Shape;1887;p32"/>
          <p:cNvSpPr/>
          <p:nvPr/>
        </p:nvSpPr>
        <p:spPr>
          <a:xfrm>
            <a:off x="11538700" y="719334"/>
            <a:ext cx="931333" cy="605500"/>
          </a:xfrm>
          <a:custGeom>
            <a:avLst/>
            <a:gdLst/>
            <a:ahLst/>
            <a:cxnLst/>
            <a:rect l="l" t="t" r="r" b="b"/>
            <a:pathLst>
              <a:path w="27940" h="18165" extrusionOk="0">
                <a:moveTo>
                  <a:pt x="15932" y="1"/>
                </a:moveTo>
                <a:cubicBezTo>
                  <a:pt x="11765" y="1"/>
                  <a:pt x="12098" y="6654"/>
                  <a:pt x="12098" y="6654"/>
                </a:cubicBezTo>
                <a:cubicBezTo>
                  <a:pt x="12098" y="6654"/>
                  <a:pt x="11448" y="2531"/>
                  <a:pt x="8824" y="2531"/>
                </a:cubicBezTo>
                <a:cubicBezTo>
                  <a:pt x="8469" y="2531"/>
                  <a:pt x="8077" y="2607"/>
                  <a:pt x="7646" y="2779"/>
                </a:cubicBezTo>
                <a:cubicBezTo>
                  <a:pt x="4033" y="4219"/>
                  <a:pt x="6939" y="9377"/>
                  <a:pt x="6939" y="9377"/>
                </a:cubicBezTo>
                <a:cubicBezTo>
                  <a:pt x="6233" y="8699"/>
                  <a:pt x="5170" y="8328"/>
                  <a:pt x="4087" y="8328"/>
                </a:cubicBezTo>
                <a:cubicBezTo>
                  <a:pt x="2078" y="8328"/>
                  <a:pt x="0" y="9602"/>
                  <a:pt x="0" y="12546"/>
                </a:cubicBezTo>
                <a:cubicBezTo>
                  <a:pt x="27" y="17730"/>
                  <a:pt x="10238" y="17966"/>
                  <a:pt x="10238" y="17966"/>
                </a:cubicBezTo>
                <a:cubicBezTo>
                  <a:pt x="11474" y="18099"/>
                  <a:pt x="12781" y="18165"/>
                  <a:pt x="14103" y="18165"/>
                </a:cubicBezTo>
                <a:cubicBezTo>
                  <a:pt x="20820" y="18165"/>
                  <a:pt x="27917" y="16473"/>
                  <a:pt x="27939" y="13410"/>
                </a:cubicBezTo>
                <a:cubicBezTo>
                  <a:pt x="27939" y="10821"/>
                  <a:pt x="25621" y="10567"/>
                  <a:pt x="24711" y="10567"/>
                </a:cubicBezTo>
                <a:cubicBezTo>
                  <a:pt x="24490" y="10567"/>
                  <a:pt x="24352" y="10582"/>
                  <a:pt x="24352" y="10582"/>
                </a:cubicBezTo>
                <a:cubicBezTo>
                  <a:pt x="24352" y="10582"/>
                  <a:pt x="26525" y="6549"/>
                  <a:pt x="23907" y="5319"/>
                </a:cubicBezTo>
                <a:cubicBezTo>
                  <a:pt x="23569" y="5162"/>
                  <a:pt x="23243" y="5095"/>
                  <a:pt x="22932" y="5095"/>
                </a:cubicBezTo>
                <a:cubicBezTo>
                  <a:pt x="20955" y="5095"/>
                  <a:pt x="19586" y="7832"/>
                  <a:pt x="19586" y="7832"/>
                </a:cubicBezTo>
                <a:cubicBezTo>
                  <a:pt x="19586" y="7832"/>
                  <a:pt x="20398" y="160"/>
                  <a:pt x="16078" y="3"/>
                </a:cubicBezTo>
                <a:cubicBezTo>
                  <a:pt x="16028" y="2"/>
                  <a:pt x="15980" y="1"/>
                  <a:pt x="15932"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88" name="Google Shape;1888;p32"/>
          <p:cNvSpPr/>
          <p:nvPr/>
        </p:nvSpPr>
        <p:spPr>
          <a:xfrm>
            <a:off x="9379664" y="6149085"/>
            <a:ext cx="2988566" cy="708933"/>
          </a:xfrm>
          <a:custGeom>
            <a:avLst/>
            <a:gdLst/>
            <a:ahLst/>
            <a:cxnLst/>
            <a:rect l="l" t="t" r="r" b="b"/>
            <a:pathLst>
              <a:path w="89657" h="21268" extrusionOk="0">
                <a:moveTo>
                  <a:pt x="50100" y="1"/>
                </a:moveTo>
                <a:cubicBezTo>
                  <a:pt x="49957" y="1"/>
                  <a:pt x="49815" y="3"/>
                  <a:pt x="49673" y="6"/>
                </a:cubicBezTo>
                <a:cubicBezTo>
                  <a:pt x="43834" y="137"/>
                  <a:pt x="38099" y="2938"/>
                  <a:pt x="34433" y="7468"/>
                </a:cubicBezTo>
                <a:cubicBezTo>
                  <a:pt x="32077" y="10375"/>
                  <a:pt x="30244" y="14145"/>
                  <a:pt x="26709" y="15376"/>
                </a:cubicBezTo>
                <a:cubicBezTo>
                  <a:pt x="25903" y="15646"/>
                  <a:pt x="25090" y="15758"/>
                  <a:pt x="24272" y="15758"/>
                </a:cubicBezTo>
                <a:cubicBezTo>
                  <a:pt x="20966" y="15758"/>
                  <a:pt x="17566" y="13942"/>
                  <a:pt x="14167" y="13438"/>
                </a:cubicBezTo>
                <a:cubicBezTo>
                  <a:pt x="13578" y="13350"/>
                  <a:pt x="12987" y="13307"/>
                  <a:pt x="12397" y="13307"/>
                </a:cubicBezTo>
                <a:cubicBezTo>
                  <a:pt x="7235" y="13307"/>
                  <a:pt x="2163" y="16591"/>
                  <a:pt x="1" y="21267"/>
                </a:cubicBezTo>
                <a:lnTo>
                  <a:pt x="89656" y="21267"/>
                </a:lnTo>
                <a:cubicBezTo>
                  <a:pt x="89028" y="18387"/>
                  <a:pt x="85624" y="16292"/>
                  <a:pt x="82482" y="15742"/>
                </a:cubicBezTo>
                <a:cubicBezTo>
                  <a:pt x="78790" y="15062"/>
                  <a:pt x="74731" y="15481"/>
                  <a:pt x="71484" y="13543"/>
                </a:cubicBezTo>
                <a:cubicBezTo>
                  <a:pt x="68840" y="11946"/>
                  <a:pt x="67269" y="9118"/>
                  <a:pt x="65226" y="6814"/>
                </a:cubicBezTo>
                <a:cubicBezTo>
                  <a:pt x="61445" y="2547"/>
                  <a:pt x="55795" y="1"/>
                  <a:pt x="50100"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89" name="Google Shape;1889;p32"/>
          <p:cNvSpPr/>
          <p:nvPr/>
        </p:nvSpPr>
        <p:spPr>
          <a:xfrm>
            <a:off x="-439268" y="6252531"/>
            <a:ext cx="2547716" cy="605512"/>
          </a:xfrm>
          <a:custGeom>
            <a:avLst/>
            <a:gdLst/>
            <a:ahLst/>
            <a:cxnLst/>
            <a:rect l="l" t="t" r="r" b="b"/>
            <a:pathLst>
              <a:path w="55329" h="13149" extrusionOk="0">
                <a:moveTo>
                  <a:pt x="30917" y="1"/>
                </a:moveTo>
                <a:cubicBezTo>
                  <a:pt x="30832" y="1"/>
                  <a:pt x="30747" y="2"/>
                  <a:pt x="30662" y="4"/>
                </a:cubicBezTo>
                <a:cubicBezTo>
                  <a:pt x="27075" y="82"/>
                  <a:pt x="23540" y="1810"/>
                  <a:pt x="21262" y="4612"/>
                </a:cubicBezTo>
                <a:cubicBezTo>
                  <a:pt x="19796" y="6419"/>
                  <a:pt x="18670" y="8749"/>
                  <a:pt x="16497" y="9482"/>
                </a:cubicBezTo>
                <a:cubicBezTo>
                  <a:pt x="15987" y="9657"/>
                  <a:pt x="15473" y="9729"/>
                  <a:pt x="14956" y="9729"/>
                </a:cubicBezTo>
                <a:cubicBezTo>
                  <a:pt x="12922" y="9729"/>
                  <a:pt x="10834" y="8617"/>
                  <a:pt x="8746" y="8304"/>
                </a:cubicBezTo>
                <a:cubicBezTo>
                  <a:pt x="8374" y="8246"/>
                  <a:pt x="8000" y="8218"/>
                  <a:pt x="7626" y="8218"/>
                </a:cubicBezTo>
                <a:cubicBezTo>
                  <a:pt x="4453" y="8218"/>
                  <a:pt x="1336" y="10240"/>
                  <a:pt x="1" y="13122"/>
                </a:cubicBezTo>
                <a:lnTo>
                  <a:pt x="1" y="13148"/>
                </a:lnTo>
                <a:lnTo>
                  <a:pt x="55328" y="13148"/>
                </a:lnTo>
                <a:cubicBezTo>
                  <a:pt x="54935" y="11368"/>
                  <a:pt x="52867" y="10058"/>
                  <a:pt x="50929" y="9718"/>
                </a:cubicBezTo>
                <a:cubicBezTo>
                  <a:pt x="48625" y="9299"/>
                  <a:pt x="46111" y="9561"/>
                  <a:pt x="44121" y="8356"/>
                </a:cubicBezTo>
                <a:cubicBezTo>
                  <a:pt x="42498" y="7388"/>
                  <a:pt x="41529" y="5633"/>
                  <a:pt x="40272" y="4219"/>
                </a:cubicBezTo>
                <a:cubicBezTo>
                  <a:pt x="37945" y="1586"/>
                  <a:pt x="34445" y="1"/>
                  <a:pt x="30917"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90" name="Google Shape;1890;p32"/>
          <p:cNvSpPr/>
          <p:nvPr/>
        </p:nvSpPr>
        <p:spPr>
          <a:xfrm>
            <a:off x="10688484" y="6149068"/>
            <a:ext cx="2987736" cy="708955"/>
          </a:xfrm>
          <a:custGeom>
            <a:avLst/>
            <a:gdLst/>
            <a:ahLst/>
            <a:cxnLst/>
            <a:rect l="l" t="t" r="r" b="b"/>
            <a:pathLst>
              <a:path w="80910" h="19199" extrusionOk="0">
                <a:moveTo>
                  <a:pt x="35634" y="0"/>
                </a:moveTo>
                <a:cubicBezTo>
                  <a:pt x="30513" y="0"/>
                  <a:pt x="25436" y="2310"/>
                  <a:pt x="22021" y="6159"/>
                </a:cubicBezTo>
                <a:cubicBezTo>
                  <a:pt x="20188" y="8227"/>
                  <a:pt x="18774" y="10793"/>
                  <a:pt x="16391" y="12207"/>
                </a:cubicBezTo>
                <a:cubicBezTo>
                  <a:pt x="13459" y="13962"/>
                  <a:pt x="9793" y="13595"/>
                  <a:pt x="6441" y="14197"/>
                </a:cubicBezTo>
                <a:cubicBezTo>
                  <a:pt x="3613" y="14695"/>
                  <a:pt x="550" y="16606"/>
                  <a:pt x="0" y="19198"/>
                </a:cubicBezTo>
                <a:lnTo>
                  <a:pt x="80910" y="19198"/>
                </a:lnTo>
                <a:cubicBezTo>
                  <a:pt x="78937" y="14972"/>
                  <a:pt x="74374" y="12008"/>
                  <a:pt x="69714" y="12008"/>
                </a:cubicBezTo>
                <a:cubicBezTo>
                  <a:pt x="69178" y="12008"/>
                  <a:pt x="68641" y="12048"/>
                  <a:pt x="68106" y="12129"/>
                </a:cubicBezTo>
                <a:cubicBezTo>
                  <a:pt x="65055" y="12588"/>
                  <a:pt x="62005" y="14215"/>
                  <a:pt x="59034" y="14215"/>
                </a:cubicBezTo>
                <a:cubicBezTo>
                  <a:pt x="58282" y="14215"/>
                  <a:pt x="57535" y="14111"/>
                  <a:pt x="56794" y="13857"/>
                </a:cubicBezTo>
                <a:cubicBezTo>
                  <a:pt x="53599" y="12757"/>
                  <a:pt x="51950" y="9353"/>
                  <a:pt x="49829" y="6735"/>
                </a:cubicBezTo>
                <a:cubicBezTo>
                  <a:pt x="46503" y="2624"/>
                  <a:pt x="41345" y="110"/>
                  <a:pt x="36056" y="5"/>
                </a:cubicBezTo>
                <a:cubicBezTo>
                  <a:pt x="35915" y="2"/>
                  <a:pt x="35775" y="0"/>
                  <a:pt x="35634"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891" name="Google Shape;1891;p32"/>
          <p:cNvGrpSpPr/>
          <p:nvPr/>
        </p:nvGrpSpPr>
        <p:grpSpPr>
          <a:xfrm>
            <a:off x="11128106" y="2274229"/>
            <a:ext cx="636684" cy="1137184"/>
            <a:chOff x="8159300" y="1511300"/>
            <a:chExt cx="477513" cy="852888"/>
          </a:xfrm>
        </p:grpSpPr>
        <p:sp>
          <p:nvSpPr>
            <p:cNvPr id="1892" name="Google Shape;1892;p32"/>
            <p:cNvSpPr/>
            <p:nvPr/>
          </p:nvSpPr>
          <p:spPr>
            <a:xfrm>
              <a:off x="8524213" y="1511300"/>
              <a:ext cx="112600" cy="111950"/>
            </a:xfrm>
            <a:custGeom>
              <a:avLst/>
              <a:gdLst/>
              <a:ahLst/>
              <a:cxnLst/>
              <a:rect l="l" t="t" r="r" b="b"/>
              <a:pathLst>
                <a:path w="4504" h="4478" extrusionOk="0">
                  <a:moveTo>
                    <a:pt x="2252" y="0"/>
                  </a:moveTo>
                  <a:cubicBezTo>
                    <a:pt x="1021" y="0"/>
                    <a:pt x="0" y="995"/>
                    <a:pt x="0" y="2252"/>
                  </a:cubicBezTo>
                  <a:cubicBezTo>
                    <a:pt x="0" y="3483"/>
                    <a:pt x="1021" y="4478"/>
                    <a:pt x="2252" y="4478"/>
                  </a:cubicBezTo>
                  <a:cubicBezTo>
                    <a:pt x="3509" y="4478"/>
                    <a:pt x="4504" y="3483"/>
                    <a:pt x="4504" y="2252"/>
                  </a:cubicBezTo>
                  <a:cubicBezTo>
                    <a:pt x="4504" y="995"/>
                    <a:pt x="3509" y="0"/>
                    <a:pt x="22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3" name="Google Shape;1893;p32"/>
            <p:cNvSpPr/>
            <p:nvPr/>
          </p:nvSpPr>
          <p:spPr>
            <a:xfrm>
              <a:off x="8159300" y="2204038"/>
              <a:ext cx="176125" cy="160150"/>
            </a:xfrm>
            <a:custGeom>
              <a:avLst/>
              <a:gdLst/>
              <a:ahLst/>
              <a:cxnLst/>
              <a:rect l="l" t="t" r="r" b="b"/>
              <a:pathLst>
                <a:path w="7045" h="6406" extrusionOk="0">
                  <a:moveTo>
                    <a:pt x="3514" y="0"/>
                  </a:moveTo>
                  <a:cubicBezTo>
                    <a:pt x="2063" y="0"/>
                    <a:pt x="755" y="998"/>
                    <a:pt x="420" y="2474"/>
                  </a:cubicBezTo>
                  <a:cubicBezTo>
                    <a:pt x="1" y="4176"/>
                    <a:pt x="1074" y="5904"/>
                    <a:pt x="2802" y="6323"/>
                  </a:cubicBezTo>
                  <a:cubicBezTo>
                    <a:pt x="3043" y="6378"/>
                    <a:pt x="3285" y="6405"/>
                    <a:pt x="3523" y="6405"/>
                  </a:cubicBezTo>
                  <a:cubicBezTo>
                    <a:pt x="4968" y="6405"/>
                    <a:pt x="6292" y="5423"/>
                    <a:pt x="6651" y="3940"/>
                  </a:cubicBezTo>
                  <a:cubicBezTo>
                    <a:pt x="7044" y="2212"/>
                    <a:pt x="5997" y="510"/>
                    <a:pt x="4269" y="91"/>
                  </a:cubicBezTo>
                  <a:cubicBezTo>
                    <a:pt x="4016" y="30"/>
                    <a:pt x="3763" y="0"/>
                    <a:pt x="35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94" name="Google Shape;1894;p32"/>
          <p:cNvGrpSpPr/>
          <p:nvPr/>
        </p:nvGrpSpPr>
        <p:grpSpPr>
          <a:xfrm>
            <a:off x="427214" y="427235"/>
            <a:ext cx="605873" cy="4757657"/>
            <a:chOff x="290958" y="420413"/>
            <a:chExt cx="454405" cy="3568243"/>
          </a:xfrm>
        </p:grpSpPr>
        <p:sp>
          <p:nvSpPr>
            <p:cNvPr id="1895" name="Google Shape;1895;p32"/>
            <p:cNvSpPr/>
            <p:nvPr/>
          </p:nvSpPr>
          <p:spPr>
            <a:xfrm>
              <a:off x="643238" y="1348198"/>
              <a:ext cx="53050" cy="52400"/>
            </a:xfrm>
            <a:custGeom>
              <a:avLst/>
              <a:gdLst/>
              <a:ahLst/>
              <a:cxnLst/>
              <a:rect l="l" t="t" r="r" b="b"/>
              <a:pathLst>
                <a:path w="2122" h="2096" extrusionOk="0">
                  <a:moveTo>
                    <a:pt x="1074" y="1"/>
                  </a:moveTo>
                  <a:cubicBezTo>
                    <a:pt x="498" y="1"/>
                    <a:pt x="0" y="472"/>
                    <a:pt x="0" y="1048"/>
                  </a:cubicBezTo>
                  <a:cubicBezTo>
                    <a:pt x="0" y="1624"/>
                    <a:pt x="498" y="2095"/>
                    <a:pt x="1074" y="2095"/>
                  </a:cubicBezTo>
                  <a:cubicBezTo>
                    <a:pt x="1650" y="2095"/>
                    <a:pt x="2121" y="1624"/>
                    <a:pt x="2121" y="1048"/>
                  </a:cubicBezTo>
                  <a:cubicBezTo>
                    <a:pt x="2121" y="472"/>
                    <a:pt x="1650" y="1"/>
                    <a:pt x="10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6" name="Google Shape;1896;p32"/>
            <p:cNvSpPr/>
            <p:nvPr/>
          </p:nvSpPr>
          <p:spPr>
            <a:xfrm>
              <a:off x="659588" y="420413"/>
              <a:ext cx="85775" cy="85775"/>
            </a:xfrm>
            <a:custGeom>
              <a:avLst/>
              <a:gdLst/>
              <a:ahLst/>
              <a:cxnLst/>
              <a:rect l="l" t="t" r="r" b="b"/>
              <a:pathLst>
                <a:path w="3431" h="3431" extrusionOk="0">
                  <a:moveTo>
                    <a:pt x="1702" y="1"/>
                  </a:moveTo>
                  <a:cubicBezTo>
                    <a:pt x="760" y="1"/>
                    <a:pt x="0" y="760"/>
                    <a:pt x="0" y="1702"/>
                  </a:cubicBezTo>
                  <a:cubicBezTo>
                    <a:pt x="0" y="2645"/>
                    <a:pt x="760" y="3431"/>
                    <a:pt x="1702" y="3431"/>
                  </a:cubicBezTo>
                  <a:cubicBezTo>
                    <a:pt x="2671" y="3431"/>
                    <a:pt x="3430" y="2645"/>
                    <a:pt x="3430" y="1702"/>
                  </a:cubicBezTo>
                  <a:cubicBezTo>
                    <a:pt x="3430" y="760"/>
                    <a:pt x="2671" y="1"/>
                    <a:pt x="17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7" name="Google Shape;1897;p32"/>
            <p:cNvSpPr/>
            <p:nvPr/>
          </p:nvSpPr>
          <p:spPr>
            <a:xfrm>
              <a:off x="343653" y="3004608"/>
              <a:ext cx="55675" cy="55650"/>
            </a:xfrm>
            <a:custGeom>
              <a:avLst/>
              <a:gdLst/>
              <a:ahLst/>
              <a:cxnLst/>
              <a:rect l="l" t="t" r="r" b="b"/>
              <a:pathLst>
                <a:path w="2227" h="2226" extrusionOk="0">
                  <a:moveTo>
                    <a:pt x="1100" y="0"/>
                  </a:moveTo>
                  <a:cubicBezTo>
                    <a:pt x="498" y="0"/>
                    <a:pt x="0" y="498"/>
                    <a:pt x="0" y="1126"/>
                  </a:cubicBezTo>
                  <a:cubicBezTo>
                    <a:pt x="0" y="1728"/>
                    <a:pt x="498" y="2226"/>
                    <a:pt x="1100" y="2226"/>
                  </a:cubicBezTo>
                  <a:cubicBezTo>
                    <a:pt x="1729" y="2226"/>
                    <a:pt x="2226" y="1728"/>
                    <a:pt x="2226" y="1126"/>
                  </a:cubicBezTo>
                  <a:cubicBezTo>
                    <a:pt x="2226" y="498"/>
                    <a:pt x="1729" y="0"/>
                    <a:pt x="1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8" name="Google Shape;1898;p32"/>
            <p:cNvSpPr/>
            <p:nvPr/>
          </p:nvSpPr>
          <p:spPr>
            <a:xfrm>
              <a:off x="290958" y="3826930"/>
              <a:ext cx="161075" cy="161725"/>
            </a:xfrm>
            <a:custGeom>
              <a:avLst/>
              <a:gdLst/>
              <a:ahLst/>
              <a:cxnLst/>
              <a:rect l="l" t="t" r="r" b="b"/>
              <a:pathLst>
                <a:path w="6443" h="6469" extrusionOk="0">
                  <a:moveTo>
                    <a:pt x="3221" y="1"/>
                  </a:moveTo>
                  <a:cubicBezTo>
                    <a:pt x="1441" y="1"/>
                    <a:pt x="1" y="1441"/>
                    <a:pt x="1" y="3248"/>
                  </a:cubicBezTo>
                  <a:cubicBezTo>
                    <a:pt x="1" y="5028"/>
                    <a:pt x="1441" y="6468"/>
                    <a:pt x="3221" y="6468"/>
                  </a:cubicBezTo>
                  <a:cubicBezTo>
                    <a:pt x="5002" y="6468"/>
                    <a:pt x="6442" y="5028"/>
                    <a:pt x="6442" y="3248"/>
                  </a:cubicBezTo>
                  <a:cubicBezTo>
                    <a:pt x="6442" y="1441"/>
                    <a:pt x="5002" y="1"/>
                    <a:pt x="32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42901870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1"/>
        </a:solidFill>
        <a:effectLst/>
      </p:bgPr>
    </p:bg>
    <p:spTree>
      <p:nvGrpSpPr>
        <p:cNvPr id="1" name="Shape 1899"/>
        <p:cNvGrpSpPr/>
        <p:nvPr/>
      </p:nvGrpSpPr>
      <p:grpSpPr>
        <a:xfrm>
          <a:off x="0" y="0"/>
          <a:ext cx="0" cy="0"/>
          <a:chOff x="0" y="0"/>
          <a:chExt cx="0" cy="0"/>
        </a:xfrm>
      </p:grpSpPr>
      <p:sp>
        <p:nvSpPr>
          <p:cNvPr id="1900" name="Google Shape;1900;p33"/>
          <p:cNvSpPr/>
          <p:nvPr/>
        </p:nvSpPr>
        <p:spPr>
          <a:xfrm>
            <a:off x="-359866" y="265567"/>
            <a:ext cx="931333" cy="605500"/>
          </a:xfrm>
          <a:custGeom>
            <a:avLst/>
            <a:gdLst/>
            <a:ahLst/>
            <a:cxnLst/>
            <a:rect l="l" t="t" r="r" b="b"/>
            <a:pathLst>
              <a:path w="27940" h="18165" extrusionOk="0">
                <a:moveTo>
                  <a:pt x="15932" y="1"/>
                </a:moveTo>
                <a:cubicBezTo>
                  <a:pt x="11765" y="1"/>
                  <a:pt x="12098" y="6654"/>
                  <a:pt x="12098" y="6654"/>
                </a:cubicBezTo>
                <a:cubicBezTo>
                  <a:pt x="12098" y="6654"/>
                  <a:pt x="11448" y="2531"/>
                  <a:pt x="8824" y="2531"/>
                </a:cubicBezTo>
                <a:cubicBezTo>
                  <a:pt x="8469" y="2531"/>
                  <a:pt x="8077" y="2607"/>
                  <a:pt x="7646" y="2779"/>
                </a:cubicBezTo>
                <a:cubicBezTo>
                  <a:pt x="4033" y="4219"/>
                  <a:pt x="6939" y="9377"/>
                  <a:pt x="6939" y="9377"/>
                </a:cubicBezTo>
                <a:cubicBezTo>
                  <a:pt x="6233" y="8699"/>
                  <a:pt x="5170" y="8328"/>
                  <a:pt x="4087" y="8328"/>
                </a:cubicBezTo>
                <a:cubicBezTo>
                  <a:pt x="2078" y="8328"/>
                  <a:pt x="0" y="9602"/>
                  <a:pt x="0" y="12546"/>
                </a:cubicBezTo>
                <a:cubicBezTo>
                  <a:pt x="27" y="17730"/>
                  <a:pt x="10238" y="17966"/>
                  <a:pt x="10238" y="17966"/>
                </a:cubicBezTo>
                <a:cubicBezTo>
                  <a:pt x="11474" y="18099"/>
                  <a:pt x="12781" y="18165"/>
                  <a:pt x="14103" y="18165"/>
                </a:cubicBezTo>
                <a:cubicBezTo>
                  <a:pt x="20820" y="18165"/>
                  <a:pt x="27917" y="16473"/>
                  <a:pt x="27939" y="13410"/>
                </a:cubicBezTo>
                <a:cubicBezTo>
                  <a:pt x="27939" y="10821"/>
                  <a:pt x="25621" y="10567"/>
                  <a:pt x="24711" y="10567"/>
                </a:cubicBezTo>
                <a:cubicBezTo>
                  <a:pt x="24490" y="10567"/>
                  <a:pt x="24352" y="10582"/>
                  <a:pt x="24352" y="10582"/>
                </a:cubicBezTo>
                <a:cubicBezTo>
                  <a:pt x="24352" y="10582"/>
                  <a:pt x="26525" y="6549"/>
                  <a:pt x="23907" y="5319"/>
                </a:cubicBezTo>
                <a:cubicBezTo>
                  <a:pt x="23569" y="5162"/>
                  <a:pt x="23243" y="5095"/>
                  <a:pt x="22932" y="5095"/>
                </a:cubicBezTo>
                <a:cubicBezTo>
                  <a:pt x="20955" y="5095"/>
                  <a:pt x="19586" y="7832"/>
                  <a:pt x="19586" y="7832"/>
                </a:cubicBezTo>
                <a:cubicBezTo>
                  <a:pt x="19586" y="7832"/>
                  <a:pt x="20398" y="160"/>
                  <a:pt x="16078" y="3"/>
                </a:cubicBezTo>
                <a:cubicBezTo>
                  <a:pt x="16028" y="2"/>
                  <a:pt x="15980" y="1"/>
                  <a:pt x="15932" y="1"/>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01" name="Google Shape;1901;p33"/>
          <p:cNvSpPr/>
          <p:nvPr/>
        </p:nvSpPr>
        <p:spPr>
          <a:xfrm flipH="1">
            <a:off x="1222219" y="6426305"/>
            <a:ext cx="1844300" cy="438300"/>
          </a:xfrm>
          <a:custGeom>
            <a:avLst/>
            <a:gdLst/>
            <a:ahLst/>
            <a:cxnLst/>
            <a:rect l="l" t="t" r="r" b="b"/>
            <a:pathLst>
              <a:path w="55329" h="13149" extrusionOk="0">
                <a:moveTo>
                  <a:pt x="30917" y="1"/>
                </a:moveTo>
                <a:cubicBezTo>
                  <a:pt x="30832" y="1"/>
                  <a:pt x="30747" y="2"/>
                  <a:pt x="30662" y="4"/>
                </a:cubicBezTo>
                <a:cubicBezTo>
                  <a:pt x="27075" y="82"/>
                  <a:pt x="23540" y="1810"/>
                  <a:pt x="21262" y="4612"/>
                </a:cubicBezTo>
                <a:cubicBezTo>
                  <a:pt x="19796" y="6419"/>
                  <a:pt x="18670" y="8749"/>
                  <a:pt x="16497" y="9482"/>
                </a:cubicBezTo>
                <a:cubicBezTo>
                  <a:pt x="15987" y="9657"/>
                  <a:pt x="15473" y="9729"/>
                  <a:pt x="14956" y="9729"/>
                </a:cubicBezTo>
                <a:cubicBezTo>
                  <a:pt x="12922" y="9729"/>
                  <a:pt x="10834" y="8617"/>
                  <a:pt x="8746" y="8304"/>
                </a:cubicBezTo>
                <a:cubicBezTo>
                  <a:pt x="8374" y="8246"/>
                  <a:pt x="8000" y="8218"/>
                  <a:pt x="7626" y="8218"/>
                </a:cubicBezTo>
                <a:cubicBezTo>
                  <a:pt x="4453" y="8218"/>
                  <a:pt x="1336" y="10240"/>
                  <a:pt x="1" y="13122"/>
                </a:cubicBezTo>
                <a:lnTo>
                  <a:pt x="1" y="13148"/>
                </a:lnTo>
                <a:lnTo>
                  <a:pt x="55328" y="13148"/>
                </a:lnTo>
                <a:cubicBezTo>
                  <a:pt x="54935" y="11368"/>
                  <a:pt x="52867" y="10058"/>
                  <a:pt x="50929" y="9718"/>
                </a:cubicBezTo>
                <a:cubicBezTo>
                  <a:pt x="48625" y="9299"/>
                  <a:pt x="46111" y="9561"/>
                  <a:pt x="44121" y="8356"/>
                </a:cubicBezTo>
                <a:cubicBezTo>
                  <a:pt x="42498" y="7388"/>
                  <a:pt x="41529" y="5633"/>
                  <a:pt x="40272" y="4219"/>
                </a:cubicBezTo>
                <a:cubicBezTo>
                  <a:pt x="37945" y="1586"/>
                  <a:pt x="34445" y="1"/>
                  <a:pt x="30917"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02" name="Google Shape;1902;p33"/>
          <p:cNvGrpSpPr/>
          <p:nvPr/>
        </p:nvGrpSpPr>
        <p:grpSpPr>
          <a:xfrm>
            <a:off x="10121518" y="6052804"/>
            <a:ext cx="2710100" cy="811800"/>
            <a:chOff x="238125" y="4189250"/>
            <a:chExt cx="2032575" cy="608850"/>
          </a:xfrm>
        </p:grpSpPr>
        <p:sp>
          <p:nvSpPr>
            <p:cNvPr id="1903" name="Google Shape;1903;p33"/>
            <p:cNvSpPr/>
            <p:nvPr/>
          </p:nvSpPr>
          <p:spPr>
            <a:xfrm>
              <a:off x="238125" y="4189250"/>
              <a:ext cx="2032575" cy="608850"/>
            </a:xfrm>
            <a:custGeom>
              <a:avLst/>
              <a:gdLst/>
              <a:ahLst/>
              <a:cxnLst/>
              <a:rect l="l" t="t" r="r" b="b"/>
              <a:pathLst>
                <a:path w="81303" h="24354" extrusionOk="0">
                  <a:moveTo>
                    <a:pt x="40982" y="0"/>
                  </a:moveTo>
                  <a:cubicBezTo>
                    <a:pt x="40115" y="0"/>
                    <a:pt x="39246" y="60"/>
                    <a:pt x="38386" y="185"/>
                  </a:cubicBezTo>
                  <a:cubicBezTo>
                    <a:pt x="37967" y="238"/>
                    <a:pt x="37575" y="316"/>
                    <a:pt x="37156" y="421"/>
                  </a:cubicBezTo>
                  <a:cubicBezTo>
                    <a:pt x="37129" y="421"/>
                    <a:pt x="37103" y="421"/>
                    <a:pt x="37077" y="447"/>
                  </a:cubicBezTo>
                  <a:cubicBezTo>
                    <a:pt x="36632" y="552"/>
                    <a:pt x="36187" y="656"/>
                    <a:pt x="35742" y="814"/>
                  </a:cubicBezTo>
                  <a:cubicBezTo>
                    <a:pt x="35637" y="840"/>
                    <a:pt x="35532" y="866"/>
                    <a:pt x="35427" y="892"/>
                  </a:cubicBezTo>
                  <a:cubicBezTo>
                    <a:pt x="32547" y="1861"/>
                    <a:pt x="29876" y="3511"/>
                    <a:pt x="27651" y="5658"/>
                  </a:cubicBezTo>
                  <a:cubicBezTo>
                    <a:pt x="27625" y="5684"/>
                    <a:pt x="27598" y="5710"/>
                    <a:pt x="27572" y="5736"/>
                  </a:cubicBezTo>
                  <a:cubicBezTo>
                    <a:pt x="26918" y="6338"/>
                    <a:pt x="26315" y="7019"/>
                    <a:pt x="25739" y="7700"/>
                  </a:cubicBezTo>
                  <a:cubicBezTo>
                    <a:pt x="25608" y="7883"/>
                    <a:pt x="25477" y="8040"/>
                    <a:pt x="25373" y="8198"/>
                  </a:cubicBezTo>
                  <a:cubicBezTo>
                    <a:pt x="24509" y="9297"/>
                    <a:pt x="23749" y="10476"/>
                    <a:pt x="23095" y="11706"/>
                  </a:cubicBezTo>
                  <a:cubicBezTo>
                    <a:pt x="22021" y="13749"/>
                    <a:pt x="21078" y="16105"/>
                    <a:pt x="19246" y="17388"/>
                  </a:cubicBezTo>
                  <a:cubicBezTo>
                    <a:pt x="19219" y="17388"/>
                    <a:pt x="19193" y="17414"/>
                    <a:pt x="19167" y="17441"/>
                  </a:cubicBezTo>
                  <a:cubicBezTo>
                    <a:pt x="18957" y="17572"/>
                    <a:pt x="18722" y="17702"/>
                    <a:pt x="18460" y="17833"/>
                  </a:cubicBezTo>
                  <a:cubicBezTo>
                    <a:pt x="17629" y="18215"/>
                    <a:pt x="16750" y="18340"/>
                    <a:pt x="15846" y="18340"/>
                  </a:cubicBezTo>
                  <a:cubicBezTo>
                    <a:pt x="14271" y="18340"/>
                    <a:pt x="12621" y="17962"/>
                    <a:pt x="11024" y="17912"/>
                  </a:cubicBezTo>
                  <a:cubicBezTo>
                    <a:pt x="10867" y="17905"/>
                    <a:pt x="10710" y="17901"/>
                    <a:pt x="10554" y="17901"/>
                  </a:cubicBezTo>
                  <a:cubicBezTo>
                    <a:pt x="8961" y="17901"/>
                    <a:pt x="7398" y="18261"/>
                    <a:pt x="5944" y="18881"/>
                  </a:cubicBezTo>
                  <a:cubicBezTo>
                    <a:pt x="5891" y="18907"/>
                    <a:pt x="5865" y="18933"/>
                    <a:pt x="5839" y="18933"/>
                  </a:cubicBezTo>
                  <a:cubicBezTo>
                    <a:pt x="3352" y="20059"/>
                    <a:pt x="1257" y="21970"/>
                    <a:pt x="0" y="24353"/>
                  </a:cubicBezTo>
                  <a:lnTo>
                    <a:pt x="81302" y="24353"/>
                  </a:lnTo>
                  <a:cubicBezTo>
                    <a:pt x="81276" y="22154"/>
                    <a:pt x="80569" y="19954"/>
                    <a:pt x="79286" y="18148"/>
                  </a:cubicBezTo>
                  <a:cubicBezTo>
                    <a:pt x="79260" y="18121"/>
                    <a:pt x="79234" y="18095"/>
                    <a:pt x="79234" y="18069"/>
                  </a:cubicBezTo>
                  <a:cubicBezTo>
                    <a:pt x="78946" y="17702"/>
                    <a:pt x="78632" y="17310"/>
                    <a:pt x="78317" y="16969"/>
                  </a:cubicBezTo>
                  <a:cubicBezTo>
                    <a:pt x="76825" y="15424"/>
                    <a:pt x="74835" y="14377"/>
                    <a:pt x="72740" y="13958"/>
                  </a:cubicBezTo>
                  <a:cubicBezTo>
                    <a:pt x="72714" y="13958"/>
                    <a:pt x="72662" y="13932"/>
                    <a:pt x="72635" y="13932"/>
                  </a:cubicBezTo>
                  <a:cubicBezTo>
                    <a:pt x="72086" y="13827"/>
                    <a:pt x="71536" y="13749"/>
                    <a:pt x="70986" y="13749"/>
                  </a:cubicBezTo>
                  <a:cubicBezTo>
                    <a:pt x="70907" y="13722"/>
                    <a:pt x="70829" y="13722"/>
                    <a:pt x="70776" y="13722"/>
                  </a:cubicBezTo>
                  <a:cubicBezTo>
                    <a:pt x="70069" y="13722"/>
                    <a:pt x="69336" y="13775"/>
                    <a:pt x="68655" y="13906"/>
                  </a:cubicBezTo>
                  <a:cubicBezTo>
                    <a:pt x="67058" y="14220"/>
                    <a:pt x="65409" y="14875"/>
                    <a:pt x="63837" y="15189"/>
                  </a:cubicBezTo>
                  <a:cubicBezTo>
                    <a:pt x="63759" y="15189"/>
                    <a:pt x="63680" y="15215"/>
                    <a:pt x="63602" y="15215"/>
                  </a:cubicBezTo>
                  <a:cubicBezTo>
                    <a:pt x="63209" y="15293"/>
                    <a:pt x="62816" y="15346"/>
                    <a:pt x="62397" y="15346"/>
                  </a:cubicBezTo>
                  <a:lnTo>
                    <a:pt x="62319" y="15346"/>
                  </a:lnTo>
                  <a:cubicBezTo>
                    <a:pt x="62251" y="15348"/>
                    <a:pt x="62184" y="15350"/>
                    <a:pt x="62117" y="15350"/>
                  </a:cubicBezTo>
                  <a:cubicBezTo>
                    <a:pt x="61508" y="15350"/>
                    <a:pt x="60919" y="15241"/>
                    <a:pt x="60329" y="15005"/>
                  </a:cubicBezTo>
                  <a:cubicBezTo>
                    <a:pt x="59229" y="14560"/>
                    <a:pt x="58417" y="13775"/>
                    <a:pt x="57763" y="12806"/>
                  </a:cubicBezTo>
                  <a:lnTo>
                    <a:pt x="57632" y="12597"/>
                  </a:lnTo>
                  <a:cubicBezTo>
                    <a:pt x="56742" y="11209"/>
                    <a:pt x="56113" y="9507"/>
                    <a:pt x="55301" y="8067"/>
                  </a:cubicBezTo>
                  <a:cubicBezTo>
                    <a:pt x="55223" y="7883"/>
                    <a:pt x="55118" y="7700"/>
                    <a:pt x="55013" y="7543"/>
                  </a:cubicBezTo>
                  <a:cubicBezTo>
                    <a:pt x="54987" y="7491"/>
                    <a:pt x="54961" y="7464"/>
                    <a:pt x="54935" y="7438"/>
                  </a:cubicBezTo>
                  <a:cubicBezTo>
                    <a:pt x="54542" y="6757"/>
                    <a:pt x="54071" y="6129"/>
                    <a:pt x="53547" y="5553"/>
                  </a:cubicBezTo>
                  <a:cubicBezTo>
                    <a:pt x="53521" y="5474"/>
                    <a:pt x="53468" y="5422"/>
                    <a:pt x="53416" y="5370"/>
                  </a:cubicBezTo>
                  <a:cubicBezTo>
                    <a:pt x="52081" y="3877"/>
                    <a:pt x="50431" y="2673"/>
                    <a:pt x="48598" y="1782"/>
                  </a:cubicBezTo>
                  <a:cubicBezTo>
                    <a:pt x="48546" y="1756"/>
                    <a:pt x="48493" y="1730"/>
                    <a:pt x="48441" y="1704"/>
                  </a:cubicBezTo>
                  <a:cubicBezTo>
                    <a:pt x="48127" y="1547"/>
                    <a:pt x="47839" y="1416"/>
                    <a:pt x="47525" y="1285"/>
                  </a:cubicBezTo>
                  <a:cubicBezTo>
                    <a:pt x="47498" y="1285"/>
                    <a:pt x="47472" y="1285"/>
                    <a:pt x="47446" y="1259"/>
                  </a:cubicBezTo>
                  <a:cubicBezTo>
                    <a:pt x="46006" y="683"/>
                    <a:pt x="44513" y="290"/>
                    <a:pt x="42969" y="107"/>
                  </a:cubicBezTo>
                  <a:cubicBezTo>
                    <a:pt x="42890" y="107"/>
                    <a:pt x="42811" y="107"/>
                    <a:pt x="42733" y="80"/>
                  </a:cubicBezTo>
                  <a:cubicBezTo>
                    <a:pt x="42152" y="28"/>
                    <a:pt x="41568" y="0"/>
                    <a:pt x="409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4" name="Google Shape;1904;p33"/>
            <p:cNvSpPr/>
            <p:nvPr/>
          </p:nvSpPr>
          <p:spPr>
            <a:xfrm>
              <a:off x="760500" y="4381750"/>
              <a:ext cx="121125" cy="416350"/>
            </a:xfrm>
            <a:custGeom>
              <a:avLst/>
              <a:gdLst/>
              <a:ahLst/>
              <a:cxnLst/>
              <a:rect l="l" t="t" r="r" b="b"/>
              <a:pathLst>
                <a:path w="4845" h="16654" extrusionOk="0">
                  <a:moveTo>
                    <a:pt x="4844" y="0"/>
                  </a:moveTo>
                  <a:lnTo>
                    <a:pt x="4844" y="0"/>
                  </a:lnTo>
                  <a:cubicBezTo>
                    <a:pt x="4713" y="157"/>
                    <a:pt x="4582" y="314"/>
                    <a:pt x="4451" y="498"/>
                  </a:cubicBezTo>
                  <a:cubicBezTo>
                    <a:pt x="2304" y="6546"/>
                    <a:pt x="655" y="13668"/>
                    <a:pt x="0" y="16653"/>
                  </a:cubicBezTo>
                  <a:lnTo>
                    <a:pt x="210" y="16653"/>
                  </a:lnTo>
                  <a:cubicBezTo>
                    <a:pt x="890" y="13537"/>
                    <a:pt x="2619" y="6127"/>
                    <a:pt x="48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5" name="Google Shape;1905;p33"/>
            <p:cNvSpPr/>
            <p:nvPr/>
          </p:nvSpPr>
          <p:spPr>
            <a:xfrm>
              <a:off x="928725" y="4208925"/>
              <a:ext cx="202950" cy="589175"/>
            </a:xfrm>
            <a:custGeom>
              <a:avLst/>
              <a:gdLst/>
              <a:ahLst/>
              <a:cxnLst/>
              <a:rect l="l" t="t" r="r" b="b"/>
              <a:pathLst>
                <a:path w="8118" h="23567" extrusionOk="0">
                  <a:moveTo>
                    <a:pt x="8118" y="0"/>
                  </a:moveTo>
                  <a:lnTo>
                    <a:pt x="8118" y="0"/>
                  </a:lnTo>
                  <a:cubicBezTo>
                    <a:pt x="8013" y="27"/>
                    <a:pt x="7908" y="79"/>
                    <a:pt x="7803" y="105"/>
                  </a:cubicBezTo>
                  <a:cubicBezTo>
                    <a:pt x="4059" y="5918"/>
                    <a:pt x="969" y="19167"/>
                    <a:pt x="1" y="23566"/>
                  </a:cubicBezTo>
                  <a:lnTo>
                    <a:pt x="210" y="23566"/>
                  </a:lnTo>
                  <a:cubicBezTo>
                    <a:pt x="1205" y="19063"/>
                    <a:pt x="4347" y="5630"/>
                    <a:pt x="8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6" name="Google Shape;1906;p33"/>
            <p:cNvSpPr/>
            <p:nvPr/>
          </p:nvSpPr>
          <p:spPr>
            <a:xfrm>
              <a:off x="1097625" y="4191250"/>
              <a:ext cx="214725" cy="606850"/>
            </a:xfrm>
            <a:custGeom>
              <a:avLst/>
              <a:gdLst/>
              <a:ahLst/>
              <a:cxnLst/>
              <a:rect l="l" t="t" r="r" b="b"/>
              <a:pathLst>
                <a:path w="8589" h="24274" extrusionOk="0">
                  <a:moveTo>
                    <a:pt x="8353" y="0"/>
                  </a:moveTo>
                  <a:cubicBezTo>
                    <a:pt x="4373" y="5290"/>
                    <a:pt x="995" y="19639"/>
                    <a:pt x="0" y="24273"/>
                  </a:cubicBezTo>
                  <a:lnTo>
                    <a:pt x="210" y="24273"/>
                  </a:lnTo>
                  <a:cubicBezTo>
                    <a:pt x="1231" y="19560"/>
                    <a:pt x="4609" y="5159"/>
                    <a:pt x="8589" y="27"/>
                  </a:cubicBezTo>
                  <a:cubicBezTo>
                    <a:pt x="8510" y="27"/>
                    <a:pt x="8431" y="0"/>
                    <a:pt x="83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7" name="Google Shape;1907;p33"/>
            <p:cNvSpPr/>
            <p:nvPr/>
          </p:nvSpPr>
          <p:spPr>
            <a:xfrm>
              <a:off x="1265850" y="4231825"/>
              <a:ext cx="187250" cy="566275"/>
            </a:xfrm>
            <a:custGeom>
              <a:avLst/>
              <a:gdLst/>
              <a:ahLst/>
              <a:cxnLst/>
              <a:rect l="l" t="t" r="r" b="b"/>
              <a:pathLst>
                <a:path w="7490" h="22651" extrusionOk="0">
                  <a:moveTo>
                    <a:pt x="7332" y="1"/>
                  </a:moveTo>
                  <a:cubicBezTo>
                    <a:pt x="3797" y="6128"/>
                    <a:pt x="917" y="18435"/>
                    <a:pt x="0" y="22650"/>
                  </a:cubicBezTo>
                  <a:lnTo>
                    <a:pt x="210" y="22650"/>
                  </a:lnTo>
                  <a:cubicBezTo>
                    <a:pt x="1126" y="18382"/>
                    <a:pt x="4007" y="6154"/>
                    <a:pt x="7489" y="79"/>
                  </a:cubicBezTo>
                  <a:cubicBezTo>
                    <a:pt x="7437" y="53"/>
                    <a:pt x="7384" y="27"/>
                    <a:pt x="73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8" name="Google Shape;1908;p33"/>
            <p:cNvSpPr/>
            <p:nvPr/>
          </p:nvSpPr>
          <p:spPr>
            <a:xfrm>
              <a:off x="1434750" y="4323475"/>
              <a:ext cx="142075" cy="474625"/>
            </a:xfrm>
            <a:custGeom>
              <a:avLst/>
              <a:gdLst/>
              <a:ahLst/>
              <a:cxnLst/>
              <a:rect l="l" t="t" r="r" b="b"/>
              <a:pathLst>
                <a:path w="5683" h="18985" extrusionOk="0">
                  <a:moveTo>
                    <a:pt x="5551" y="1"/>
                  </a:moveTo>
                  <a:cubicBezTo>
                    <a:pt x="2854" y="6494"/>
                    <a:pt x="759" y="15502"/>
                    <a:pt x="0" y="18984"/>
                  </a:cubicBezTo>
                  <a:lnTo>
                    <a:pt x="183" y="18984"/>
                  </a:lnTo>
                  <a:cubicBezTo>
                    <a:pt x="969" y="15476"/>
                    <a:pt x="3037" y="6599"/>
                    <a:pt x="5682" y="158"/>
                  </a:cubicBezTo>
                  <a:cubicBezTo>
                    <a:pt x="5656" y="105"/>
                    <a:pt x="5603" y="53"/>
                    <a:pt x="55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9" name="Google Shape;1909;p33"/>
            <p:cNvSpPr/>
            <p:nvPr/>
          </p:nvSpPr>
          <p:spPr>
            <a:xfrm>
              <a:off x="1602975" y="4504150"/>
              <a:ext cx="79225" cy="293950"/>
            </a:xfrm>
            <a:custGeom>
              <a:avLst/>
              <a:gdLst/>
              <a:ahLst/>
              <a:cxnLst/>
              <a:rect l="l" t="t" r="r" b="b"/>
              <a:pathLst>
                <a:path w="3169" h="11758" extrusionOk="0">
                  <a:moveTo>
                    <a:pt x="3038" y="1"/>
                  </a:moveTo>
                  <a:cubicBezTo>
                    <a:pt x="1598" y="4792"/>
                    <a:pt x="498" y="9479"/>
                    <a:pt x="0" y="11757"/>
                  </a:cubicBezTo>
                  <a:lnTo>
                    <a:pt x="210" y="11757"/>
                  </a:lnTo>
                  <a:cubicBezTo>
                    <a:pt x="707" y="9479"/>
                    <a:pt x="1755" y="4897"/>
                    <a:pt x="3169" y="210"/>
                  </a:cubicBezTo>
                  <a:lnTo>
                    <a:pt x="30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0" name="Google Shape;1910;p33"/>
            <p:cNvSpPr/>
            <p:nvPr/>
          </p:nvSpPr>
          <p:spPr>
            <a:xfrm>
              <a:off x="1771200" y="4568950"/>
              <a:ext cx="62225" cy="229150"/>
            </a:xfrm>
            <a:custGeom>
              <a:avLst/>
              <a:gdLst/>
              <a:ahLst/>
              <a:cxnLst/>
              <a:rect l="l" t="t" r="r" b="b"/>
              <a:pathLst>
                <a:path w="2489" h="9166" extrusionOk="0">
                  <a:moveTo>
                    <a:pt x="2488" y="1"/>
                  </a:moveTo>
                  <a:cubicBezTo>
                    <a:pt x="2436" y="1"/>
                    <a:pt x="2357" y="27"/>
                    <a:pt x="2279" y="27"/>
                  </a:cubicBezTo>
                  <a:cubicBezTo>
                    <a:pt x="1205" y="3850"/>
                    <a:pt x="420" y="7306"/>
                    <a:pt x="1" y="9165"/>
                  </a:cubicBezTo>
                  <a:lnTo>
                    <a:pt x="210" y="9165"/>
                  </a:lnTo>
                  <a:cubicBezTo>
                    <a:pt x="629" y="7280"/>
                    <a:pt x="1441" y="3797"/>
                    <a:pt x="24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1" name="Google Shape;1911;p33"/>
            <p:cNvSpPr/>
            <p:nvPr/>
          </p:nvSpPr>
          <p:spPr>
            <a:xfrm>
              <a:off x="1940100" y="4532300"/>
              <a:ext cx="72675" cy="265800"/>
            </a:xfrm>
            <a:custGeom>
              <a:avLst/>
              <a:gdLst/>
              <a:ahLst/>
              <a:cxnLst/>
              <a:rect l="l" t="t" r="r" b="b"/>
              <a:pathLst>
                <a:path w="2907" h="10632" extrusionOk="0">
                  <a:moveTo>
                    <a:pt x="2697" y="0"/>
                  </a:moveTo>
                  <a:cubicBezTo>
                    <a:pt x="1414" y="4399"/>
                    <a:pt x="445" y="8537"/>
                    <a:pt x="0" y="10631"/>
                  </a:cubicBezTo>
                  <a:lnTo>
                    <a:pt x="210" y="10631"/>
                  </a:lnTo>
                  <a:cubicBezTo>
                    <a:pt x="681" y="8510"/>
                    <a:pt x="1624" y="4373"/>
                    <a:pt x="2907" y="27"/>
                  </a:cubicBezTo>
                  <a:cubicBezTo>
                    <a:pt x="2828" y="0"/>
                    <a:pt x="2750" y="0"/>
                    <a:pt x="26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12" name="Google Shape;1912;p33"/>
          <p:cNvSpPr/>
          <p:nvPr/>
        </p:nvSpPr>
        <p:spPr>
          <a:xfrm flipH="1">
            <a:off x="-639616" y="6224639"/>
            <a:ext cx="2697000" cy="639967"/>
          </a:xfrm>
          <a:custGeom>
            <a:avLst/>
            <a:gdLst/>
            <a:ahLst/>
            <a:cxnLst/>
            <a:rect l="l" t="t" r="r" b="b"/>
            <a:pathLst>
              <a:path w="80910" h="19199" extrusionOk="0">
                <a:moveTo>
                  <a:pt x="35634" y="0"/>
                </a:moveTo>
                <a:cubicBezTo>
                  <a:pt x="30513" y="0"/>
                  <a:pt x="25436" y="2310"/>
                  <a:pt x="22021" y="6159"/>
                </a:cubicBezTo>
                <a:cubicBezTo>
                  <a:pt x="20188" y="8227"/>
                  <a:pt x="18774" y="10793"/>
                  <a:pt x="16391" y="12207"/>
                </a:cubicBezTo>
                <a:cubicBezTo>
                  <a:pt x="13459" y="13962"/>
                  <a:pt x="9793" y="13595"/>
                  <a:pt x="6441" y="14197"/>
                </a:cubicBezTo>
                <a:cubicBezTo>
                  <a:pt x="3613" y="14695"/>
                  <a:pt x="550" y="16606"/>
                  <a:pt x="0" y="19198"/>
                </a:cubicBezTo>
                <a:lnTo>
                  <a:pt x="80910" y="19198"/>
                </a:lnTo>
                <a:cubicBezTo>
                  <a:pt x="78937" y="14972"/>
                  <a:pt x="74374" y="12008"/>
                  <a:pt x="69714" y="12008"/>
                </a:cubicBezTo>
                <a:cubicBezTo>
                  <a:pt x="69178" y="12008"/>
                  <a:pt x="68641" y="12048"/>
                  <a:pt x="68106" y="12129"/>
                </a:cubicBezTo>
                <a:cubicBezTo>
                  <a:pt x="65055" y="12588"/>
                  <a:pt x="62005" y="14215"/>
                  <a:pt x="59034" y="14215"/>
                </a:cubicBezTo>
                <a:cubicBezTo>
                  <a:pt x="58282" y="14215"/>
                  <a:pt x="57535" y="14111"/>
                  <a:pt x="56794" y="13857"/>
                </a:cubicBezTo>
                <a:cubicBezTo>
                  <a:pt x="53599" y="12757"/>
                  <a:pt x="51950" y="9353"/>
                  <a:pt x="49829" y="6735"/>
                </a:cubicBezTo>
                <a:cubicBezTo>
                  <a:pt x="46503" y="2624"/>
                  <a:pt x="41345" y="110"/>
                  <a:pt x="36056" y="5"/>
                </a:cubicBezTo>
                <a:cubicBezTo>
                  <a:pt x="35915" y="2"/>
                  <a:pt x="35775" y="0"/>
                  <a:pt x="35634"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13" name="Google Shape;1913;p33"/>
          <p:cNvGrpSpPr/>
          <p:nvPr/>
        </p:nvGrpSpPr>
        <p:grpSpPr>
          <a:xfrm>
            <a:off x="371421" y="2276652"/>
            <a:ext cx="335163" cy="2370567"/>
            <a:chOff x="278566" y="1225800"/>
            <a:chExt cx="251372" cy="1777925"/>
          </a:xfrm>
        </p:grpSpPr>
        <p:sp>
          <p:nvSpPr>
            <p:cNvPr id="1914" name="Google Shape;1914;p33"/>
            <p:cNvSpPr/>
            <p:nvPr/>
          </p:nvSpPr>
          <p:spPr>
            <a:xfrm>
              <a:off x="476888" y="2263317"/>
              <a:ext cx="53050" cy="52400"/>
            </a:xfrm>
            <a:custGeom>
              <a:avLst/>
              <a:gdLst/>
              <a:ahLst/>
              <a:cxnLst/>
              <a:rect l="l" t="t" r="r" b="b"/>
              <a:pathLst>
                <a:path w="2122" h="2096" extrusionOk="0">
                  <a:moveTo>
                    <a:pt x="1074" y="1"/>
                  </a:moveTo>
                  <a:cubicBezTo>
                    <a:pt x="498" y="1"/>
                    <a:pt x="0" y="472"/>
                    <a:pt x="0" y="1048"/>
                  </a:cubicBezTo>
                  <a:cubicBezTo>
                    <a:pt x="0" y="1624"/>
                    <a:pt x="498" y="2095"/>
                    <a:pt x="1074" y="2095"/>
                  </a:cubicBezTo>
                  <a:cubicBezTo>
                    <a:pt x="1650" y="2095"/>
                    <a:pt x="2121" y="1624"/>
                    <a:pt x="2121" y="1048"/>
                  </a:cubicBezTo>
                  <a:cubicBezTo>
                    <a:pt x="2121" y="472"/>
                    <a:pt x="1650" y="1"/>
                    <a:pt x="10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5" name="Google Shape;1915;p33"/>
            <p:cNvSpPr/>
            <p:nvPr/>
          </p:nvSpPr>
          <p:spPr>
            <a:xfrm>
              <a:off x="278566" y="2948075"/>
              <a:ext cx="55675" cy="55650"/>
            </a:xfrm>
            <a:custGeom>
              <a:avLst/>
              <a:gdLst/>
              <a:ahLst/>
              <a:cxnLst/>
              <a:rect l="l" t="t" r="r" b="b"/>
              <a:pathLst>
                <a:path w="2227" h="2226" extrusionOk="0">
                  <a:moveTo>
                    <a:pt x="1100" y="0"/>
                  </a:moveTo>
                  <a:cubicBezTo>
                    <a:pt x="498" y="0"/>
                    <a:pt x="0" y="498"/>
                    <a:pt x="0" y="1126"/>
                  </a:cubicBezTo>
                  <a:cubicBezTo>
                    <a:pt x="0" y="1728"/>
                    <a:pt x="498" y="2226"/>
                    <a:pt x="1100" y="2226"/>
                  </a:cubicBezTo>
                  <a:cubicBezTo>
                    <a:pt x="1729" y="2226"/>
                    <a:pt x="2226" y="1728"/>
                    <a:pt x="2226" y="1126"/>
                  </a:cubicBezTo>
                  <a:cubicBezTo>
                    <a:pt x="2226" y="498"/>
                    <a:pt x="1729" y="0"/>
                    <a:pt x="11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6" name="Google Shape;1916;p33"/>
            <p:cNvSpPr/>
            <p:nvPr/>
          </p:nvSpPr>
          <p:spPr>
            <a:xfrm>
              <a:off x="334241" y="1225800"/>
              <a:ext cx="161075" cy="161725"/>
            </a:xfrm>
            <a:custGeom>
              <a:avLst/>
              <a:gdLst/>
              <a:ahLst/>
              <a:cxnLst/>
              <a:rect l="l" t="t" r="r" b="b"/>
              <a:pathLst>
                <a:path w="6443" h="6469" extrusionOk="0">
                  <a:moveTo>
                    <a:pt x="3221" y="1"/>
                  </a:moveTo>
                  <a:cubicBezTo>
                    <a:pt x="1441" y="1"/>
                    <a:pt x="1" y="1441"/>
                    <a:pt x="1" y="3248"/>
                  </a:cubicBezTo>
                  <a:cubicBezTo>
                    <a:pt x="1" y="5028"/>
                    <a:pt x="1441" y="6468"/>
                    <a:pt x="3221" y="6468"/>
                  </a:cubicBezTo>
                  <a:cubicBezTo>
                    <a:pt x="5002" y="6468"/>
                    <a:pt x="6442" y="5028"/>
                    <a:pt x="6442" y="3248"/>
                  </a:cubicBezTo>
                  <a:cubicBezTo>
                    <a:pt x="6442" y="1441"/>
                    <a:pt x="5002" y="1"/>
                    <a:pt x="32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17" name="Google Shape;1917;p33"/>
          <p:cNvGrpSpPr/>
          <p:nvPr/>
        </p:nvGrpSpPr>
        <p:grpSpPr>
          <a:xfrm>
            <a:off x="11441786" y="2869262"/>
            <a:ext cx="378796" cy="2079711"/>
            <a:chOff x="8581338" y="997717"/>
            <a:chExt cx="284097" cy="1559783"/>
          </a:xfrm>
        </p:grpSpPr>
        <p:sp>
          <p:nvSpPr>
            <p:cNvPr id="1918" name="Google Shape;1918;p33"/>
            <p:cNvSpPr/>
            <p:nvPr/>
          </p:nvSpPr>
          <p:spPr>
            <a:xfrm>
              <a:off x="8581338" y="1701458"/>
              <a:ext cx="85775" cy="85775"/>
            </a:xfrm>
            <a:custGeom>
              <a:avLst/>
              <a:gdLst/>
              <a:ahLst/>
              <a:cxnLst/>
              <a:rect l="l" t="t" r="r" b="b"/>
              <a:pathLst>
                <a:path w="3431" h="3431" extrusionOk="0">
                  <a:moveTo>
                    <a:pt x="1702" y="1"/>
                  </a:moveTo>
                  <a:cubicBezTo>
                    <a:pt x="760" y="1"/>
                    <a:pt x="0" y="760"/>
                    <a:pt x="0" y="1702"/>
                  </a:cubicBezTo>
                  <a:cubicBezTo>
                    <a:pt x="0" y="2645"/>
                    <a:pt x="760" y="3431"/>
                    <a:pt x="1702" y="3431"/>
                  </a:cubicBezTo>
                  <a:cubicBezTo>
                    <a:pt x="2671" y="3431"/>
                    <a:pt x="3430" y="2645"/>
                    <a:pt x="3430" y="1702"/>
                  </a:cubicBezTo>
                  <a:cubicBezTo>
                    <a:pt x="3430" y="760"/>
                    <a:pt x="2671" y="1"/>
                    <a:pt x="17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9" name="Google Shape;1919;p33"/>
            <p:cNvSpPr/>
            <p:nvPr/>
          </p:nvSpPr>
          <p:spPr>
            <a:xfrm>
              <a:off x="8625716" y="2397350"/>
              <a:ext cx="176125" cy="160150"/>
            </a:xfrm>
            <a:custGeom>
              <a:avLst/>
              <a:gdLst/>
              <a:ahLst/>
              <a:cxnLst/>
              <a:rect l="l" t="t" r="r" b="b"/>
              <a:pathLst>
                <a:path w="7045" h="6406" extrusionOk="0">
                  <a:moveTo>
                    <a:pt x="3514" y="0"/>
                  </a:moveTo>
                  <a:cubicBezTo>
                    <a:pt x="2063" y="0"/>
                    <a:pt x="755" y="998"/>
                    <a:pt x="420" y="2474"/>
                  </a:cubicBezTo>
                  <a:cubicBezTo>
                    <a:pt x="1" y="4176"/>
                    <a:pt x="1074" y="5904"/>
                    <a:pt x="2802" y="6323"/>
                  </a:cubicBezTo>
                  <a:cubicBezTo>
                    <a:pt x="3043" y="6378"/>
                    <a:pt x="3285" y="6405"/>
                    <a:pt x="3523" y="6405"/>
                  </a:cubicBezTo>
                  <a:cubicBezTo>
                    <a:pt x="4968" y="6405"/>
                    <a:pt x="6292" y="5423"/>
                    <a:pt x="6651" y="3940"/>
                  </a:cubicBezTo>
                  <a:cubicBezTo>
                    <a:pt x="7044" y="2212"/>
                    <a:pt x="5997" y="510"/>
                    <a:pt x="4269" y="91"/>
                  </a:cubicBezTo>
                  <a:cubicBezTo>
                    <a:pt x="4016" y="30"/>
                    <a:pt x="3763" y="0"/>
                    <a:pt x="35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0" name="Google Shape;1920;p33"/>
            <p:cNvSpPr/>
            <p:nvPr/>
          </p:nvSpPr>
          <p:spPr>
            <a:xfrm>
              <a:off x="8771809" y="997717"/>
              <a:ext cx="93625" cy="93625"/>
            </a:xfrm>
            <a:custGeom>
              <a:avLst/>
              <a:gdLst/>
              <a:ahLst/>
              <a:cxnLst/>
              <a:rect l="l" t="t" r="r" b="b"/>
              <a:pathLst>
                <a:path w="3745" h="3745" extrusionOk="0">
                  <a:moveTo>
                    <a:pt x="1886" y="0"/>
                  </a:moveTo>
                  <a:cubicBezTo>
                    <a:pt x="838" y="0"/>
                    <a:pt x="0" y="838"/>
                    <a:pt x="0" y="1860"/>
                  </a:cubicBezTo>
                  <a:cubicBezTo>
                    <a:pt x="0" y="2907"/>
                    <a:pt x="838" y="3745"/>
                    <a:pt x="1886" y="3745"/>
                  </a:cubicBezTo>
                  <a:cubicBezTo>
                    <a:pt x="2907" y="3745"/>
                    <a:pt x="3745" y="2907"/>
                    <a:pt x="3745" y="1860"/>
                  </a:cubicBezTo>
                  <a:cubicBezTo>
                    <a:pt x="3745" y="838"/>
                    <a:pt x="2907" y="0"/>
                    <a:pt x="18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21" name="Google Shape;1921;p33"/>
          <p:cNvGrpSpPr/>
          <p:nvPr/>
        </p:nvGrpSpPr>
        <p:grpSpPr>
          <a:xfrm>
            <a:off x="10960430" y="265551"/>
            <a:ext cx="977598" cy="1328044"/>
            <a:chOff x="1963650" y="2700700"/>
            <a:chExt cx="486400" cy="657925"/>
          </a:xfrm>
        </p:grpSpPr>
        <p:sp>
          <p:nvSpPr>
            <p:cNvPr id="1922" name="Google Shape;1922;p33"/>
            <p:cNvSpPr/>
            <p:nvPr/>
          </p:nvSpPr>
          <p:spPr>
            <a:xfrm>
              <a:off x="2171175" y="3228325"/>
              <a:ext cx="13125" cy="76600"/>
            </a:xfrm>
            <a:custGeom>
              <a:avLst/>
              <a:gdLst/>
              <a:ahLst/>
              <a:cxnLst/>
              <a:rect l="l" t="t" r="r" b="b"/>
              <a:pathLst>
                <a:path w="525" h="3064" extrusionOk="0">
                  <a:moveTo>
                    <a:pt x="131" y="0"/>
                  </a:moveTo>
                  <a:lnTo>
                    <a:pt x="0" y="27"/>
                  </a:lnTo>
                  <a:lnTo>
                    <a:pt x="393" y="3064"/>
                  </a:lnTo>
                  <a:lnTo>
                    <a:pt x="524" y="3038"/>
                  </a:lnTo>
                  <a:lnTo>
                    <a:pt x="131" y="27"/>
                  </a:lnTo>
                  <a:lnTo>
                    <a:pt x="1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3" name="Google Shape;1923;p33"/>
            <p:cNvSpPr/>
            <p:nvPr/>
          </p:nvSpPr>
          <p:spPr>
            <a:xfrm>
              <a:off x="2203250" y="3230950"/>
              <a:ext cx="3950" cy="76600"/>
            </a:xfrm>
            <a:custGeom>
              <a:avLst/>
              <a:gdLst/>
              <a:ahLst/>
              <a:cxnLst/>
              <a:rect l="l" t="t" r="r" b="b"/>
              <a:pathLst>
                <a:path w="158" h="3064" extrusionOk="0">
                  <a:moveTo>
                    <a:pt x="0" y="0"/>
                  </a:moveTo>
                  <a:lnTo>
                    <a:pt x="0" y="3064"/>
                  </a:lnTo>
                  <a:lnTo>
                    <a:pt x="158" y="3064"/>
                  </a:lnTo>
                  <a:lnTo>
                    <a:pt x="1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4" name="Google Shape;1924;p33"/>
            <p:cNvSpPr/>
            <p:nvPr/>
          </p:nvSpPr>
          <p:spPr>
            <a:xfrm>
              <a:off x="2225500" y="3228325"/>
              <a:ext cx="13125" cy="76600"/>
            </a:xfrm>
            <a:custGeom>
              <a:avLst/>
              <a:gdLst/>
              <a:ahLst/>
              <a:cxnLst/>
              <a:rect l="l" t="t" r="r" b="b"/>
              <a:pathLst>
                <a:path w="525" h="3064" extrusionOk="0">
                  <a:moveTo>
                    <a:pt x="367" y="0"/>
                  </a:moveTo>
                  <a:lnTo>
                    <a:pt x="1" y="3064"/>
                  </a:lnTo>
                  <a:lnTo>
                    <a:pt x="132" y="3064"/>
                  </a:lnTo>
                  <a:lnTo>
                    <a:pt x="524" y="27"/>
                  </a:lnTo>
                  <a:lnTo>
                    <a:pt x="36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5" name="Google Shape;1925;p33"/>
            <p:cNvSpPr/>
            <p:nvPr/>
          </p:nvSpPr>
          <p:spPr>
            <a:xfrm>
              <a:off x="2168550" y="3307525"/>
              <a:ext cx="72700" cy="51100"/>
            </a:xfrm>
            <a:custGeom>
              <a:avLst/>
              <a:gdLst/>
              <a:ahLst/>
              <a:cxnLst/>
              <a:rect l="l" t="t" r="r" b="b"/>
              <a:pathLst>
                <a:path w="2908" h="2044" extrusionOk="0">
                  <a:moveTo>
                    <a:pt x="1" y="1"/>
                  </a:moveTo>
                  <a:lnTo>
                    <a:pt x="524" y="2043"/>
                  </a:lnTo>
                  <a:lnTo>
                    <a:pt x="2383" y="2043"/>
                  </a:lnTo>
                  <a:lnTo>
                    <a:pt x="29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6" name="Google Shape;1926;p33"/>
            <p:cNvSpPr/>
            <p:nvPr/>
          </p:nvSpPr>
          <p:spPr>
            <a:xfrm>
              <a:off x="2163975" y="3297700"/>
              <a:ext cx="81850" cy="9850"/>
            </a:xfrm>
            <a:custGeom>
              <a:avLst/>
              <a:gdLst/>
              <a:ahLst/>
              <a:cxnLst/>
              <a:rect l="l" t="t" r="r" b="b"/>
              <a:pathLst>
                <a:path w="3274" h="394" extrusionOk="0">
                  <a:moveTo>
                    <a:pt x="0" y="1"/>
                  </a:moveTo>
                  <a:lnTo>
                    <a:pt x="0" y="394"/>
                  </a:lnTo>
                  <a:lnTo>
                    <a:pt x="3273" y="394"/>
                  </a:lnTo>
                  <a:lnTo>
                    <a:pt x="32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7" name="Google Shape;1927;p33"/>
            <p:cNvSpPr/>
            <p:nvPr/>
          </p:nvSpPr>
          <p:spPr>
            <a:xfrm>
              <a:off x="2199325" y="2700700"/>
              <a:ext cx="250725" cy="537475"/>
            </a:xfrm>
            <a:custGeom>
              <a:avLst/>
              <a:gdLst/>
              <a:ahLst/>
              <a:cxnLst/>
              <a:rect l="l" t="t" r="r" b="b"/>
              <a:pathLst>
                <a:path w="10029" h="21499" extrusionOk="0">
                  <a:moveTo>
                    <a:pt x="184" y="1"/>
                  </a:moveTo>
                  <a:lnTo>
                    <a:pt x="0" y="289"/>
                  </a:lnTo>
                  <a:lnTo>
                    <a:pt x="3090" y="3300"/>
                  </a:lnTo>
                  <a:lnTo>
                    <a:pt x="5211" y="2410"/>
                  </a:lnTo>
                  <a:cubicBezTo>
                    <a:pt x="5761" y="3248"/>
                    <a:pt x="6128" y="4321"/>
                    <a:pt x="6154" y="5788"/>
                  </a:cubicBezTo>
                  <a:cubicBezTo>
                    <a:pt x="6206" y="11653"/>
                    <a:pt x="1257" y="21341"/>
                    <a:pt x="1179" y="21498"/>
                  </a:cubicBezTo>
                  <a:lnTo>
                    <a:pt x="1598" y="21498"/>
                  </a:lnTo>
                  <a:cubicBezTo>
                    <a:pt x="1598" y="21498"/>
                    <a:pt x="7227" y="16314"/>
                    <a:pt x="8825" y="10265"/>
                  </a:cubicBezTo>
                  <a:cubicBezTo>
                    <a:pt x="10029" y="5735"/>
                    <a:pt x="7568" y="2541"/>
                    <a:pt x="5604" y="1389"/>
                  </a:cubicBezTo>
                  <a:cubicBezTo>
                    <a:pt x="5578" y="1362"/>
                    <a:pt x="5525" y="1362"/>
                    <a:pt x="5499" y="1336"/>
                  </a:cubicBezTo>
                  <a:cubicBezTo>
                    <a:pt x="3273" y="1"/>
                    <a:pt x="184" y="1"/>
                    <a:pt x="1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8" name="Google Shape;1928;p33"/>
            <p:cNvSpPr/>
            <p:nvPr/>
          </p:nvSpPr>
          <p:spPr>
            <a:xfrm>
              <a:off x="1963650" y="2700700"/>
              <a:ext cx="246825" cy="537475"/>
            </a:xfrm>
            <a:custGeom>
              <a:avLst/>
              <a:gdLst/>
              <a:ahLst/>
              <a:cxnLst/>
              <a:rect l="l" t="t" r="r" b="b"/>
              <a:pathLst>
                <a:path w="9873" h="21499" extrusionOk="0">
                  <a:moveTo>
                    <a:pt x="9689" y="1"/>
                  </a:moveTo>
                  <a:cubicBezTo>
                    <a:pt x="9689" y="1"/>
                    <a:pt x="6599" y="1"/>
                    <a:pt x="4374" y="1336"/>
                  </a:cubicBezTo>
                  <a:cubicBezTo>
                    <a:pt x="4348" y="1362"/>
                    <a:pt x="4321" y="1362"/>
                    <a:pt x="4269" y="1389"/>
                  </a:cubicBezTo>
                  <a:cubicBezTo>
                    <a:pt x="2358" y="2515"/>
                    <a:pt x="1" y="5683"/>
                    <a:pt x="1048" y="10265"/>
                  </a:cubicBezTo>
                  <a:cubicBezTo>
                    <a:pt x="2489" y="16628"/>
                    <a:pt x="8301" y="21498"/>
                    <a:pt x="8301" y="21498"/>
                  </a:cubicBezTo>
                  <a:lnTo>
                    <a:pt x="8694" y="21498"/>
                  </a:lnTo>
                  <a:cubicBezTo>
                    <a:pt x="8694" y="21498"/>
                    <a:pt x="3667" y="11705"/>
                    <a:pt x="3719" y="5788"/>
                  </a:cubicBezTo>
                  <a:cubicBezTo>
                    <a:pt x="3745" y="4321"/>
                    <a:pt x="4112" y="3248"/>
                    <a:pt x="4662" y="2410"/>
                  </a:cubicBezTo>
                  <a:lnTo>
                    <a:pt x="6783" y="3326"/>
                  </a:lnTo>
                  <a:lnTo>
                    <a:pt x="9873" y="289"/>
                  </a:lnTo>
                  <a:lnTo>
                    <a:pt x="96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9" name="Google Shape;1929;p33"/>
            <p:cNvSpPr/>
            <p:nvPr/>
          </p:nvSpPr>
          <p:spPr>
            <a:xfrm>
              <a:off x="2055300" y="2700700"/>
              <a:ext cx="299200" cy="537475"/>
            </a:xfrm>
            <a:custGeom>
              <a:avLst/>
              <a:gdLst/>
              <a:ahLst/>
              <a:cxnLst/>
              <a:rect l="l" t="t" r="r" b="b"/>
              <a:pathLst>
                <a:path w="11968" h="21499" extrusionOk="0">
                  <a:moveTo>
                    <a:pt x="5945" y="1"/>
                  </a:moveTo>
                  <a:cubicBezTo>
                    <a:pt x="5604" y="27"/>
                    <a:pt x="4059" y="79"/>
                    <a:pt x="2619" y="917"/>
                  </a:cubicBezTo>
                  <a:lnTo>
                    <a:pt x="2593" y="917"/>
                  </a:lnTo>
                  <a:cubicBezTo>
                    <a:pt x="1284" y="1703"/>
                    <a:pt x="79" y="3143"/>
                    <a:pt x="53" y="5788"/>
                  </a:cubicBezTo>
                  <a:cubicBezTo>
                    <a:pt x="1" y="11705"/>
                    <a:pt x="5028" y="21498"/>
                    <a:pt x="5028" y="21498"/>
                  </a:cubicBezTo>
                  <a:lnTo>
                    <a:pt x="6940" y="21498"/>
                  </a:lnTo>
                  <a:cubicBezTo>
                    <a:pt x="7018" y="21341"/>
                    <a:pt x="11967" y="11653"/>
                    <a:pt x="11915" y="5788"/>
                  </a:cubicBezTo>
                  <a:cubicBezTo>
                    <a:pt x="11889" y="3143"/>
                    <a:pt x="10684" y="1703"/>
                    <a:pt x="9375" y="917"/>
                  </a:cubicBezTo>
                  <a:lnTo>
                    <a:pt x="9349" y="917"/>
                  </a:lnTo>
                  <a:cubicBezTo>
                    <a:pt x="7908" y="79"/>
                    <a:pt x="6364" y="1"/>
                    <a:pt x="60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0" name="Google Shape;1930;p33"/>
            <p:cNvSpPr/>
            <p:nvPr/>
          </p:nvSpPr>
          <p:spPr>
            <a:xfrm>
              <a:off x="2053350" y="2703325"/>
              <a:ext cx="129625" cy="536800"/>
            </a:xfrm>
            <a:custGeom>
              <a:avLst/>
              <a:gdLst/>
              <a:ahLst/>
              <a:cxnLst/>
              <a:rect l="l" t="t" r="r" b="b"/>
              <a:pathLst>
                <a:path w="5185" h="21472" extrusionOk="0">
                  <a:moveTo>
                    <a:pt x="4687" y="1"/>
                  </a:moveTo>
                  <a:cubicBezTo>
                    <a:pt x="4059" y="105"/>
                    <a:pt x="3509" y="262"/>
                    <a:pt x="2671" y="734"/>
                  </a:cubicBezTo>
                  <a:cubicBezTo>
                    <a:pt x="2671" y="734"/>
                    <a:pt x="2645" y="734"/>
                    <a:pt x="2645" y="760"/>
                  </a:cubicBezTo>
                  <a:cubicBezTo>
                    <a:pt x="969" y="1755"/>
                    <a:pt x="79" y="3405"/>
                    <a:pt x="53" y="5683"/>
                  </a:cubicBezTo>
                  <a:cubicBezTo>
                    <a:pt x="0" y="11548"/>
                    <a:pt x="4975" y="21341"/>
                    <a:pt x="5028" y="21419"/>
                  </a:cubicBezTo>
                  <a:cubicBezTo>
                    <a:pt x="5054" y="21446"/>
                    <a:pt x="5080" y="21472"/>
                    <a:pt x="5106" y="21472"/>
                  </a:cubicBezTo>
                  <a:lnTo>
                    <a:pt x="5132" y="21472"/>
                  </a:lnTo>
                  <a:cubicBezTo>
                    <a:pt x="5132" y="21446"/>
                    <a:pt x="5159" y="21446"/>
                    <a:pt x="5159" y="21419"/>
                  </a:cubicBezTo>
                  <a:cubicBezTo>
                    <a:pt x="5185" y="21393"/>
                    <a:pt x="5159" y="21393"/>
                    <a:pt x="5159" y="21367"/>
                  </a:cubicBezTo>
                  <a:cubicBezTo>
                    <a:pt x="5106" y="21262"/>
                    <a:pt x="157" y="11522"/>
                    <a:pt x="210" y="5683"/>
                  </a:cubicBezTo>
                  <a:cubicBezTo>
                    <a:pt x="236" y="3457"/>
                    <a:pt x="1074" y="1860"/>
                    <a:pt x="2750" y="865"/>
                  </a:cubicBezTo>
                  <a:cubicBezTo>
                    <a:pt x="3561" y="393"/>
                    <a:pt x="4085" y="236"/>
                    <a:pt x="4687" y="132"/>
                  </a:cubicBezTo>
                  <a:cubicBezTo>
                    <a:pt x="4713" y="132"/>
                    <a:pt x="4740" y="132"/>
                    <a:pt x="4740" y="105"/>
                  </a:cubicBezTo>
                  <a:cubicBezTo>
                    <a:pt x="4766" y="79"/>
                    <a:pt x="4766" y="79"/>
                    <a:pt x="4766" y="53"/>
                  </a:cubicBezTo>
                  <a:cubicBezTo>
                    <a:pt x="4766" y="27"/>
                    <a:pt x="4713" y="1"/>
                    <a:pt x="4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1" name="Google Shape;1931;p33"/>
            <p:cNvSpPr/>
            <p:nvPr/>
          </p:nvSpPr>
          <p:spPr>
            <a:xfrm>
              <a:off x="2227475" y="2702675"/>
              <a:ext cx="128975" cy="537450"/>
            </a:xfrm>
            <a:custGeom>
              <a:avLst/>
              <a:gdLst/>
              <a:ahLst/>
              <a:cxnLst/>
              <a:rect l="l" t="t" r="r" b="b"/>
              <a:pathLst>
                <a:path w="5159" h="21498" extrusionOk="0">
                  <a:moveTo>
                    <a:pt x="472" y="0"/>
                  </a:moveTo>
                  <a:cubicBezTo>
                    <a:pt x="445" y="0"/>
                    <a:pt x="393" y="27"/>
                    <a:pt x="393" y="79"/>
                  </a:cubicBezTo>
                  <a:cubicBezTo>
                    <a:pt x="393" y="105"/>
                    <a:pt x="393" y="105"/>
                    <a:pt x="419" y="131"/>
                  </a:cubicBezTo>
                  <a:cubicBezTo>
                    <a:pt x="419" y="158"/>
                    <a:pt x="445" y="158"/>
                    <a:pt x="472" y="158"/>
                  </a:cubicBezTo>
                  <a:cubicBezTo>
                    <a:pt x="1074" y="262"/>
                    <a:pt x="1598" y="419"/>
                    <a:pt x="2435" y="891"/>
                  </a:cubicBezTo>
                  <a:cubicBezTo>
                    <a:pt x="4085" y="1860"/>
                    <a:pt x="4923" y="3483"/>
                    <a:pt x="4949" y="5709"/>
                  </a:cubicBezTo>
                  <a:cubicBezTo>
                    <a:pt x="5002" y="11574"/>
                    <a:pt x="53" y="21288"/>
                    <a:pt x="0" y="21393"/>
                  </a:cubicBezTo>
                  <a:cubicBezTo>
                    <a:pt x="0" y="21393"/>
                    <a:pt x="0" y="21419"/>
                    <a:pt x="0" y="21445"/>
                  </a:cubicBezTo>
                  <a:cubicBezTo>
                    <a:pt x="0" y="21472"/>
                    <a:pt x="26" y="21472"/>
                    <a:pt x="26" y="21472"/>
                  </a:cubicBezTo>
                  <a:cubicBezTo>
                    <a:pt x="53" y="21498"/>
                    <a:pt x="53" y="21498"/>
                    <a:pt x="53" y="21498"/>
                  </a:cubicBezTo>
                  <a:cubicBezTo>
                    <a:pt x="105" y="21498"/>
                    <a:pt x="105" y="21472"/>
                    <a:pt x="131" y="21445"/>
                  </a:cubicBezTo>
                  <a:cubicBezTo>
                    <a:pt x="184" y="21341"/>
                    <a:pt x="5159" y="11548"/>
                    <a:pt x="5106" y="5709"/>
                  </a:cubicBezTo>
                  <a:cubicBezTo>
                    <a:pt x="5080" y="3431"/>
                    <a:pt x="4216" y="1781"/>
                    <a:pt x="2514" y="760"/>
                  </a:cubicBezTo>
                  <a:lnTo>
                    <a:pt x="2514" y="786"/>
                  </a:lnTo>
                  <a:cubicBezTo>
                    <a:pt x="2514" y="786"/>
                    <a:pt x="2488" y="760"/>
                    <a:pt x="2488" y="760"/>
                  </a:cubicBezTo>
                  <a:cubicBezTo>
                    <a:pt x="1650" y="288"/>
                    <a:pt x="1100" y="105"/>
                    <a:pt x="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2" name="Google Shape;1932;p33"/>
            <p:cNvSpPr/>
            <p:nvPr/>
          </p:nvSpPr>
          <p:spPr>
            <a:xfrm>
              <a:off x="2395700" y="2905600"/>
              <a:ext cx="20975" cy="77925"/>
            </a:xfrm>
            <a:custGeom>
              <a:avLst/>
              <a:gdLst/>
              <a:ahLst/>
              <a:cxnLst/>
              <a:rect l="l" t="t" r="r" b="b"/>
              <a:pathLst>
                <a:path w="839" h="3117" extrusionOk="0">
                  <a:moveTo>
                    <a:pt x="760" y="1"/>
                  </a:moveTo>
                  <a:cubicBezTo>
                    <a:pt x="734" y="1"/>
                    <a:pt x="681" y="27"/>
                    <a:pt x="681" y="79"/>
                  </a:cubicBezTo>
                  <a:cubicBezTo>
                    <a:pt x="681" y="550"/>
                    <a:pt x="603" y="1022"/>
                    <a:pt x="498" y="1493"/>
                  </a:cubicBezTo>
                  <a:cubicBezTo>
                    <a:pt x="393" y="2017"/>
                    <a:pt x="236" y="2514"/>
                    <a:pt x="1" y="3012"/>
                  </a:cubicBezTo>
                  <a:cubicBezTo>
                    <a:pt x="1" y="3038"/>
                    <a:pt x="1" y="3064"/>
                    <a:pt x="1" y="3064"/>
                  </a:cubicBezTo>
                  <a:cubicBezTo>
                    <a:pt x="27" y="3090"/>
                    <a:pt x="27" y="3116"/>
                    <a:pt x="53" y="3116"/>
                  </a:cubicBezTo>
                  <a:lnTo>
                    <a:pt x="79" y="3116"/>
                  </a:lnTo>
                  <a:cubicBezTo>
                    <a:pt x="105" y="3116"/>
                    <a:pt x="132" y="3116"/>
                    <a:pt x="158" y="3090"/>
                  </a:cubicBezTo>
                  <a:cubicBezTo>
                    <a:pt x="367" y="2567"/>
                    <a:pt x="551" y="2043"/>
                    <a:pt x="655" y="1519"/>
                  </a:cubicBezTo>
                  <a:cubicBezTo>
                    <a:pt x="760" y="1048"/>
                    <a:pt x="812" y="577"/>
                    <a:pt x="839" y="79"/>
                  </a:cubicBezTo>
                  <a:cubicBezTo>
                    <a:pt x="839" y="53"/>
                    <a:pt x="812"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3" name="Google Shape;1933;p33"/>
            <p:cNvSpPr/>
            <p:nvPr/>
          </p:nvSpPr>
          <p:spPr>
            <a:xfrm>
              <a:off x="2012750" y="2993325"/>
              <a:ext cx="38650" cy="76600"/>
            </a:xfrm>
            <a:custGeom>
              <a:avLst/>
              <a:gdLst/>
              <a:ahLst/>
              <a:cxnLst/>
              <a:rect l="l" t="t" r="r" b="b"/>
              <a:pathLst>
                <a:path w="1546" h="3064" extrusionOk="0">
                  <a:moveTo>
                    <a:pt x="53" y="0"/>
                  </a:moveTo>
                  <a:cubicBezTo>
                    <a:pt x="27" y="26"/>
                    <a:pt x="1" y="79"/>
                    <a:pt x="1" y="105"/>
                  </a:cubicBezTo>
                  <a:cubicBezTo>
                    <a:pt x="210" y="655"/>
                    <a:pt x="446" y="1205"/>
                    <a:pt x="708" y="1728"/>
                  </a:cubicBezTo>
                  <a:cubicBezTo>
                    <a:pt x="917" y="2174"/>
                    <a:pt x="1153" y="2592"/>
                    <a:pt x="1415" y="3011"/>
                  </a:cubicBezTo>
                  <a:cubicBezTo>
                    <a:pt x="1441" y="3038"/>
                    <a:pt x="1467" y="3064"/>
                    <a:pt x="1467" y="3064"/>
                  </a:cubicBezTo>
                  <a:cubicBezTo>
                    <a:pt x="1493" y="3064"/>
                    <a:pt x="1520" y="3038"/>
                    <a:pt x="1520" y="3038"/>
                  </a:cubicBezTo>
                  <a:cubicBezTo>
                    <a:pt x="1546" y="3038"/>
                    <a:pt x="1546" y="3011"/>
                    <a:pt x="1546" y="2985"/>
                  </a:cubicBezTo>
                  <a:cubicBezTo>
                    <a:pt x="1546" y="2985"/>
                    <a:pt x="1546" y="2959"/>
                    <a:pt x="1546" y="2933"/>
                  </a:cubicBezTo>
                  <a:cubicBezTo>
                    <a:pt x="1284" y="2514"/>
                    <a:pt x="1048" y="2095"/>
                    <a:pt x="839" y="1676"/>
                  </a:cubicBezTo>
                  <a:cubicBezTo>
                    <a:pt x="577" y="1152"/>
                    <a:pt x="341" y="602"/>
                    <a:pt x="158" y="53"/>
                  </a:cubicBezTo>
                  <a:cubicBezTo>
                    <a:pt x="132" y="26"/>
                    <a:pt x="106" y="0"/>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4" name="Google Shape;1934;p33"/>
            <p:cNvSpPr/>
            <p:nvPr/>
          </p:nvSpPr>
          <p:spPr>
            <a:xfrm>
              <a:off x="2042225" y="3032600"/>
              <a:ext cx="15075" cy="25550"/>
            </a:xfrm>
            <a:custGeom>
              <a:avLst/>
              <a:gdLst/>
              <a:ahLst/>
              <a:cxnLst/>
              <a:rect l="l" t="t" r="r" b="b"/>
              <a:pathLst>
                <a:path w="603" h="1022" extrusionOk="0">
                  <a:moveTo>
                    <a:pt x="79" y="0"/>
                  </a:moveTo>
                  <a:cubicBezTo>
                    <a:pt x="26" y="26"/>
                    <a:pt x="0" y="53"/>
                    <a:pt x="26" y="105"/>
                  </a:cubicBezTo>
                  <a:cubicBezTo>
                    <a:pt x="79" y="262"/>
                    <a:pt x="157" y="445"/>
                    <a:pt x="236" y="603"/>
                  </a:cubicBezTo>
                  <a:cubicBezTo>
                    <a:pt x="288" y="733"/>
                    <a:pt x="367" y="864"/>
                    <a:pt x="445" y="995"/>
                  </a:cubicBezTo>
                  <a:cubicBezTo>
                    <a:pt x="471" y="1021"/>
                    <a:pt x="498" y="1021"/>
                    <a:pt x="524" y="1021"/>
                  </a:cubicBezTo>
                  <a:lnTo>
                    <a:pt x="550" y="1021"/>
                  </a:lnTo>
                  <a:cubicBezTo>
                    <a:pt x="576" y="995"/>
                    <a:pt x="602" y="943"/>
                    <a:pt x="576" y="917"/>
                  </a:cubicBezTo>
                  <a:cubicBezTo>
                    <a:pt x="498" y="786"/>
                    <a:pt x="419" y="655"/>
                    <a:pt x="367" y="524"/>
                  </a:cubicBezTo>
                  <a:cubicBezTo>
                    <a:pt x="288" y="367"/>
                    <a:pt x="236" y="210"/>
                    <a:pt x="157" y="53"/>
                  </a:cubicBezTo>
                  <a:cubicBezTo>
                    <a:pt x="157" y="26"/>
                    <a:pt x="131"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5" name="Google Shape;1935;p33"/>
            <p:cNvSpPr/>
            <p:nvPr/>
          </p:nvSpPr>
          <p:spPr>
            <a:xfrm>
              <a:off x="2195400" y="2786475"/>
              <a:ext cx="7875" cy="337800"/>
            </a:xfrm>
            <a:custGeom>
              <a:avLst/>
              <a:gdLst/>
              <a:ahLst/>
              <a:cxnLst/>
              <a:rect l="l" t="t" r="r" b="b"/>
              <a:pathLst>
                <a:path w="315" h="13512" extrusionOk="0">
                  <a:moveTo>
                    <a:pt x="157" y="0"/>
                  </a:moveTo>
                  <a:cubicBezTo>
                    <a:pt x="131" y="0"/>
                    <a:pt x="79" y="26"/>
                    <a:pt x="79" y="79"/>
                  </a:cubicBezTo>
                  <a:cubicBezTo>
                    <a:pt x="26" y="2226"/>
                    <a:pt x="0" y="4399"/>
                    <a:pt x="0" y="6546"/>
                  </a:cubicBezTo>
                  <a:cubicBezTo>
                    <a:pt x="0" y="8850"/>
                    <a:pt x="79" y="11155"/>
                    <a:pt x="157" y="13433"/>
                  </a:cubicBezTo>
                  <a:cubicBezTo>
                    <a:pt x="157" y="13485"/>
                    <a:pt x="210" y="13511"/>
                    <a:pt x="236" y="13511"/>
                  </a:cubicBezTo>
                  <a:cubicBezTo>
                    <a:pt x="262" y="13511"/>
                    <a:pt x="288" y="13511"/>
                    <a:pt x="288" y="13485"/>
                  </a:cubicBezTo>
                  <a:cubicBezTo>
                    <a:pt x="314" y="13485"/>
                    <a:pt x="314" y="13459"/>
                    <a:pt x="314" y="13433"/>
                  </a:cubicBezTo>
                  <a:cubicBezTo>
                    <a:pt x="210" y="11155"/>
                    <a:pt x="157" y="8850"/>
                    <a:pt x="157" y="6572"/>
                  </a:cubicBezTo>
                  <a:cubicBezTo>
                    <a:pt x="131" y="4399"/>
                    <a:pt x="157" y="2226"/>
                    <a:pt x="236" y="79"/>
                  </a:cubicBezTo>
                  <a:cubicBezTo>
                    <a:pt x="236" y="52"/>
                    <a:pt x="236" y="26"/>
                    <a:pt x="210" y="26"/>
                  </a:cubicBezTo>
                  <a:cubicBezTo>
                    <a:pt x="210" y="0"/>
                    <a:pt x="184"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3835110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86"/>
        <p:cNvGrpSpPr/>
        <p:nvPr/>
      </p:nvGrpSpPr>
      <p:grpSpPr>
        <a:xfrm>
          <a:off x="0" y="0"/>
          <a:ext cx="0" cy="0"/>
          <a:chOff x="0" y="0"/>
          <a:chExt cx="0" cy="0"/>
        </a:xfrm>
      </p:grpSpPr>
      <p:sp>
        <p:nvSpPr>
          <p:cNvPr id="487" name="Google Shape;487;p25"/>
          <p:cNvSpPr txBox="1">
            <a:spLocks noGrp="1"/>
          </p:cNvSpPr>
          <p:nvPr>
            <p:ph type="title"/>
          </p:nvPr>
        </p:nvSpPr>
        <p:spPr>
          <a:xfrm>
            <a:off x="953133" y="463012"/>
            <a:ext cx="10285600" cy="763600"/>
          </a:xfrm>
          <a:prstGeom prst="rect">
            <a:avLst/>
          </a:prstGeom>
        </p:spPr>
        <p:txBody>
          <a:bodyPr spcFirstLastPara="1" wrap="square" lIns="68669" tIns="68669" rIns="68669" bIns="68669"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88" name="Google Shape;488;p25"/>
          <p:cNvSpPr txBox="1">
            <a:spLocks noGrp="1"/>
          </p:cNvSpPr>
          <p:nvPr>
            <p:ph type="subTitle" idx="1"/>
          </p:nvPr>
        </p:nvSpPr>
        <p:spPr>
          <a:xfrm>
            <a:off x="953134" y="2276203"/>
            <a:ext cx="5159200" cy="3746400"/>
          </a:xfrm>
          <a:prstGeom prst="rect">
            <a:avLst/>
          </a:prstGeom>
        </p:spPr>
        <p:txBody>
          <a:bodyPr spcFirstLastPara="1" wrap="square" lIns="68669" tIns="68669" rIns="68669" bIns="68669" anchor="t" anchorCtr="0">
            <a:noAutofit/>
          </a:bodyPr>
          <a:lstStyle>
            <a:lvl1pPr lvl="0" rtl="0">
              <a:spcBef>
                <a:spcPts val="0"/>
              </a:spcBef>
              <a:spcAft>
                <a:spcPts val="0"/>
              </a:spcAft>
              <a:buClr>
                <a:schemeClr val="accent6"/>
              </a:buClr>
              <a:buSzPts val="1600"/>
              <a:buChar char="●"/>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489" name="Google Shape;489;p25"/>
          <p:cNvSpPr txBox="1">
            <a:spLocks noGrp="1"/>
          </p:cNvSpPr>
          <p:nvPr>
            <p:ph type="subTitle" idx="2"/>
          </p:nvPr>
        </p:nvSpPr>
        <p:spPr>
          <a:xfrm>
            <a:off x="953134" y="1444617"/>
            <a:ext cx="5159200" cy="763600"/>
          </a:xfrm>
          <a:prstGeom prst="rect">
            <a:avLst/>
          </a:prstGeom>
        </p:spPr>
        <p:txBody>
          <a:bodyPr spcFirstLastPara="1" wrap="square" lIns="68669" tIns="68669" rIns="68669" bIns="68669" anchor="t" anchorCtr="0">
            <a:noAutofit/>
          </a:bodyPr>
          <a:lstStyle>
            <a:lvl1pPr lvl="0" rtl="0">
              <a:spcBef>
                <a:spcPts val="0"/>
              </a:spcBef>
              <a:spcAft>
                <a:spcPts val="0"/>
              </a:spcAft>
              <a:buSzPts val="2100"/>
              <a:buFont typeface="Bebas Neue"/>
              <a:buNone/>
              <a:defRPr sz="2926">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490" name="Google Shape;490;p25"/>
          <p:cNvSpPr txBox="1">
            <a:spLocks noGrp="1"/>
          </p:cNvSpPr>
          <p:nvPr>
            <p:ph type="subTitle" idx="3"/>
          </p:nvPr>
        </p:nvSpPr>
        <p:spPr>
          <a:xfrm>
            <a:off x="6079534" y="1444617"/>
            <a:ext cx="5159200" cy="763600"/>
          </a:xfrm>
          <a:prstGeom prst="rect">
            <a:avLst/>
          </a:prstGeom>
        </p:spPr>
        <p:txBody>
          <a:bodyPr spcFirstLastPara="1" wrap="square" lIns="68669" tIns="68669" rIns="68669" bIns="68669" anchor="t" anchorCtr="0">
            <a:noAutofit/>
          </a:bodyPr>
          <a:lstStyle>
            <a:lvl1pPr lvl="0" rtl="0">
              <a:spcBef>
                <a:spcPts val="0"/>
              </a:spcBef>
              <a:spcAft>
                <a:spcPts val="0"/>
              </a:spcAft>
              <a:buSzPts val="2100"/>
              <a:buFont typeface="Bebas Neue"/>
              <a:buNone/>
              <a:defRPr sz="2926">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491" name="Google Shape;491;p25"/>
          <p:cNvSpPr/>
          <p:nvPr/>
        </p:nvSpPr>
        <p:spPr>
          <a:xfrm>
            <a:off x="11035853" y="-4"/>
            <a:ext cx="1368206" cy="126821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475" tIns="121475" rIns="121475" bIns="121475" anchor="ctr" anchorCtr="0">
            <a:noAutofit/>
          </a:bodyPr>
          <a:lstStyle/>
          <a:p>
            <a:pPr marL="0" lvl="0" indent="0" algn="l" rtl="0">
              <a:spcBef>
                <a:spcPts val="0"/>
              </a:spcBef>
              <a:spcAft>
                <a:spcPts val="0"/>
              </a:spcAft>
              <a:buNone/>
            </a:pPr>
            <a:endParaRPr sz="2527"/>
          </a:p>
        </p:txBody>
      </p:sp>
      <p:sp>
        <p:nvSpPr>
          <p:cNvPr id="492" name="Google Shape;492;p25"/>
          <p:cNvSpPr/>
          <p:nvPr/>
        </p:nvSpPr>
        <p:spPr>
          <a:xfrm>
            <a:off x="11475261" y="5367211"/>
            <a:ext cx="928807" cy="724711"/>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121475" tIns="121475" rIns="121475" bIns="121475" anchor="ctr" anchorCtr="0">
            <a:noAutofit/>
          </a:bodyPr>
          <a:lstStyle/>
          <a:p>
            <a:pPr marL="0" lvl="0" indent="0" algn="l" rtl="0">
              <a:spcBef>
                <a:spcPts val="0"/>
              </a:spcBef>
              <a:spcAft>
                <a:spcPts val="0"/>
              </a:spcAft>
              <a:buNone/>
            </a:pPr>
            <a:endParaRPr sz="2527"/>
          </a:p>
        </p:txBody>
      </p:sp>
      <p:sp>
        <p:nvSpPr>
          <p:cNvPr id="493" name="Google Shape;493;p25"/>
          <p:cNvSpPr/>
          <p:nvPr/>
        </p:nvSpPr>
        <p:spPr>
          <a:xfrm>
            <a:off x="98367" y="129105"/>
            <a:ext cx="538626" cy="587813"/>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121475" tIns="121475" rIns="121475" bIns="121475" anchor="ctr" anchorCtr="0">
            <a:noAutofit/>
          </a:bodyPr>
          <a:lstStyle/>
          <a:p>
            <a:pPr marL="0" lvl="0" indent="0" algn="l" rtl="0">
              <a:spcBef>
                <a:spcPts val="0"/>
              </a:spcBef>
              <a:spcAft>
                <a:spcPts val="0"/>
              </a:spcAft>
              <a:buNone/>
            </a:pPr>
            <a:endParaRPr sz="2527"/>
          </a:p>
        </p:txBody>
      </p:sp>
      <p:sp>
        <p:nvSpPr>
          <p:cNvPr id="494" name="Google Shape;494;p25"/>
          <p:cNvSpPr/>
          <p:nvPr/>
        </p:nvSpPr>
        <p:spPr>
          <a:xfrm>
            <a:off x="11434065" y="6392778"/>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475" tIns="121475" rIns="121475" bIns="121475" anchor="ctr" anchorCtr="0">
            <a:noAutofit/>
          </a:bodyPr>
          <a:lstStyle/>
          <a:p>
            <a:pPr marL="0" lvl="0" indent="0" algn="l" rtl="0">
              <a:spcBef>
                <a:spcPts val="0"/>
              </a:spcBef>
              <a:spcAft>
                <a:spcPts val="0"/>
              </a:spcAft>
              <a:buNone/>
            </a:pPr>
            <a:endParaRPr sz="2527"/>
          </a:p>
        </p:txBody>
      </p:sp>
      <p:sp>
        <p:nvSpPr>
          <p:cNvPr id="495" name="Google Shape;495;p25"/>
          <p:cNvSpPr/>
          <p:nvPr/>
        </p:nvSpPr>
        <p:spPr>
          <a:xfrm>
            <a:off x="-381033" y="5522390"/>
            <a:ext cx="1291162" cy="1152649"/>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121475" tIns="121475" rIns="121475" bIns="121475" anchor="ctr" anchorCtr="0">
            <a:noAutofit/>
          </a:bodyPr>
          <a:lstStyle/>
          <a:p>
            <a:pPr marL="0" lvl="0" indent="0" algn="l" rtl="0">
              <a:spcBef>
                <a:spcPts val="0"/>
              </a:spcBef>
              <a:spcAft>
                <a:spcPts val="0"/>
              </a:spcAft>
              <a:buNone/>
            </a:pPr>
            <a:endParaRPr sz="2527"/>
          </a:p>
        </p:txBody>
      </p:sp>
      <p:sp>
        <p:nvSpPr>
          <p:cNvPr id="496" name="Google Shape;496;p25"/>
          <p:cNvSpPr/>
          <p:nvPr/>
        </p:nvSpPr>
        <p:spPr>
          <a:xfrm>
            <a:off x="11144872" y="597938"/>
            <a:ext cx="425500" cy="423825"/>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121475" tIns="121475" rIns="121475" bIns="121475" anchor="ctr" anchorCtr="0">
            <a:noAutofit/>
          </a:bodyPr>
          <a:lstStyle/>
          <a:p>
            <a:pPr marL="0" lvl="0" indent="0" algn="l" rtl="0">
              <a:spcBef>
                <a:spcPts val="0"/>
              </a:spcBef>
              <a:spcAft>
                <a:spcPts val="0"/>
              </a:spcAft>
              <a:buNone/>
            </a:pPr>
            <a:endParaRPr sz="2527"/>
          </a:p>
        </p:txBody>
      </p:sp>
      <p:sp>
        <p:nvSpPr>
          <p:cNvPr id="497" name="Google Shape;497;p25"/>
          <p:cNvSpPr/>
          <p:nvPr/>
        </p:nvSpPr>
        <p:spPr>
          <a:xfrm>
            <a:off x="-634481" y="4823094"/>
            <a:ext cx="1271476" cy="889463"/>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121475" tIns="121475" rIns="121475" bIns="121475" anchor="ctr" anchorCtr="0">
            <a:noAutofit/>
          </a:bodyPr>
          <a:lstStyle/>
          <a:p>
            <a:pPr marL="0" lvl="0" indent="0" algn="l" rtl="0">
              <a:spcBef>
                <a:spcPts val="0"/>
              </a:spcBef>
              <a:spcAft>
                <a:spcPts val="0"/>
              </a:spcAft>
              <a:buNone/>
            </a:pPr>
            <a:endParaRPr sz="2527"/>
          </a:p>
        </p:txBody>
      </p:sp>
      <p:sp>
        <p:nvSpPr>
          <p:cNvPr id="498" name="Google Shape;498;p25"/>
          <p:cNvSpPr/>
          <p:nvPr/>
        </p:nvSpPr>
        <p:spPr>
          <a:xfrm>
            <a:off x="125376" y="6406394"/>
            <a:ext cx="378751" cy="360739"/>
          </a:xfrm>
          <a:custGeom>
            <a:avLst/>
            <a:gdLst/>
            <a:ahLst/>
            <a:cxnLst/>
            <a:rect l="l" t="t" r="r" b="b"/>
            <a:pathLst>
              <a:path w="12890" h="12277" extrusionOk="0">
                <a:moveTo>
                  <a:pt x="12890" y="9431"/>
                </a:moveTo>
                <a:cubicBezTo>
                  <a:pt x="12890" y="9542"/>
                  <a:pt x="12834" y="9626"/>
                  <a:pt x="12806" y="9765"/>
                </a:cubicBezTo>
                <a:lnTo>
                  <a:pt x="12723" y="9989"/>
                </a:lnTo>
                <a:cubicBezTo>
                  <a:pt x="12667" y="9961"/>
                  <a:pt x="12611" y="10072"/>
                  <a:pt x="12639" y="9905"/>
                </a:cubicBezTo>
                <a:cubicBezTo>
                  <a:pt x="12611" y="9961"/>
                  <a:pt x="12639" y="10016"/>
                  <a:pt x="12583" y="10044"/>
                </a:cubicBezTo>
                <a:cubicBezTo>
                  <a:pt x="12471" y="10044"/>
                  <a:pt x="12360" y="10016"/>
                  <a:pt x="12248" y="9989"/>
                </a:cubicBezTo>
                <a:cubicBezTo>
                  <a:pt x="12192" y="9989"/>
                  <a:pt x="12137" y="10016"/>
                  <a:pt x="12109" y="9989"/>
                </a:cubicBezTo>
                <a:cubicBezTo>
                  <a:pt x="12053" y="10128"/>
                  <a:pt x="12025" y="10240"/>
                  <a:pt x="11969" y="10351"/>
                </a:cubicBezTo>
                <a:lnTo>
                  <a:pt x="11969" y="10379"/>
                </a:lnTo>
                <a:cubicBezTo>
                  <a:pt x="11941" y="10491"/>
                  <a:pt x="11913" y="10602"/>
                  <a:pt x="11858" y="10714"/>
                </a:cubicBezTo>
                <a:cubicBezTo>
                  <a:pt x="11858" y="10798"/>
                  <a:pt x="11830" y="10881"/>
                  <a:pt x="11774" y="10937"/>
                </a:cubicBezTo>
                <a:cubicBezTo>
                  <a:pt x="11718" y="11049"/>
                  <a:pt x="11662" y="11132"/>
                  <a:pt x="11607" y="11244"/>
                </a:cubicBezTo>
                <a:cubicBezTo>
                  <a:pt x="11607" y="11244"/>
                  <a:pt x="11551" y="11300"/>
                  <a:pt x="11551" y="11328"/>
                </a:cubicBezTo>
                <a:cubicBezTo>
                  <a:pt x="11439" y="11439"/>
                  <a:pt x="11383" y="11523"/>
                  <a:pt x="11272" y="11607"/>
                </a:cubicBezTo>
                <a:cubicBezTo>
                  <a:pt x="11104" y="11718"/>
                  <a:pt x="10909" y="11830"/>
                  <a:pt x="10714" y="11914"/>
                </a:cubicBezTo>
                <a:cubicBezTo>
                  <a:pt x="10686" y="11914"/>
                  <a:pt x="10546" y="11969"/>
                  <a:pt x="10463" y="11969"/>
                </a:cubicBezTo>
                <a:cubicBezTo>
                  <a:pt x="10379" y="11969"/>
                  <a:pt x="10267" y="11969"/>
                  <a:pt x="10184" y="11969"/>
                </a:cubicBezTo>
                <a:lnTo>
                  <a:pt x="10100" y="11969"/>
                </a:lnTo>
                <a:cubicBezTo>
                  <a:pt x="10044" y="11969"/>
                  <a:pt x="9961" y="11969"/>
                  <a:pt x="9905" y="11941"/>
                </a:cubicBezTo>
                <a:cubicBezTo>
                  <a:pt x="9821" y="11914"/>
                  <a:pt x="9709" y="11886"/>
                  <a:pt x="9626" y="11830"/>
                </a:cubicBezTo>
                <a:cubicBezTo>
                  <a:pt x="9514" y="11802"/>
                  <a:pt x="9375" y="11774"/>
                  <a:pt x="9235" y="11746"/>
                </a:cubicBezTo>
                <a:lnTo>
                  <a:pt x="9124" y="11746"/>
                </a:lnTo>
                <a:cubicBezTo>
                  <a:pt x="8956" y="11802"/>
                  <a:pt x="8789" y="11858"/>
                  <a:pt x="8621" y="11941"/>
                </a:cubicBezTo>
                <a:cubicBezTo>
                  <a:pt x="8510" y="11997"/>
                  <a:pt x="8426" y="12025"/>
                  <a:pt x="8315" y="12081"/>
                </a:cubicBezTo>
                <a:cubicBezTo>
                  <a:pt x="8287" y="12081"/>
                  <a:pt x="8287" y="12109"/>
                  <a:pt x="8287" y="12137"/>
                </a:cubicBezTo>
                <a:cubicBezTo>
                  <a:pt x="8008" y="12248"/>
                  <a:pt x="7701" y="12276"/>
                  <a:pt x="7394" y="12220"/>
                </a:cubicBezTo>
                <a:lnTo>
                  <a:pt x="7282" y="12220"/>
                </a:lnTo>
                <a:lnTo>
                  <a:pt x="6975" y="12248"/>
                </a:lnTo>
                <a:cubicBezTo>
                  <a:pt x="6724" y="12248"/>
                  <a:pt x="6585" y="12248"/>
                  <a:pt x="6306" y="12220"/>
                </a:cubicBezTo>
                <a:cubicBezTo>
                  <a:pt x="6027" y="12193"/>
                  <a:pt x="5664" y="12109"/>
                  <a:pt x="5329" y="12053"/>
                </a:cubicBezTo>
                <a:cubicBezTo>
                  <a:pt x="4967" y="11997"/>
                  <a:pt x="4799" y="11969"/>
                  <a:pt x="4464" y="11886"/>
                </a:cubicBezTo>
                <a:cubicBezTo>
                  <a:pt x="4297" y="11858"/>
                  <a:pt x="4102" y="11802"/>
                  <a:pt x="3906" y="11746"/>
                </a:cubicBezTo>
                <a:cubicBezTo>
                  <a:pt x="3711" y="11690"/>
                  <a:pt x="3516" y="11607"/>
                  <a:pt x="3348" y="11523"/>
                </a:cubicBezTo>
                <a:cubicBezTo>
                  <a:pt x="3265" y="11439"/>
                  <a:pt x="3181" y="11356"/>
                  <a:pt x="3097" y="11272"/>
                </a:cubicBezTo>
                <a:cubicBezTo>
                  <a:pt x="2093" y="10881"/>
                  <a:pt x="1256" y="10184"/>
                  <a:pt x="670" y="9291"/>
                </a:cubicBezTo>
                <a:cubicBezTo>
                  <a:pt x="112" y="8259"/>
                  <a:pt x="1" y="7059"/>
                  <a:pt x="363" y="5943"/>
                </a:cubicBezTo>
                <a:cubicBezTo>
                  <a:pt x="391" y="5859"/>
                  <a:pt x="419" y="5748"/>
                  <a:pt x="447" y="5664"/>
                </a:cubicBezTo>
                <a:cubicBezTo>
                  <a:pt x="531" y="5385"/>
                  <a:pt x="642" y="5106"/>
                  <a:pt x="782" y="4827"/>
                </a:cubicBezTo>
                <a:lnTo>
                  <a:pt x="782" y="4827"/>
                </a:lnTo>
                <a:cubicBezTo>
                  <a:pt x="1172" y="4130"/>
                  <a:pt x="1675" y="3488"/>
                  <a:pt x="2233" y="2902"/>
                </a:cubicBezTo>
                <a:cubicBezTo>
                  <a:pt x="2260" y="2846"/>
                  <a:pt x="2288" y="2791"/>
                  <a:pt x="2316" y="2763"/>
                </a:cubicBezTo>
                <a:cubicBezTo>
                  <a:pt x="2260" y="2679"/>
                  <a:pt x="2707" y="2177"/>
                  <a:pt x="3042" y="1954"/>
                </a:cubicBezTo>
                <a:cubicBezTo>
                  <a:pt x="3069" y="1954"/>
                  <a:pt x="3069" y="1954"/>
                  <a:pt x="3125" y="1954"/>
                </a:cubicBezTo>
                <a:cubicBezTo>
                  <a:pt x="3181" y="1842"/>
                  <a:pt x="3209" y="1786"/>
                  <a:pt x="3265" y="1703"/>
                </a:cubicBezTo>
                <a:cubicBezTo>
                  <a:pt x="3348" y="1619"/>
                  <a:pt x="3432" y="1563"/>
                  <a:pt x="3488" y="1479"/>
                </a:cubicBezTo>
                <a:cubicBezTo>
                  <a:pt x="3572" y="1451"/>
                  <a:pt x="3655" y="1368"/>
                  <a:pt x="3739" y="1312"/>
                </a:cubicBezTo>
                <a:lnTo>
                  <a:pt x="3823" y="1284"/>
                </a:lnTo>
                <a:cubicBezTo>
                  <a:pt x="3906" y="1228"/>
                  <a:pt x="3962" y="1200"/>
                  <a:pt x="4018" y="1145"/>
                </a:cubicBezTo>
                <a:lnTo>
                  <a:pt x="4130" y="1061"/>
                </a:lnTo>
                <a:cubicBezTo>
                  <a:pt x="4130" y="1061"/>
                  <a:pt x="4213" y="977"/>
                  <a:pt x="4269" y="949"/>
                </a:cubicBezTo>
                <a:cubicBezTo>
                  <a:pt x="4325" y="893"/>
                  <a:pt x="4269" y="921"/>
                  <a:pt x="4297" y="893"/>
                </a:cubicBezTo>
                <a:lnTo>
                  <a:pt x="4325" y="866"/>
                </a:lnTo>
                <a:lnTo>
                  <a:pt x="4325" y="866"/>
                </a:lnTo>
                <a:cubicBezTo>
                  <a:pt x="4325" y="866"/>
                  <a:pt x="4381" y="866"/>
                  <a:pt x="4409" y="838"/>
                </a:cubicBezTo>
                <a:cubicBezTo>
                  <a:pt x="4464" y="782"/>
                  <a:pt x="4548" y="726"/>
                  <a:pt x="4632" y="698"/>
                </a:cubicBezTo>
                <a:cubicBezTo>
                  <a:pt x="4688" y="670"/>
                  <a:pt x="4771" y="642"/>
                  <a:pt x="4827" y="614"/>
                </a:cubicBezTo>
                <a:cubicBezTo>
                  <a:pt x="4799" y="670"/>
                  <a:pt x="4743" y="726"/>
                  <a:pt x="4799" y="726"/>
                </a:cubicBezTo>
                <a:cubicBezTo>
                  <a:pt x="4911" y="670"/>
                  <a:pt x="4995" y="642"/>
                  <a:pt x="5106" y="614"/>
                </a:cubicBezTo>
                <a:cubicBezTo>
                  <a:pt x="5190" y="587"/>
                  <a:pt x="5274" y="587"/>
                  <a:pt x="5329" y="587"/>
                </a:cubicBezTo>
                <a:cubicBezTo>
                  <a:pt x="5441" y="559"/>
                  <a:pt x="5497" y="531"/>
                  <a:pt x="5580" y="503"/>
                </a:cubicBezTo>
                <a:cubicBezTo>
                  <a:pt x="5580" y="503"/>
                  <a:pt x="5553" y="503"/>
                  <a:pt x="5580" y="475"/>
                </a:cubicBezTo>
                <a:cubicBezTo>
                  <a:pt x="5608" y="447"/>
                  <a:pt x="5497" y="475"/>
                  <a:pt x="5525" y="475"/>
                </a:cubicBezTo>
                <a:cubicBezTo>
                  <a:pt x="5525" y="475"/>
                  <a:pt x="5497" y="363"/>
                  <a:pt x="5469" y="308"/>
                </a:cubicBezTo>
                <a:cubicBezTo>
                  <a:pt x="5413" y="252"/>
                  <a:pt x="5385" y="168"/>
                  <a:pt x="5525" y="112"/>
                </a:cubicBezTo>
                <a:cubicBezTo>
                  <a:pt x="5804" y="29"/>
                  <a:pt x="6138" y="1"/>
                  <a:pt x="6445" y="84"/>
                </a:cubicBezTo>
                <a:cubicBezTo>
                  <a:pt x="6501" y="84"/>
                  <a:pt x="6557" y="112"/>
                  <a:pt x="6557" y="140"/>
                </a:cubicBezTo>
                <a:cubicBezTo>
                  <a:pt x="6975" y="224"/>
                  <a:pt x="7199" y="363"/>
                  <a:pt x="7199" y="447"/>
                </a:cubicBezTo>
                <a:cubicBezTo>
                  <a:pt x="7254" y="419"/>
                  <a:pt x="7254" y="335"/>
                  <a:pt x="7282" y="308"/>
                </a:cubicBezTo>
                <a:cubicBezTo>
                  <a:pt x="7366" y="252"/>
                  <a:pt x="7450" y="252"/>
                  <a:pt x="7561" y="280"/>
                </a:cubicBezTo>
                <a:cubicBezTo>
                  <a:pt x="7729" y="335"/>
                  <a:pt x="7868" y="419"/>
                  <a:pt x="8008" y="503"/>
                </a:cubicBezTo>
                <a:cubicBezTo>
                  <a:pt x="8119" y="559"/>
                  <a:pt x="8203" y="642"/>
                  <a:pt x="8287" y="726"/>
                </a:cubicBezTo>
                <a:cubicBezTo>
                  <a:pt x="8287" y="782"/>
                  <a:pt x="8203" y="782"/>
                  <a:pt x="8231" y="866"/>
                </a:cubicBezTo>
                <a:cubicBezTo>
                  <a:pt x="8342" y="921"/>
                  <a:pt x="8454" y="1005"/>
                  <a:pt x="8538" y="1089"/>
                </a:cubicBezTo>
                <a:cubicBezTo>
                  <a:pt x="8566" y="1117"/>
                  <a:pt x="8621" y="1200"/>
                  <a:pt x="8677" y="1256"/>
                </a:cubicBezTo>
                <a:cubicBezTo>
                  <a:pt x="8733" y="1312"/>
                  <a:pt x="8872" y="1424"/>
                  <a:pt x="8956" y="1507"/>
                </a:cubicBezTo>
                <a:cubicBezTo>
                  <a:pt x="9124" y="1675"/>
                  <a:pt x="9151" y="1758"/>
                  <a:pt x="9124" y="1842"/>
                </a:cubicBezTo>
                <a:cubicBezTo>
                  <a:pt x="9347" y="2009"/>
                  <a:pt x="9570" y="2205"/>
                  <a:pt x="9737" y="2428"/>
                </a:cubicBezTo>
                <a:cubicBezTo>
                  <a:pt x="9765" y="2484"/>
                  <a:pt x="9765" y="2540"/>
                  <a:pt x="9793" y="2595"/>
                </a:cubicBezTo>
                <a:cubicBezTo>
                  <a:pt x="9961" y="2763"/>
                  <a:pt x="10072" y="2958"/>
                  <a:pt x="10156" y="3181"/>
                </a:cubicBezTo>
                <a:cubicBezTo>
                  <a:pt x="10212" y="3265"/>
                  <a:pt x="10267" y="3349"/>
                  <a:pt x="10323" y="3432"/>
                </a:cubicBezTo>
                <a:cubicBezTo>
                  <a:pt x="10379" y="3516"/>
                  <a:pt x="10463" y="3655"/>
                  <a:pt x="10491" y="3739"/>
                </a:cubicBezTo>
                <a:cubicBezTo>
                  <a:pt x="10435" y="3739"/>
                  <a:pt x="10491" y="3823"/>
                  <a:pt x="10463" y="3879"/>
                </a:cubicBezTo>
                <a:cubicBezTo>
                  <a:pt x="10519" y="3934"/>
                  <a:pt x="10519" y="3907"/>
                  <a:pt x="10574" y="3907"/>
                </a:cubicBezTo>
                <a:cubicBezTo>
                  <a:pt x="10602" y="3934"/>
                  <a:pt x="10574" y="3907"/>
                  <a:pt x="10574" y="3962"/>
                </a:cubicBezTo>
                <a:cubicBezTo>
                  <a:pt x="10574" y="4018"/>
                  <a:pt x="10574" y="3907"/>
                  <a:pt x="10602" y="3934"/>
                </a:cubicBezTo>
                <a:cubicBezTo>
                  <a:pt x="10770" y="4046"/>
                  <a:pt x="10853" y="3962"/>
                  <a:pt x="11049" y="4269"/>
                </a:cubicBezTo>
                <a:cubicBezTo>
                  <a:pt x="11104" y="4437"/>
                  <a:pt x="11328" y="4771"/>
                  <a:pt x="11300" y="4855"/>
                </a:cubicBezTo>
                <a:cubicBezTo>
                  <a:pt x="11356" y="4883"/>
                  <a:pt x="11383" y="4939"/>
                  <a:pt x="11411" y="4967"/>
                </a:cubicBezTo>
                <a:cubicBezTo>
                  <a:pt x="11495" y="5078"/>
                  <a:pt x="11551" y="5190"/>
                  <a:pt x="11607" y="5302"/>
                </a:cubicBezTo>
                <a:cubicBezTo>
                  <a:pt x="11635" y="5357"/>
                  <a:pt x="11690" y="5413"/>
                  <a:pt x="11718" y="5497"/>
                </a:cubicBezTo>
                <a:cubicBezTo>
                  <a:pt x="11774" y="5553"/>
                  <a:pt x="11830" y="5748"/>
                  <a:pt x="11913" y="5832"/>
                </a:cubicBezTo>
                <a:cubicBezTo>
                  <a:pt x="11941" y="5971"/>
                  <a:pt x="11969" y="6083"/>
                  <a:pt x="11997" y="6194"/>
                </a:cubicBezTo>
                <a:cubicBezTo>
                  <a:pt x="11969" y="6194"/>
                  <a:pt x="11941" y="6194"/>
                  <a:pt x="11941" y="6250"/>
                </a:cubicBezTo>
                <a:cubicBezTo>
                  <a:pt x="11997" y="6306"/>
                  <a:pt x="12025" y="6362"/>
                  <a:pt x="12081" y="6390"/>
                </a:cubicBezTo>
                <a:cubicBezTo>
                  <a:pt x="12137" y="6445"/>
                  <a:pt x="12165" y="6529"/>
                  <a:pt x="12220" y="6557"/>
                </a:cubicBezTo>
                <a:cubicBezTo>
                  <a:pt x="12248" y="6696"/>
                  <a:pt x="12304" y="6808"/>
                  <a:pt x="12360" y="6948"/>
                </a:cubicBezTo>
                <a:cubicBezTo>
                  <a:pt x="12388" y="7087"/>
                  <a:pt x="12416" y="7227"/>
                  <a:pt x="12416" y="7366"/>
                </a:cubicBezTo>
                <a:cubicBezTo>
                  <a:pt x="12332" y="7394"/>
                  <a:pt x="12220" y="7366"/>
                  <a:pt x="12137" y="7422"/>
                </a:cubicBezTo>
                <a:cubicBezTo>
                  <a:pt x="12248" y="7645"/>
                  <a:pt x="12360" y="7645"/>
                  <a:pt x="12471" y="7868"/>
                </a:cubicBezTo>
                <a:cubicBezTo>
                  <a:pt x="12527" y="7868"/>
                  <a:pt x="12555" y="8008"/>
                  <a:pt x="12611" y="8036"/>
                </a:cubicBezTo>
                <a:cubicBezTo>
                  <a:pt x="12639" y="8091"/>
                  <a:pt x="12695" y="8287"/>
                  <a:pt x="12750" y="8370"/>
                </a:cubicBezTo>
                <a:cubicBezTo>
                  <a:pt x="12750" y="8398"/>
                  <a:pt x="12750" y="8426"/>
                  <a:pt x="12750" y="8426"/>
                </a:cubicBezTo>
                <a:cubicBezTo>
                  <a:pt x="12834" y="8622"/>
                  <a:pt x="12890" y="8817"/>
                  <a:pt x="12890" y="9012"/>
                </a:cubicBezTo>
                <a:cubicBezTo>
                  <a:pt x="12890" y="9179"/>
                  <a:pt x="12890" y="9291"/>
                  <a:pt x="12890" y="9431"/>
                </a:cubicBezTo>
                <a:close/>
                <a:moveTo>
                  <a:pt x="12304" y="7310"/>
                </a:moveTo>
                <a:lnTo>
                  <a:pt x="12304" y="7227"/>
                </a:lnTo>
                <a:cubicBezTo>
                  <a:pt x="12276" y="7254"/>
                  <a:pt x="12276" y="7282"/>
                  <a:pt x="12304" y="7310"/>
                </a:cubicBezTo>
                <a:close/>
                <a:moveTo>
                  <a:pt x="12499" y="8036"/>
                </a:moveTo>
                <a:lnTo>
                  <a:pt x="12499" y="7952"/>
                </a:lnTo>
                <a:cubicBezTo>
                  <a:pt x="12499" y="7924"/>
                  <a:pt x="12471" y="7980"/>
                  <a:pt x="12499" y="8036"/>
                </a:cubicBezTo>
                <a:close/>
                <a:moveTo>
                  <a:pt x="12248" y="8147"/>
                </a:moveTo>
                <a:cubicBezTo>
                  <a:pt x="12248" y="8203"/>
                  <a:pt x="12248" y="8231"/>
                  <a:pt x="12276" y="8203"/>
                </a:cubicBezTo>
                <a:cubicBezTo>
                  <a:pt x="12276" y="8203"/>
                  <a:pt x="12276" y="8203"/>
                  <a:pt x="12276" y="8175"/>
                </a:cubicBezTo>
                <a:cubicBezTo>
                  <a:pt x="12276" y="8147"/>
                  <a:pt x="12248" y="8147"/>
                  <a:pt x="12248" y="8147"/>
                </a:cubicBezTo>
                <a:close/>
                <a:moveTo>
                  <a:pt x="4213" y="1089"/>
                </a:moveTo>
                <a:cubicBezTo>
                  <a:pt x="4213" y="1089"/>
                  <a:pt x="4241" y="1089"/>
                  <a:pt x="4297" y="1061"/>
                </a:cubicBezTo>
                <a:cubicBezTo>
                  <a:pt x="4325" y="1033"/>
                  <a:pt x="4297" y="1061"/>
                  <a:pt x="4297" y="1033"/>
                </a:cubicBezTo>
                <a:cubicBezTo>
                  <a:pt x="4269" y="1061"/>
                  <a:pt x="4241" y="1061"/>
                  <a:pt x="4213" y="1089"/>
                </a:cubicBezTo>
                <a:close/>
                <a:moveTo>
                  <a:pt x="10100" y="11941"/>
                </a:moveTo>
                <a:lnTo>
                  <a:pt x="10016" y="11941"/>
                </a:lnTo>
                <a:cubicBezTo>
                  <a:pt x="9988" y="11941"/>
                  <a:pt x="10072" y="11941"/>
                  <a:pt x="10100" y="11941"/>
                </a:cubicBezTo>
                <a:close/>
                <a:moveTo>
                  <a:pt x="11328" y="11188"/>
                </a:moveTo>
                <a:cubicBezTo>
                  <a:pt x="11049" y="11467"/>
                  <a:pt x="10686" y="11663"/>
                  <a:pt x="10295" y="11746"/>
                </a:cubicBezTo>
                <a:lnTo>
                  <a:pt x="10435" y="11746"/>
                </a:lnTo>
                <a:cubicBezTo>
                  <a:pt x="10519" y="11746"/>
                  <a:pt x="10630" y="11746"/>
                  <a:pt x="10742" y="11718"/>
                </a:cubicBezTo>
                <a:lnTo>
                  <a:pt x="10825" y="11718"/>
                </a:lnTo>
                <a:cubicBezTo>
                  <a:pt x="10965" y="11635"/>
                  <a:pt x="11077" y="11551"/>
                  <a:pt x="11188" y="11439"/>
                </a:cubicBezTo>
                <a:cubicBezTo>
                  <a:pt x="11188" y="11384"/>
                  <a:pt x="11328" y="11244"/>
                  <a:pt x="11328" y="11188"/>
                </a:cubicBezTo>
                <a:close/>
                <a:moveTo>
                  <a:pt x="11886" y="10547"/>
                </a:moveTo>
                <a:cubicBezTo>
                  <a:pt x="11886" y="10547"/>
                  <a:pt x="11858" y="10574"/>
                  <a:pt x="11830" y="10574"/>
                </a:cubicBezTo>
                <a:cubicBezTo>
                  <a:pt x="11802" y="10602"/>
                  <a:pt x="11858" y="10547"/>
                  <a:pt x="11886" y="10547"/>
                </a:cubicBezTo>
                <a:close/>
                <a:moveTo>
                  <a:pt x="12304" y="9793"/>
                </a:moveTo>
                <a:lnTo>
                  <a:pt x="12304" y="9793"/>
                </a:lnTo>
                <a:lnTo>
                  <a:pt x="12304" y="9849"/>
                </a:lnTo>
                <a:close/>
                <a:moveTo>
                  <a:pt x="12667" y="9012"/>
                </a:moveTo>
                <a:cubicBezTo>
                  <a:pt x="12639" y="8900"/>
                  <a:pt x="12583" y="8873"/>
                  <a:pt x="12555" y="8733"/>
                </a:cubicBezTo>
                <a:cubicBezTo>
                  <a:pt x="12499" y="8649"/>
                  <a:pt x="12444" y="8566"/>
                  <a:pt x="12416" y="8454"/>
                </a:cubicBezTo>
                <a:cubicBezTo>
                  <a:pt x="12360" y="8482"/>
                  <a:pt x="12332" y="8315"/>
                  <a:pt x="12276" y="8287"/>
                </a:cubicBezTo>
                <a:cubicBezTo>
                  <a:pt x="12248" y="8231"/>
                  <a:pt x="12248" y="8203"/>
                  <a:pt x="12220" y="8175"/>
                </a:cubicBezTo>
                <a:cubicBezTo>
                  <a:pt x="12220" y="8175"/>
                  <a:pt x="12220" y="8203"/>
                  <a:pt x="12192" y="8203"/>
                </a:cubicBezTo>
                <a:lnTo>
                  <a:pt x="12192" y="8175"/>
                </a:lnTo>
                <a:cubicBezTo>
                  <a:pt x="12248" y="8482"/>
                  <a:pt x="12276" y="8789"/>
                  <a:pt x="12276" y="9096"/>
                </a:cubicBezTo>
                <a:cubicBezTo>
                  <a:pt x="12388" y="9068"/>
                  <a:pt x="12527" y="9040"/>
                  <a:pt x="12667" y="9012"/>
                </a:cubicBezTo>
                <a:close/>
                <a:moveTo>
                  <a:pt x="12723" y="8510"/>
                </a:moveTo>
                <a:lnTo>
                  <a:pt x="12723" y="8510"/>
                </a:lnTo>
                <a:lnTo>
                  <a:pt x="12723" y="8566"/>
                </a:lnTo>
                <a:cubicBezTo>
                  <a:pt x="12723" y="8566"/>
                  <a:pt x="12750" y="8566"/>
                  <a:pt x="12723" y="8510"/>
                </a:cubicBezTo>
                <a:close/>
                <a:moveTo>
                  <a:pt x="12806" y="8649"/>
                </a:moveTo>
                <a:cubicBezTo>
                  <a:pt x="12806" y="8622"/>
                  <a:pt x="12806" y="8594"/>
                  <a:pt x="12806" y="8566"/>
                </a:cubicBezTo>
                <a:cubicBezTo>
                  <a:pt x="12806" y="8566"/>
                  <a:pt x="12778" y="8566"/>
                  <a:pt x="12778" y="8594"/>
                </a:cubicBezTo>
                <a:cubicBezTo>
                  <a:pt x="12778" y="8622"/>
                  <a:pt x="12778" y="8677"/>
                  <a:pt x="12806" y="8649"/>
                </a:cubicBezTo>
                <a:close/>
              </a:path>
            </a:pathLst>
          </a:custGeom>
          <a:solidFill>
            <a:schemeClr val="dk1"/>
          </a:solidFill>
          <a:ln>
            <a:noFill/>
          </a:ln>
        </p:spPr>
        <p:txBody>
          <a:bodyPr spcFirstLastPara="1" wrap="square" lIns="121475" tIns="121475" rIns="121475" bIns="121475" anchor="ctr" anchorCtr="0">
            <a:noAutofit/>
          </a:bodyPr>
          <a:lstStyle/>
          <a:p>
            <a:pPr marL="0" lvl="0" indent="0" algn="l" rtl="0">
              <a:spcBef>
                <a:spcPts val="0"/>
              </a:spcBef>
              <a:spcAft>
                <a:spcPts val="0"/>
              </a:spcAft>
              <a:buNone/>
            </a:pPr>
            <a:endParaRPr sz="2527"/>
          </a:p>
        </p:txBody>
      </p:sp>
    </p:spTree>
    <p:extLst>
      <p:ext uri="{BB962C8B-B14F-4D97-AF65-F5344CB8AC3E}">
        <p14:creationId xmlns:p14="http://schemas.microsoft.com/office/powerpoint/2010/main" val="1098300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2"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0" y="198271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7" y="1150962"/>
            <a:ext cx="1481296" cy="4904737"/>
          </a:xfrm>
          <a:prstGeom prst="rect">
            <a:avLst/>
          </a:prstGeom>
        </p:spPr>
      </p:pic>
    </p:spTree>
    <p:extLst>
      <p:ext uri="{BB962C8B-B14F-4D97-AF65-F5344CB8AC3E}">
        <p14:creationId xmlns:p14="http://schemas.microsoft.com/office/powerpoint/2010/main" val="1683341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288861" y="1228151"/>
            <a:ext cx="6554000" cy="2736800"/>
          </a:xfrm>
          <a:prstGeom prst="rect">
            <a:avLst/>
          </a:prstGeom>
        </p:spPr>
        <p:txBody>
          <a:bodyPr spcFirstLastPara="1" wrap="square" lIns="121705" tIns="121705" rIns="121705" bIns="121705" anchor="b" anchorCtr="0">
            <a:noAutofit/>
          </a:bodyPr>
          <a:lstStyle>
            <a:lvl1pPr lvl="0" algn="ctr">
              <a:spcBef>
                <a:spcPts val="0"/>
              </a:spcBef>
              <a:spcAft>
                <a:spcPts val="0"/>
              </a:spcAft>
              <a:buSzPts val="5200"/>
              <a:buNone/>
              <a:defRPr sz="8000">
                <a:latin typeface="Neucha"/>
                <a:ea typeface="Neucha"/>
                <a:cs typeface="Neucha"/>
                <a:sym typeface="Neucha"/>
              </a:defRPr>
            </a:lvl1pPr>
            <a:lvl2pPr lvl="1" algn="ctr">
              <a:spcBef>
                <a:spcPts val="0"/>
              </a:spcBef>
              <a:spcAft>
                <a:spcPts val="0"/>
              </a:spcAft>
              <a:buSzPts val="5200"/>
              <a:buNone/>
              <a:defRPr sz="6900"/>
            </a:lvl2pPr>
            <a:lvl3pPr lvl="2" algn="ctr">
              <a:spcBef>
                <a:spcPts val="0"/>
              </a:spcBef>
              <a:spcAft>
                <a:spcPts val="0"/>
              </a:spcAft>
              <a:buSzPts val="5200"/>
              <a:buNone/>
              <a:defRPr sz="6900"/>
            </a:lvl3pPr>
            <a:lvl4pPr lvl="3" algn="ctr">
              <a:spcBef>
                <a:spcPts val="0"/>
              </a:spcBef>
              <a:spcAft>
                <a:spcPts val="0"/>
              </a:spcAft>
              <a:buSzPts val="5200"/>
              <a:buNone/>
              <a:defRPr sz="6900"/>
            </a:lvl4pPr>
            <a:lvl5pPr lvl="4" algn="ctr">
              <a:spcBef>
                <a:spcPts val="0"/>
              </a:spcBef>
              <a:spcAft>
                <a:spcPts val="0"/>
              </a:spcAft>
              <a:buSzPts val="5200"/>
              <a:buNone/>
              <a:defRPr sz="6900"/>
            </a:lvl5pPr>
            <a:lvl6pPr lvl="5" algn="ctr">
              <a:spcBef>
                <a:spcPts val="0"/>
              </a:spcBef>
              <a:spcAft>
                <a:spcPts val="0"/>
              </a:spcAft>
              <a:buSzPts val="5200"/>
              <a:buNone/>
              <a:defRPr sz="6900"/>
            </a:lvl6pPr>
            <a:lvl7pPr lvl="6" algn="ctr">
              <a:spcBef>
                <a:spcPts val="0"/>
              </a:spcBef>
              <a:spcAft>
                <a:spcPts val="0"/>
              </a:spcAft>
              <a:buSzPts val="5200"/>
              <a:buNone/>
              <a:defRPr sz="6900"/>
            </a:lvl7pPr>
            <a:lvl8pPr lvl="7" algn="ctr">
              <a:spcBef>
                <a:spcPts val="0"/>
              </a:spcBef>
              <a:spcAft>
                <a:spcPts val="0"/>
              </a:spcAft>
              <a:buSzPts val="5200"/>
              <a:buNone/>
              <a:defRPr sz="6900"/>
            </a:lvl8pPr>
            <a:lvl9pPr lvl="8" algn="ctr">
              <a:spcBef>
                <a:spcPts val="0"/>
              </a:spcBef>
              <a:spcAft>
                <a:spcPts val="0"/>
              </a:spcAft>
              <a:buSzPts val="5200"/>
              <a:buNone/>
              <a:defRPr sz="6900"/>
            </a:lvl9pPr>
          </a:lstStyle>
          <a:p>
            <a:endParaRPr/>
          </a:p>
        </p:txBody>
      </p:sp>
      <p:sp>
        <p:nvSpPr>
          <p:cNvPr id="10" name="Google Shape;10;p2"/>
          <p:cNvSpPr txBox="1">
            <a:spLocks noGrp="1"/>
          </p:cNvSpPr>
          <p:nvPr>
            <p:ph type="subTitle" idx="1"/>
          </p:nvPr>
        </p:nvSpPr>
        <p:spPr>
          <a:xfrm>
            <a:off x="5259061" y="4490184"/>
            <a:ext cx="4613600" cy="1056800"/>
          </a:xfrm>
          <a:prstGeom prst="rect">
            <a:avLst/>
          </a:prstGeom>
        </p:spPr>
        <p:txBody>
          <a:bodyPr spcFirstLastPara="1" wrap="square" lIns="121705" tIns="121705" rIns="121705" bIns="121705" anchor="t" anchorCtr="0">
            <a:noAutofit/>
          </a:bodyPr>
          <a:lstStyle>
            <a:lvl1pPr lvl="0" algn="ctr">
              <a:lnSpc>
                <a:spcPct val="100000"/>
              </a:lnSpc>
              <a:spcBef>
                <a:spcPts val="0"/>
              </a:spcBef>
              <a:spcAft>
                <a:spcPts val="0"/>
              </a:spcAft>
              <a:buSzPts val="2800"/>
              <a:buNone/>
              <a:defRPr>
                <a:latin typeface="Poppins"/>
                <a:ea typeface="Poppins"/>
                <a:cs typeface="Poppins"/>
                <a:sym typeface="Poppins"/>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a:p>
        </p:txBody>
      </p:sp>
      <p:sp>
        <p:nvSpPr>
          <p:cNvPr id="11" name="Google Shape;11;p2"/>
          <p:cNvSpPr/>
          <p:nvPr/>
        </p:nvSpPr>
        <p:spPr>
          <a:xfrm>
            <a:off x="555423" y="445135"/>
            <a:ext cx="11119721" cy="5857033"/>
          </a:xfrm>
          <a:custGeom>
            <a:avLst/>
            <a:gdLst/>
            <a:ahLst/>
            <a:cxnLst/>
            <a:rect l="l" t="t" r="r" b="b"/>
            <a:pathLst>
              <a:path w="255098" h="175711" extrusionOk="0">
                <a:moveTo>
                  <a:pt x="253462" y="1094"/>
                </a:moveTo>
                <a:cubicBezTo>
                  <a:pt x="253723" y="1094"/>
                  <a:pt x="253968" y="1281"/>
                  <a:pt x="253968" y="1540"/>
                </a:cubicBezTo>
                <a:cubicBezTo>
                  <a:pt x="254078" y="2339"/>
                  <a:pt x="253858" y="3028"/>
                  <a:pt x="253169" y="3497"/>
                </a:cubicBezTo>
                <a:cubicBezTo>
                  <a:pt x="252701" y="3717"/>
                  <a:pt x="252232" y="3938"/>
                  <a:pt x="251543" y="3938"/>
                </a:cubicBezTo>
                <a:cubicBezTo>
                  <a:pt x="251543" y="2560"/>
                  <a:pt x="252232" y="1761"/>
                  <a:pt x="253169" y="1182"/>
                </a:cubicBezTo>
                <a:cubicBezTo>
                  <a:pt x="253261" y="1121"/>
                  <a:pt x="253362" y="1094"/>
                  <a:pt x="253462" y="1094"/>
                </a:cubicBezTo>
                <a:close/>
                <a:moveTo>
                  <a:pt x="2286" y="6209"/>
                </a:moveTo>
                <a:cubicBezTo>
                  <a:pt x="2454" y="6209"/>
                  <a:pt x="2608" y="6263"/>
                  <a:pt x="2756" y="6362"/>
                </a:cubicBezTo>
                <a:cubicBezTo>
                  <a:pt x="3555" y="6831"/>
                  <a:pt x="4134" y="7520"/>
                  <a:pt x="4355" y="8649"/>
                </a:cubicBezTo>
                <a:lnTo>
                  <a:pt x="2068" y="8649"/>
                </a:lnTo>
                <a:cubicBezTo>
                  <a:pt x="1599" y="8649"/>
                  <a:pt x="1268" y="8429"/>
                  <a:pt x="1158" y="7960"/>
                </a:cubicBezTo>
                <a:cubicBezTo>
                  <a:pt x="1048" y="7520"/>
                  <a:pt x="1158" y="6831"/>
                  <a:pt x="1599" y="6473"/>
                </a:cubicBezTo>
                <a:cubicBezTo>
                  <a:pt x="1857" y="6291"/>
                  <a:pt x="2081" y="6209"/>
                  <a:pt x="2286" y="6209"/>
                </a:cubicBezTo>
                <a:close/>
                <a:moveTo>
                  <a:pt x="249146" y="169263"/>
                </a:moveTo>
                <a:cubicBezTo>
                  <a:pt x="250166" y="169263"/>
                  <a:pt x="251103" y="169511"/>
                  <a:pt x="251902" y="170090"/>
                </a:cubicBezTo>
                <a:cubicBezTo>
                  <a:pt x="252701" y="170531"/>
                  <a:pt x="252811" y="171908"/>
                  <a:pt x="252232" y="172845"/>
                </a:cubicBezTo>
                <a:cubicBezTo>
                  <a:pt x="252012" y="173065"/>
                  <a:pt x="251791" y="173396"/>
                  <a:pt x="251433" y="173534"/>
                </a:cubicBezTo>
                <a:cubicBezTo>
                  <a:pt x="251142" y="173735"/>
                  <a:pt x="250837" y="173833"/>
                  <a:pt x="250548" y="173833"/>
                </a:cubicBezTo>
                <a:cubicBezTo>
                  <a:pt x="250045" y="173833"/>
                  <a:pt x="249594" y="173533"/>
                  <a:pt x="249367" y="172955"/>
                </a:cubicBezTo>
                <a:cubicBezTo>
                  <a:pt x="249036" y="171798"/>
                  <a:pt x="248788" y="170531"/>
                  <a:pt x="249146" y="169263"/>
                </a:cubicBezTo>
                <a:close/>
                <a:moveTo>
                  <a:pt x="253495" y="0"/>
                </a:moveTo>
                <a:cubicBezTo>
                  <a:pt x="253206" y="0"/>
                  <a:pt x="252897" y="86"/>
                  <a:pt x="252591" y="273"/>
                </a:cubicBezTo>
                <a:cubicBezTo>
                  <a:pt x="251791" y="741"/>
                  <a:pt x="250965" y="1320"/>
                  <a:pt x="250634" y="2229"/>
                </a:cubicBezTo>
                <a:lnTo>
                  <a:pt x="249587" y="4626"/>
                </a:lnTo>
                <a:cubicBezTo>
                  <a:pt x="247410" y="4985"/>
                  <a:pt x="245123" y="5315"/>
                  <a:pt x="242947" y="5563"/>
                </a:cubicBezTo>
                <a:cubicBezTo>
                  <a:pt x="241321" y="5784"/>
                  <a:pt x="239833" y="6004"/>
                  <a:pt x="238345" y="6362"/>
                </a:cubicBezTo>
                <a:cubicBezTo>
                  <a:pt x="236389" y="6693"/>
                  <a:pt x="234432" y="7161"/>
                  <a:pt x="232504" y="7272"/>
                </a:cubicBezTo>
                <a:cubicBezTo>
                  <a:pt x="230768" y="7520"/>
                  <a:pt x="229169" y="7740"/>
                  <a:pt x="227682" y="8208"/>
                </a:cubicBezTo>
                <a:cubicBezTo>
                  <a:pt x="226524" y="8429"/>
                  <a:pt x="225477" y="8429"/>
                  <a:pt x="224347" y="8429"/>
                </a:cubicBezTo>
                <a:lnTo>
                  <a:pt x="214455" y="8429"/>
                </a:lnTo>
                <a:cubicBezTo>
                  <a:pt x="213078" y="8374"/>
                  <a:pt x="211673" y="8374"/>
                  <a:pt x="210253" y="8374"/>
                </a:cubicBezTo>
                <a:cubicBezTo>
                  <a:pt x="208834" y="8374"/>
                  <a:pt x="207402" y="8374"/>
                  <a:pt x="205969" y="8319"/>
                </a:cubicBezTo>
                <a:cubicBezTo>
                  <a:pt x="202304" y="8071"/>
                  <a:pt x="198750" y="7960"/>
                  <a:pt x="195057" y="7960"/>
                </a:cubicBezTo>
                <a:cubicBezTo>
                  <a:pt x="193239" y="7960"/>
                  <a:pt x="191393" y="8071"/>
                  <a:pt x="189546" y="8071"/>
                </a:cubicBezTo>
                <a:cubicBezTo>
                  <a:pt x="184394" y="7960"/>
                  <a:pt x="179214" y="7850"/>
                  <a:pt x="174171" y="7740"/>
                </a:cubicBezTo>
                <a:cubicBezTo>
                  <a:pt x="171746" y="7740"/>
                  <a:pt x="169459" y="7630"/>
                  <a:pt x="167062" y="7382"/>
                </a:cubicBezTo>
                <a:cubicBezTo>
                  <a:pt x="162681" y="6941"/>
                  <a:pt x="158217" y="6583"/>
                  <a:pt x="153836" y="6362"/>
                </a:cubicBezTo>
                <a:cubicBezTo>
                  <a:pt x="151659" y="6362"/>
                  <a:pt x="149483" y="6252"/>
                  <a:pt x="147306" y="6142"/>
                </a:cubicBezTo>
                <a:cubicBezTo>
                  <a:pt x="144661" y="5894"/>
                  <a:pt x="142015" y="5784"/>
                  <a:pt x="139370" y="5673"/>
                </a:cubicBezTo>
                <a:cubicBezTo>
                  <a:pt x="136174" y="5453"/>
                  <a:pt x="132950" y="5315"/>
                  <a:pt x="129726" y="5095"/>
                </a:cubicBezTo>
                <a:cubicBezTo>
                  <a:pt x="128271" y="5002"/>
                  <a:pt x="126795" y="4968"/>
                  <a:pt x="125308" y="4968"/>
                </a:cubicBezTo>
                <a:cubicBezTo>
                  <a:pt x="123277" y="4968"/>
                  <a:pt x="121225" y="5031"/>
                  <a:pt x="119173" y="5095"/>
                </a:cubicBezTo>
                <a:lnTo>
                  <a:pt x="113772" y="5095"/>
                </a:lnTo>
                <a:cubicBezTo>
                  <a:pt x="110108" y="4985"/>
                  <a:pt x="106305" y="4764"/>
                  <a:pt x="102530" y="4626"/>
                </a:cubicBezTo>
                <a:cubicBezTo>
                  <a:pt x="99775" y="4626"/>
                  <a:pt x="97019" y="4764"/>
                  <a:pt x="94154" y="4874"/>
                </a:cubicBezTo>
                <a:lnTo>
                  <a:pt x="83931" y="4874"/>
                </a:lnTo>
                <a:cubicBezTo>
                  <a:pt x="82572" y="4923"/>
                  <a:pt x="81219" y="4971"/>
                  <a:pt x="79856" y="4971"/>
                </a:cubicBezTo>
                <a:cubicBezTo>
                  <a:pt x="78098" y="4971"/>
                  <a:pt x="76324" y="4890"/>
                  <a:pt x="74508" y="4626"/>
                </a:cubicBezTo>
                <a:lnTo>
                  <a:pt x="73819" y="4626"/>
                </a:lnTo>
                <a:cubicBezTo>
                  <a:pt x="73383" y="4612"/>
                  <a:pt x="72949" y="4606"/>
                  <a:pt x="72518" y="4606"/>
                </a:cubicBezTo>
                <a:cubicBezTo>
                  <a:pt x="69647" y="4606"/>
                  <a:pt x="66853" y="4889"/>
                  <a:pt x="63954" y="4985"/>
                </a:cubicBezTo>
                <a:cubicBezTo>
                  <a:pt x="59931" y="5205"/>
                  <a:pt x="56019" y="5673"/>
                  <a:pt x="52023" y="5784"/>
                </a:cubicBezTo>
                <a:cubicBezTo>
                  <a:pt x="48201" y="5967"/>
                  <a:pt x="44378" y="6169"/>
                  <a:pt x="40571" y="6169"/>
                </a:cubicBezTo>
                <a:cubicBezTo>
                  <a:pt x="39796" y="6169"/>
                  <a:pt x="39020" y="6161"/>
                  <a:pt x="38246" y="6142"/>
                </a:cubicBezTo>
                <a:cubicBezTo>
                  <a:pt x="37089" y="6142"/>
                  <a:pt x="36042" y="6142"/>
                  <a:pt x="34912" y="6252"/>
                </a:cubicBezTo>
                <a:cubicBezTo>
                  <a:pt x="31688" y="6362"/>
                  <a:pt x="28602" y="6362"/>
                  <a:pt x="25378" y="6583"/>
                </a:cubicBezTo>
                <a:cubicBezTo>
                  <a:pt x="22843" y="6831"/>
                  <a:pt x="20336" y="6941"/>
                  <a:pt x="17911" y="7382"/>
                </a:cubicBezTo>
                <a:cubicBezTo>
                  <a:pt x="16313" y="7740"/>
                  <a:pt x="14687" y="7960"/>
                  <a:pt x="13199" y="8071"/>
                </a:cubicBezTo>
                <a:cubicBezTo>
                  <a:pt x="11491" y="8208"/>
                  <a:pt x="9755" y="8319"/>
                  <a:pt x="8157" y="8760"/>
                </a:cubicBezTo>
                <a:cubicBezTo>
                  <a:pt x="7746" y="8944"/>
                  <a:pt x="7334" y="9004"/>
                  <a:pt x="6919" y="9004"/>
                </a:cubicBezTo>
                <a:cubicBezTo>
                  <a:pt x="6528" y="9004"/>
                  <a:pt x="6133" y="8951"/>
                  <a:pt x="5732" y="8897"/>
                </a:cubicBezTo>
                <a:lnTo>
                  <a:pt x="5402" y="8208"/>
                </a:lnTo>
                <a:cubicBezTo>
                  <a:pt x="4933" y="7520"/>
                  <a:pt x="4492" y="6693"/>
                  <a:pt x="3803" y="6004"/>
                </a:cubicBezTo>
                <a:cubicBezTo>
                  <a:pt x="3431" y="5572"/>
                  <a:pt x="2890" y="5374"/>
                  <a:pt x="2363" y="5374"/>
                </a:cubicBezTo>
                <a:cubicBezTo>
                  <a:pt x="1914" y="5374"/>
                  <a:pt x="1475" y="5518"/>
                  <a:pt x="1158" y="5784"/>
                </a:cubicBezTo>
                <a:cubicBezTo>
                  <a:pt x="359" y="6362"/>
                  <a:pt x="1" y="7740"/>
                  <a:pt x="469" y="8649"/>
                </a:cubicBezTo>
                <a:cubicBezTo>
                  <a:pt x="690" y="9008"/>
                  <a:pt x="1048" y="9338"/>
                  <a:pt x="1379" y="9338"/>
                </a:cubicBezTo>
                <a:cubicBezTo>
                  <a:pt x="1957" y="9448"/>
                  <a:pt x="2536" y="9448"/>
                  <a:pt x="2977" y="9448"/>
                </a:cubicBezTo>
                <a:cubicBezTo>
                  <a:pt x="3555" y="9448"/>
                  <a:pt x="4134" y="9448"/>
                  <a:pt x="4713" y="9807"/>
                </a:cubicBezTo>
                <a:cubicBezTo>
                  <a:pt x="4823" y="10275"/>
                  <a:pt x="5043" y="10826"/>
                  <a:pt x="5043" y="11295"/>
                </a:cubicBezTo>
                <a:cubicBezTo>
                  <a:pt x="5181" y="12672"/>
                  <a:pt x="5291" y="14050"/>
                  <a:pt x="5291" y="15428"/>
                </a:cubicBezTo>
                <a:cubicBezTo>
                  <a:pt x="5402" y="17384"/>
                  <a:pt x="5291" y="19340"/>
                  <a:pt x="5291" y="21297"/>
                </a:cubicBezTo>
                <a:cubicBezTo>
                  <a:pt x="5181" y="26339"/>
                  <a:pt x="4823" y="31492"/>
                  <a:pt x="4244" y="36562"/>
                </a:cubicBezTo>
                <a:cubicBezTo>
                  <a:pt x="4024" y="38050"/>
                  <a:pt x="3803" y="39427"/>
                  <a:pt x="3666" y="40805"/>
                </a:cubicBezTo>
                <a:cubicBezTo>
                  <a:pt x="3225" y="44470"/>
                  <a:pt x="2756" y="48272"/>
                  <a:pt x="2426" y="51937"/>
                </a:cubicBezTo>
                <a:cubicBezTo>
                  <a:pt x="2068" y="54913"/>
                  <a:pt x="1847" y="57916"/>
                  <a:pt x="1737" y="61002"/>
                </a:cubicBezTo>
                <a:cubicBezTo>
                  <a:pt x="1489" y="63868"/>
                  <a:pt x="1489" y="66871"/>
                  <a:pt x="1379" y="69847"/>
                </a:cubicBezTo>
                <a:cubicBezTo>
                  <a:pt x="1268" y="73181"/>
                  <a:pt x="1158" y="76515"/>
                  <a:pt x="1048" y="79960"/>
                </a:cubicBezTo>
                <a:cubicBezTo>
                  <a:pt x="910" y="84313"/>
                  <a:pt x="910" y="88667"/>
                  <a:pt x="910" y="93048"/>
                </a:cubicBezTo>
                <a:cubicBezTo>
                  <a:pt x="910" y="97760"/>
                  <a:pt x="800" y="102444"/>
                  <a:pt x="469" y="107156"/>
                </a:cubicBezTo>
                <a:cubicBezTo>
                  <a:pt x="221" y="109222"/>
                  <a:pt x="359" y="111289"/>
                  <a:pt x="359" y="113355"/>
                </a:cubicBezTo>
                <a:cubicBezTo>
                  <a:pt x="359" y="113466"/>
                  <a:pt x="469" y="113603"/>
                  <a:pt x="469" y="113714"/>
                </a:cubicBezTo>
                <a:cubicBezTo>
                  <a:pt x="800" y="113934"/>
                  <a:pt x="1048" y="114044"/>
                  <a:pt x="1268" y="114044"/>
                </a:cubicBezTo>
                <a:cubicBezTo>
                  <a:pt x="1847" y="113824"/>
                  <a:pt x="1847" y="113355"/>
                  <a:pt x="1847" y="113025"/>
                </a:cubicBezTo>
                <a:cubicBezTo>
                  <a:pt x="1957" y="111757"/>
                  <a:pt x="1957" y="110490"/>
                  <a:pt x="2068" y="109222"/>
                </a:cubicBezTo>
                <a:cubicBezTo>
                  <a:pt x="2068" y="108313"/>
                  <a:pt x="2178" y="107514"/>
                  <a:pt x="2178" y="106715"/>
                </a:cubicBezTo>
                <a:cubicBezTo>
                  <a:pt x="2288" y="103711"/>
                  <a:pt x="2178" y="100736"/>
                  <a:pt x="2288" y="97760"/>
                </a:cubicBezTo>
                <a:cubicBezTo>
                  <a:pt x="2426" y="91780"/>
                  <a:pt x="2426" y="85911"/>
                  <a:pt x="2288" y="79960"/>
                </a:cubicBezTo>
                <a:cubicBezTo>
                  <a:pt x="2288" y="77315"/>
                  <a:pt x="2178" y="74780"/>
                  <a:pt x="2288" y="72134"/>
                </a:cubicBezTo>
                <a:cubicBezTo>
                  <a:pt x="2426" y="68470"/>
                  <a:pt x="2756" y="64805"/>
                  <a:pt x="2867" y="61113"/>
                </a:cubicBezTo>
                <a:cubicBezTo>
                  <a:pt x="2977" y="61002"/>
                  <a:pt x="2977" y="61002"/>
                  <a:pt x="2977" y="60892"/>
                </a:cubicBezTo>
                <a:cubicBezTo>
                  <a:pt x="3335" y="56759"/>
                  <a:pt x="3666" y="52626"/>
                  <a:pt x="4134" y="48493"/>
                </a:cubicBezTo>
                <a:cubicBezTo>
                  <a:pt x="4492" y="44718"/>
                  <a:pt x="4933" y="41026"/>
                  <a:pt x="5512" y="37361"/>
                </a:cubicBezTo>
                <a:cubicBezTo>
                  <a:pt x="6201" y="32759"/>
                  <a:pt x="6669" y="28296"/>
                  <a:pt x="6669" y="23694"/>
                </a:cubicBezTo>
                <a:lnTo>
                  <a:pt x="6669" y="20470"/>
                </a:lnTo>
                <a:cubicBezTo>
                  <a:pt x="6779" y="17164"/>
                  <a:pt x="6669" y="13719"/>
                  <a:pt x="6090" y="10385"/>
                </a:cubicBezTo>
                <a:cubicBezTo>
                  <a:pt x="5980" y="10275"/>
                  <a:pt x="6090" y="10137"/>
                  <a:pt x="6090" y="10027"/>
                </a:cubicBezTo>
                <a:cubicBezTo>
                  <a:pt x="7248" y="9807"/>
                  <a:pt x="8267" y="9586"/>
                  <a:pt x="9425" y="9338"/>
                </a:cubicBezTo>
                <a:lnTo>
                  <a:pt x="12180" y="9008"/>
                </a:lnTo>
                <a:cubicBezTo>
                  <a:pt x="13778" y="8760"/>
                  <a:pt x="15376" y="8649"/>
                  <a:pt x="16892" y="8429"/>
                </a:cubicBezTo>
                <a:cubicBezTo>
                  <a:pt x="19179" y="8208"/>
                  <a:pt x="21355" y="7740"/>
                  <a:pt x="23532" y="7630"/>
                </a:cubicBezTo>
                <a:cubicBezTo>
                  <a:pt x="25268" y="7630"/>
                  <a:pt x="26977" y="7520"/>
                  <a:pt x="28712" y="7382"/>
                </a:cubicBezTo>
                <a:cubicBezTo>
                  <a:pt x="31110" y="7382"/>
                  <a:pt x="33645" y="7161"/>
                  <a:pt x="36042" y="7051"/>
                </a:cubicBezTo>
                <a:cubicBezTo>
                  <a:pt x="36878" y="7026"/>
                  <a:pt x="37719" y="7018"/>
                  <a:pt x="38563" y="7018"/>
                </a:cubicBezTo>
                <a:cubicBezTo>
                  <a:pt x="40069" y="7018"/>
                  <a:pt x="41587" y="7044"/>
                  <a:pt x="43112" y="7044"/>
                </a:cubicBezTo>
                <a:cubicBezTo>
                  <a:pt x="44506" y="7044"/>
                  <a:pt x="45907" y="7022"/>
                  <a:pt x="47312" y="6941"/>
                </a:cubicBezTo>
                <a:cubicBezTo>
                  <a:pt x="51886" y="6583"/>
                  <a:pt x="56597" y="6473"/>
                  <a:pt x="61309" y="6252"/>
                </a:cubicBezTo>
                <a:cubicBezTo>
                  <a:pt x="63954" y="6004"/>
                  <a:pt x="66600" y="5784"/>
                  <a:pt x="69245" y="5673"/>
                </a:cubicBezTo>
                <a:cubicBezTo>
                  <a:pt x="70154" y="5618"/>
                  <a:pt x="71070" y="5591"/>
                  <a:pt x="71990" y="5591"/>
                </a:cubicBezTo>
                <a:cubicBezTo>
                  <a:pt x="72909" y="5591"/>
                  <a:pt x="73833" y="5618"/>
                  <a:pt x="74756" y="5673"/>
                </a:cubicBezTo>
                <a:cubicBezTo>
                  <a:pt x="76932" y="5894"/>
                  <a:pt x="79109" y="5894"/>
                  <a:pt x="81176" y="5894"/>
                </a:cubicBezTo>
                <a:cubicBezTo>
                  <a:pt x="87706" y="5784"/>
                  <a:pt x="94264" y="5673"/>
                  <a:pt x="100684" y="5673"/>
                </a:cubicBezTo>
                <a:cubicBezTo>
                  <a:pt x="101277" y="5658"/>
                  <a:pt x="101870" y="5651"/>
                  <a:pt x="102463" y="5651"/>
                </a:cubicBezTo>
                <a:cubicBezTo>
                  <a:pt x="106117" y="5651"/>
                  <a:pt x="109775" y="5909"/>
                  <a:pt x="113331" y="6004"/>
                </a:cubicBezTo>
                <a:cubicBezTo>
                  <a:pt x="114094" y="6050"/>
                  <a:pt x="114844" y="6065"/>
                  <a:pt x="115586" y="6065"/>
                </a:cubicBezTo>
                <a:cubicBezTo>
                  <a:pt x="117070" y="6065"/>
                  <a:pt x="118521" y="6004"/>
                  <a:pt x="119972" y="6004"/>
                </a:cubicBezTo>
                <a:cubicBezTo>
                  <a:pt x="121882" y="6004"/>
                  <a:pt x="123805" y="5955"/>
                  <a:pt x="125724" y="5955"/>
                </a:cubicBezTo>
                <a:cubicBezTo>
                  <a:pt x="126683" y="5955"/>
                  <a:pt x="127641" y="5967"/>
                  <a:pt x="128597" y="6004"/>
                </a:cubicBezTo>
                <a:cubicBezTo>
                  <a:pt x="131242" y="6142"/>
                  <a:pt x="133997" y="6362"/>
                  <a:pt x="136753" y="6473"/>
                </a:cubicBezTo>
                <a:cubicBezTo>
                  <a:pt x="139728" y="6693"/>
                  <a:pt x="142704" y="6693"/>
                  <a:pt x="145818" y="6941"/>
                </a:cubicBezTo>
                <a:cubicBezTo>
                  <a:pt x="148573" y="7051"/>
                  <a:pt x="151439" y="7272"/>
                  <a:pt x="154305" y="7382"/>
                </a:cubicBezTo>
                <a:cubicBezTo>
                  <a:pt x="156729" y="7520"/>
                  <a:pt x="159237" y="7630"/>
                  <a:pt x="161772" y="7850"/>
                </a:cubicBezTo>
                <a:cubicBezTo>
                  <a:pt x="163039" y="7960"/>
                  <a:pt x="164417" y="8071"/>
                  <a:pt x="165795" y="8208"/>
                </a:cubicBezTo>
                <a:cubicBezTo>
                  <a:pt x="167861" y="8429"/>
                  <a:pt x="169928" y="8539"/>
                  <a:pt x="171994" y="8649"/>
                </a:cubicBezTo>
                <a:cubicBezTo>
                  <a:pt x="174860" y="8760"/>
                  <a:pt x="177616" y="8760"/>
                  <a:pt x="180481" y="8897"/>
                </a:cubicBezTo>
                <a:cubicBezTo>
                  <a:pt x="184835" y="8897"/>
                  <a:pt x="189106" y="8897"/>
                  <a:pt x="193349" y="9008"/>
                </a:cubicBezTo>
                <a:cubicBezTo>
                  <a:pt x="194874" y="9008"/>
                  <a:pt x="196398" y="8959"/>
                  <a:pt x="197964" y="8959"/>
                </a:cubicBezTo>
                <a:cubicBezTo>
                  <a:pt x="198747" y="8959"/>
                  <a:pt x="199539" y="8971"/>
                  <a:pt x="200348" y="9008"/>
                </a:cubicBezTo>
                <a:cubicBezTo>
                  <a:pt x="203213" y="9118"/>
                  <a:pt x="206189" y="9228"/>
                  <a:pt x="209193" y="9338"/>
                </a:cubicBezTo>
                <a:cubicBezTo>
                  <a:pt x="214125" y="9338"/>
                  <a:pt x="219167" y="9338"/>
                  <a:pt x="224237" y="9448"/>
                </a:cubicBezTo>
                <a:cubicBezTo>
                  <a:pt x="225835" y="9448"/>
                  <a:pt x="227323" y="9338"/>
                  <a:pt x="228921" y="8897"/>
                </a:cubicBezTo>
                <a:cubicBezTo>
                  <a:pt x="229858" y="8649"/>
                  <a:pt x="230768" y="8539"/>
                  <a:pt x="231677" y="8429"/>
                </a:cubicBezTo>
                <a:cubicBezTo>
                  <a:pt x="233633" y="8071"/>
                  <a:pt x="235590" y="7850"/>
                  <a:pt x="237436" y="7520"/>
                </a:cubicBezTo>
                <a:cubicBezTo>
                  <a:pt x="238924" y="7272"/>
                  <a:pt x="240412" y="7051"/>
                  <a:pt x="241789" y="6831"/>
                </a:cubicBezTo>
                <a:cubicBezTo>
                  <a:pt x="242947" y="6583"/>
                  <a:pt x="244076" y="6473"/>
                  <a:pt x="245234" y="6252"/>
                </a:cubicBezTo>
                <a:cubicBezTo>
                  <a:pt x="246722" y="6004"/>
                  <a:pt x="248099" y="5784"/>
                  <a:pt x="249477" y="5673"/>
                </a:cubicBezTo>
                <a:cubicBezTo>
                  <a:pt x="249587" y="5784"/>
                  <a:pt x="249725" y="6004"/>
                  <a:pt x="249725" y="6142"/>
                </a:cubicBezTo>
                <a:cubicBezTo>
                  <a:pt x="249587" y="9448"/>
                  <a:pt x="249587" y="12893"/>
                  <a:pt x="249367" y="16227"/>
                </a:cubicBezTo>
                <a:cubicBezTo>
                  <a:pt x="249036" y="20470"/>
                  <a:pt x="248788" y="24741"/>
                  <a:pt x="248678" y="28984"/>
                </a:cubicBezTo>
                <a:cubicBezTo>
                  <a:pt x="248568" y="33558"/>
                  <a:pt x="248568" y="38160"/>
                  <a:pt x="248457" y="42761"/>
                </a:cubicBezTo>
                <a:lnTo>
                  <a:pt x="248457" y="50229"/>
                </a:lnTo>
                <a:cubicBezTo>
                  <a:pt x="248347" y="54114"/>
                  <a:pt x="248209" y="57916"/>
                  <a:pt x="248209" y="61801"/>
                </a:cubicBezTo>
                <a:cubicBezTo>
                  <a:pt x="248209" y="64226"/>
                  <a:pt x="248099" y="66623"/>
                  <a:pt x="248099" y="69048"/>
                </a:cubicBezTo>
                <a:cubicBezTo>
                  <a:pt x="248209" y="72024"/>
                  <a:pt x="248347" y="75027"/>
                  <a:pt x="248209" y="77893"/>
                </a:cubicBezTo>
                <a:cubicBezTo>
                  <a:pt x="248209" y="80869"/>
                  <a:pt x="248099" y="83983"/>
                  <a:pt x="248099" y="86958"/>
                </a:cubicBezTo>
                <a:cubicBezTo>
                  <a:pt x="247989" y="94536"/>
                  <a:pt x="247989" y="102113"/>
                  <a:pt x="247989" y="109691"/>
                </a:cubicBezTo>
                <a:cubicBezTo>
                  <a:pt x="247989" y="110600"/>
                  <a:pt x="247989" y="111399"/>
                  <a:pt x="247879" y="112226"/>
                </a:cubicBezTo>
                <a:cubicBezTo>
                  <a:pt x="247658" y="120244"/>
                  <a:pt x="247521" y="128290"/>
                  <a:pt x="247658" y="136336"/>
                </a:cubicBezTo>
                <a:cubicBezTo>
                  <a:pt x="247658" y="144933"/>
                  <a:pt x="247658" y="153667"/>
                  <a:pt x="248099" y="162264"/>
                </a:cubicBezTo>
                <a:cubicBezTo>
                  <a:pt x="248099" y="164110"/>
                  <a:pt x="247879" y="165819"/>
                  <a:pt x="247521" y="167665"/>
                </a:cubicBezTo>
                <a:cubicBezTo>
                  <a:pt x="246969" y="167775"/>
                  <a:pt x="246501" y="167885"/>
                  <a:pt x="245922" y="168023"/>
                </a:cubicBezTo>
                <a:cubicBezTo>
                  <a:pt x="244324" y="168243"/>
                  <a:pt x="242588" y="168464"/>
                  <a:pt x="240990" y="168712"/>
                </a:cubicBezTo>
                <a:cubicBezTo>
                  <a:pt x="239723" y="168932"/>
                  <a:pt x="238565" y="169153"/>
                  <a:pt x="237326" y="169263"/>
                </a:cubicBezTo>
                <a:cubicBezTo>
                  <a:pt x="235700" y="169511"/>
                  <a:pt x="234102" y="169621"/>
                  <a:pt x="232504" y="169731"/>
                </a:cubicBezTo>
                <a:cubicBezTo>
                  <a:pt x="230547" y="169842"/>
                  <a:pt x="228591" y="170090"/>
                  <a:pt x="226634" y="170200"/>
                </a:cubicBezTo>
                <a:cubicBezTo>
                  <a:pt x="224347" y="170420"/>
                  <a:pt x="222171" y="170531"/>
                  <a:pt x="219856" y="170641"/>
                </a:cubicBezTo>
                <a:cubicBezTo>
                  <a:pt x="214703" y="170999"/>
                  <a:pt x="209634" y="171330"/>
                  <a:pt x="204481" y="171467"/>
                </a:cubicBezTo>
                <a:cubicBezTo>
                  <a:pt x="202304" y="171578"/>
                  <a:pt x="200238" y="171578"/>
                  <a:pt x="198061" y="171578"/>
                </a:cubicBezTo>
                <a:cubicBezTo>
                  <a:pt x="194727" y="171798"/>
                  <a:pt x="191393" y="172018"/>
                  <a:pt x="188059" y="172156"/>
                </a:cubicBezTo>
                <a:cubicBezTo>
                  <a:pt x="185193" y="172266"/>
                  <a:pt x="182327" y="172377"/>
                  <a:pt x="179572" y="172377"/>
                </a:cubicBezTo>
                <a:cubicBezTo>
                  <a:pt x="173813" y="172487"/>
                  <a:pt x="168192" y="172597"/>
                  <a:pt x="162571" y="172707"/>
                </a:cubicBezTo>
                <a:cubicBezTo>
                  <a:pt x="160504" y="172707"/>
                  <a:pt x="158438" y="172845"/>
                  <a:pt x="156371" y="172845"/>
                </a:cubicBezTo>
                <a:cubicBezTo>
                  <a:pt x="153558" y="173014"/>
                  <a:pt x="150729" y="173248"/>
                  <a:pt x="147908" y="173248"/>
                </a:cubicBezTo>
                <a:cubicBezTo>
                  <a:pt x="147054" y="173248"/>
                  <a:pt x="146201" y="173227"/>
                  <a:pt x="145350" y="173176"/>
                </a:cubicBezTo>
                <a:cubicBezTo>
                  <a:pt x="144263" y="173125"/>
                  <a:pt x="143171" y="173103"/>
                  <a:pt x="142075" y="173103"/>
                </a:cubicBezTo>
                <a:cubicBezTo>
                  <a:pt x="138420" y="173103"/>
                  <a:pt x="134729" y="173343"/>
                  <a:pt x="131104" y="173534"/>
                </a:cubicBezTo>
                <a:cubicBezTo>
                  <a:pt x="127549" y="173644"/>
                  <a:pt x="123995" y="173865"/>
                  <a:pt x="120330" y="174085"/>
                </a:cubicBezTo>
                <a:cubicBezTo>
                  <a:pt x="118016" y="174223"/>
                  <a:pt x="115729" y="174223"/>
                  <a:pt x="113442" y="174443"/>
                </a:cubicBezTo>
                <a:cubicBezTo>
                  <a:pt x="110821" y="174653"/>
                  <a:pt x="108201" y="174730"/>
                  <a:pt x="105581" y="174730"/>
                </a:cubicBezTo>
                <a:cubicBezTo>
                  <a:pt x="104068" y="174730"/>
                  <a:pt x="102555" y="174704"/>
                  <a:pt x="101042" y="174664"/>
                </a:cubicBezTo>
                <a:lnTo>
                  <a:pt x="93685" y="174664"/>
                </a:lnTo>
                <a:cubicBezTo>
                  <a:pt x="92597" y="174664"/>
                  <a:pt x="91509" y="174691"/>
                  <a:pt x="90420" y="174691"/>
                </a:cubicBezTo>
                <a:cubicBezTo>
                  <a:pt x="89332" y="174691"/>
                  <a:pt x="88243" y="174664"/>
                  <a:pt x="87155" y="174553"/>
                </a:cubicBezTo>
                <a:cubicBezTo>
                  <a:pt x="85777" y="174443"/>
                  <a:pt x="84400" y="174333"/>
                  <a:pt x="83022" y="174223"/>
                </a:cubicBezTo>
                <a:lnTo>
                  <a:pt x="83022" y="174223"/>
                </a:lnTo>
                <a:cubicBezTo>
                  <a:pt x="83132" y="174664"/>
                  <a:pt x="83132" y="175022"/>
                  <a:pt x="83242" y="175352"/>
                </a:cubicBezTo>
                <a:lnTo>
                  <a:pt x="85639" y="175352"/>
                </a:lnTo>
                <a:cubicBezTo>
                  <a:pt x="87844" y="175600"/>
                  <a:pt x="90021" y="175600"/>
                  <a:pt x="92087" y="175600"/>
                </a:cubicBezTo>
                <a:cubicBezTo>
                  <a:pt x="95283" y="175600"/>
                  <a:pt x="98507" y="175711"/>
                  <a:pt x="101731" y="175711"/>
                </a:cubicBezTo>
                <a:lnTo>
                  <a:pt x="104239" y="175711"/>
                </a:lnTo>
                <a:cubicBezTo>
                  <a:pt x="108510" y="175711"/>
                  <a:pt x="112753" y="175463"/>
                  <a:pt x="116996" y="175242"/>
                </a:cubicBezTo>
                <a:cubicBezTo>
                  <a:pt x="119283" y="175132"/>
                  <a:pt x="121708" y="175022"/>
                  <a:pt x="124105" y="174912"/>
                </a:cubicBezTo>
                <a:cubicBezTo>
                  <a:pt x="128018" y="174664"/>
                  <a:pt x="131931" y="174443"/>
                  <a:pt x="135816" y="174333"/>
                </a:cubicBezTo>
                <a:cubicBezTo>
                  <a:pt x="137903" y="174183"/>
                  <a:pt x="140031" y="174083"/>
                  <a:pt x="142182" y="174083"/>
                </a:cubicBezTo>
                <a:cubicBezTo>
                  <a:pt x="143579" y="174083"/>
                  <a:pt x="144986" y="174125"/>
                  <a:pt x="146397" y="174223"/>
                </a:cubicBezTo>
                <a:cubicBezTo>
                  <a:pt x="146773" y="174260"/>
                  <a:pt x="147153" y="174272"/>
                  <a:pt x="147534" y="174272"/>
                </a:cubicBezTo>
                <a:cubicBezTo>
                  <a:pt x="148298" y="174272"/>
                  <a:pt x="149069" y="174223"/>
                  <a:pt x="149841" y="174223"/>
                </a:cubicBezTo>
                <a:cubicBezTo>
                  <a:pt x="154663" y="173975"/>
                  <a:pt x="159485" y="173644"/>
                  <a:pt x="164307" y="173644"/>
                </a:cubicBezTo>
                <a:lnTo>
                  <a:pt x="170727" y="173644"/>
                </a:lnTo>
                <a:cubicBezTo>
                  <a:pt x="174860" y="173534"/>
                  <a:pt x="178993" y="173396"/>
                  <a:pt x="183126" y="173286"/>
                </a:cubicBezTo>
                <a:cubicBezTo>
                  <a:pt x="185992" y="173176"/>
                  <a:pt x="188858" y="173065"/>
                  <a:pt x="191723" y="172955"/>
                </a:cubicBezTo>
                <a:cubicBezTo>
                  <a:pt x="194616" y="172845"/>
                  <a:pt x="197372" y="172597"/>
                  <a:pt x="200127" y="172487"/>
                </a:cubicBezTo>
                <a:cubicBezTo>
                  <a:pt x="202414" y="172487"/>
                  <a:pt x="204591" y="172487"/>
                  <a:pt x="206768" y="172377"/>
                </a:cubicBezTo>
                <a:cubicBezTo>
                  <a:pt x="211480" y="172156"/>
                  <a:pt x="216191" y="171798"/>
                  <a:pt x="220903" y="171578"/>
                </a:cubicBezTo>
                <a:cubicBezTo>
                  <a:pt x="225725" y="171330"/>
                  <a:pt x="230657" y="170889"/>
                  <a:pt x="235479" y="170420"/>
                </a:cubicBezTo>
                <a:cubicBezTo>
                  <a:pt x="237656" y="170310"/>
                  <a:pt x="239723" y="169842"/>
                  <a:pt x="241789" y="169511"/>
                </a:cubicBezTo>
                <a:cubicBezTo>
                  <a:pt x="242947" y="169401"/>
                  <a:pt x="244076" y="169153"/>
                  <a:pt x="245234" y="168932"/>
                </a:cubicBezTo>
                <a:cubicBezTo>
                  <a:pt x="245922" y="168932"/>
                  <a:pt x="246611" y="168932"/>
                  <a:pt x="247300" y="169153"/>
                </a:cubicBezTo>
                <a:cubicBezTo>
                  <a:pt x="247410" y="169842"/>
                  <a:pt x="247521" y="170531"/>
                  <a:pt x="247521" y="171109"/>
                </a:cubicBezTo>
                <a:cubicBezTo>
                  <a:pt x="247521" y="172487"/>
                  <a:pt x="248209" y="173286"/>
                  <a:pt x="249146" y="174085"/>
                </a:cubicBezTo>
                <a:cubicBezTo>
                  <a:pt x="249620" y="174483"/>
                  <a:pt x="250145" y="174659"/>
                  <a:pt x="250651" y="174659"/>
                </a:cubicBezTo>
                <a:cubicBezTo>
                  <a:pt x="250881" y="174659"/>
                  <a:pt x="251107" y="174622"/>
                  <a:pt x="251323" y="174553"/>
                </a:cubicBezTo>
                <a:cubicBezTo>
                  <a:pt x="252343" y="174085"/>
                  <a:pt x="253169" y="173396"/>
                  <a:pt x="253390" y="172266"/>
                </a:cubicBezTo>
                <a:cubicBezTo>
                  <a:pt x="253610" y="170999"/>
                  <a:pt x="253279" y="169952"/>
                  <a:pt x="252232" y="169263"/>
                </a:cubicBezTo>
                <a:cubicBezTo>
                  <a:pt x="251654" y="168822"/>
                  <a:pt x="250965" y="168574"/>
                  <a:pt x="250276" y="168243"/>
                </a:cubicBezTo>
                <a:cubicBezTo>
                  <a:pt x="249945" y="168023"/>
                  <a:pt x="249587" y="167885"/>
                  <a:pt x="249256" y="167775"/>
                </a:cubicBezTo>
                <a:cubicBezTo>
                  <a:pt x="249256" y="163532"/>
                  <a:pt x="249146" y="159399"/>
                  <a:pt x="249146" y="155376"/>
                </a:cubicBezTo>
                <a:lnTo>
                  <a:pt x="249146" y="142866"/>
                </a:lnTo>
                <a:cubicBezTo>
                  <a:pt x="249036" y="138733"/>
                  <a:pt x="248898" y="134710"/>
                  <a:pt x="248898" y="130577"/>
                </a:cubicBezTo>
                <a:cubicBezTo>
                  <a:pt x="249036" y="125645"/>
                  <a:pt x="249036" y="120712"/>
                  <a:pt x="249146" y="115780"/>
                </a:cubicBezTo>
                <a:cubicBezTo>
                  <a:pt x="249146" y="114981"/>
                  <a:pt x="249036" y="114155"/>
                  <a:pt x="249036" y="113355"/>
                </a:cubicBezTo>
                <a:cubicBezTo>
                  <a:pt x="249146" y="109581"/>
                  <a:pt x="249146" y="105778"/>
                  <a:pt x="249256" y="102003"/>
                </a:cubicBezTo>
                <a:lnTo>
                  <a:pt x="249256" y="97512"/>
                </a:lnTo>
                <a:lnTo>
                  <a:pt x="249256" y="88116"/>
                </a:lnTo>
                <a:cubicBezTo>
                  <a:pt x="249256" y="86159"/>
                  <a:pt x="249256" y="84203"/>
                  <a:pt x="249367" y="82357"/>
                </a:cubicBezTo>
                <a:cubicBezTo>
                  <a:pt x="249367" y="80070"/>
                  <a:pt x="249477" y="77783"/>
                  <a:pt x="249477" y="75579"/>
                </a:cubicBezTo>
                <a:cubicBezTo>
                  <a:pt x="249587" y="73071"/>
                  <a:pt x="249587" y="70536"/>
                  <a:pt x="249725" y="68001"/>
                </a:cubicBezTo>
                <a:cubicBezTo>
                  <a:pt x="249835" y="63069"/>
                  <a:pt x="249945" y="58137"/>
                  <a:pt x="250056" y="53205"/>
                </a:cubicBezTo>
                <a:cubicBezTo>
                  <a:pt x="250166" y="50449"/>
                  <a:pt x="250166" y="47583"/>
                  <a:pt x="250276" y="44718"/>
                </a:cubicBezTo>
                <a:cubicBezTo>
                  <a:pt x="250414" y="40695"/>
                  <a:pt x="250744" y="36672"/>
                  <a:pt x="250855" y="32649"/>
                </a:cubicBezTo>
                <a:cubicBezTo>
                  <a:pt x="250965" y="30004"/>
                  <a:pt x="251213" y="27248"/>
                  <a:pt x="251213" y="24603"/>
                </a:cubicBezTo>
                <a:cubicBezTo>
                  <a:pt x="251323" y="20828"/>
                  <a:pt x="251433" y="17026"/>
                  <a:pt x="251433" y="13251"/>
                </a:cubicBezTo>
                <a:lnTo>
                  <a:pt x="251433" y="5315"/>
                </a:lnTo>
                <a:cubicBezTo>
                  <a:pt x="252122" y="4985"/>
                  <a:pt x="252811" y="4764"/>
                  <a:pt x="253390" y="4406"/>
                </a:cubicBezTo>
                <a:cubicBezTo>
                  <a:pt x="254547" y="3827"/>
                  <a:pt x="255098" y="2808"/>
                  <a:pt x="254988" y="1540"/>
                </a:cubicBezTo>
                <a:cubicBezTo>
                  <a:pt x="254907" y="617"/>
                  <a:pt x="254271" y="0"/>
                  <a:pt x="253495"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516856" y="4778402"/>
            <a:ext cx="1071900" cy="1591033"/>
          </a:xfrm>
          <a:custGeom>
            <a:avLst/>
            <a:gdLst/>
            <a:ahLst/>
            <a:cxnLst/>
            <a:rect l="l" t="t" r="r" b="b"/>
            <a:pathLst>
              <a:path w="32157" h="47731" extrusionOk="0">
                <a:moveTo>
                  <a:pt x="3693" y="42489"/>
                </a:moveTo>
                <a:cubicBezTo>
                  <a:pt x="3803" y="43398"/>
                  <a:pt x="3583" y="44225"/>
                  <a:pt x="3225" y="45134"/>
                </a:cubicBezTo>
                <a:cubicBezTo>
                  <a:pt x="3004" y="45602"/>
                  <a:pt x="2756" y="45713"/>
                  <a:pt x="1957" y="45823"/>
                </a:cubicBezTo>
                <a:cubicBezTo>
                  <a:pt x="1847" y="45465"/>
                  <a:pt x="1737" y="45134"/>
                  <a:pt x="1737" y="44776"/>
                </a:cubicBezTo>
                <a:cubicBezTo>
                  <a:pt x="1626" y="43398"/>
                  <a:pt x="1957" y="42957"/>
                  <a:pt x="3445" y="42489"/>
                </a:cubicBezTo>
                <a:close/>
                <a:moveTo>
                  <a:pt x="2067" y="0"/>
                </a:moveTo>
                <a:cubicBezTo>
                  <a:pt x="1957" y="0"/>
                  <a:pt x="1847" y="248"/>
                  <a:pt x="1847" y="358"/>
                </a:cubicBezTo>
                <a:lnTo>
                  <a:pt x="1847" y="2893"/>
                </a:lnTo>
                <a:cubicBezTo>
                  <a:pt x="1847" y="4492"/>
                  <a:pt x="1737" y="6090"/>
                  <a:pt x="1847" y="7826"/>
                </a:cubicBezTo>
                <a:cubicBezTo>
                  <a:pt x="2067" y="11711"/>
                  <a:pt x="2315" y="15734"/>
                  <a:pt x="2536" y="19757"/>
                </a:cubicBezTo>
                <a:cubicBezTo>
                  <a:pt x="2756" y="22402"/>
                  <a:pt x="2894" y="25047"/>
                  <a:pt x="3225" y="27692"/>
                </a:cubicBezTo>
                <a:cubicBezTo>
                  <a:pt x="3693" y="31688"/>
                  <a:pt x="3803" y="35711"/>
                  <a:pt x="3803" y="39844"/>
                </a:cubicBezTo>
                <a:cubicBezTo>
                  <a:pt x="3803" y="40202"/>
                  <a:pt x="3693" y="40643"/>
                  <a:pt x="3693" y="41111"/>
                </a:cubicBezTo>
                <a:cubicBezTo>
                  <a:pt x="3225" y="41221"/>
                  <a:pt x="2756" y="41332"/>
                  <a:pt x="2315" y="41580"/>
                </a:cubicBezTo>
                <a:cubicBezTo>
                  <a:pt x="1737" y="41800"/>
                  <a:pt x="1158" y="42268"/>
                  <a:pt x="938" y="42957"/>
                </a:cubicBezTo>
                <a:cubicBezTo>
                  <a:pt x="827" y="43288"/>
                  <a:pt x="690" y="43536"/>
                  <a:pt x="469" y="43867"/>
                </a:cubicBezTo>
                <a:cubicBezTo>
                  <a:pt x="1" y="44776"/>
                  <a:pt x="249" y="45823"/>
                  <a:pt x="690" y="46732"/>
                </a:cubicBezTo>
                <a:cubicBezTo>
                  <a:pt x="1102" y="47360"/>
                  <a:pt x="1852" y="47730"/>
                  <a:pt x="2558" y="47730"/>
                </a:cubicBezTo>
                <a:cubicBezTo>
                  <a:pt x="3030" y="47730"/>
                  <a:pt x="3483" y="47565"/>
                  <a:pt x="3803" y="47201"/>
                </a:cubicBezTo>
                <a:cubicBezTo>
                  <a:pt x="4024" y="46980"/>
                  <a:pt x="4272" y="46732"/>
                  <a:pt x="4382" y="46402"/>
                </a:cubicBezTo>
                <a:cubicBezTo>
                  <a:pt x="4712" y="45602"/>
                  <a:pt x="4960" y="44776"/>
                  <a:pt x="5291" y="43867"/>
                </a:cubicBezTo>
                <a:cubicBezTo>
                  <a:pt x="5401" y="43398"/>
                  <a:pt x="5512" y="42957"/>
                  <a:pt x="5649" y="42599"/>
                </a:cubicBezTo>
                <a:lnTo>
                  <a:pt x="9094" y="42599"/>
                </a:lnTo>
                <a:cubicBezTo>
                  <a:pt x="9645" y="42599"/>
                  <a:pt x="10223" y="42709"/>
                  <a:pt x="10802" y="42847"/>
                </a:cubicBezTo>
                <a:cubicBezTo>
                  <a:pt x="12180" y="42957"/>
                  <a:pt x="13557" y="43178"/>
                  <a:pt x="15045" y="43398"/>
                </a:cubicBezTo>
                <a:cubicBezTo>
                  <a:pt x="16423" y="43536"/>
                  <a:pt x="17911" y="43646"/>
                  <a:pt x="19426" y="43867"/>
                </a:cubicBezTo>
                <a:cubicBezTo>
                  <a:pt x="23091" y="44445"/>
                  <a:pt x="26756" y="45024"/>
                  <a:pt x="30558" y="45465"/>
                </a:cubicBezTo>
                <a:cubicBezTo>
                  <a:pt x="30657" y="45506"/>
                  <a:pt x="30759" y="45522"/>
                  <a:pt x="30861" y="45522"/>
                </a:cubicBezTo>
                <a:cubicBezTo>
                  <a:pt x="31101" y="45522"/>
                  <a:pt x="31346" y="45432"/>
                  <a:pt x="31578" y="45354"/>
                </a:cubicBezTo>
                <a:cubicBezTo>
                  <a:pt x="31826" y="45354"/>
                  <a:pt x="32156" y="45244"/>
                  <a:pt x="32046" y="44776"/>
                </a:cubicBezTo>
                <a:cubicBezTo>
                  <a:pt x="31826" y="44776"/>
                  <a:pt x="31688" y="44666"/>
                  <a:pt x="31468" y="44666"/>
                </a:cubicBezTo>
                <a:cubicBezTo>
                  <a:pt x="29759" y="44445"/>
                  <a:pt x="28134" y="44087"/>
                  <a:pt x="26425" y="43867"/>
                </a:cubicBezTo>
                <a:cubicBezTo>
                  <a:pt x="24000" y="43536"/>
                  <a:pt x="21493" y="43178"/>
                  <a:pt x="18958" y="42709"/>
                </a:cubicBezTo>
                <a:cubicBezTo>
                  <a:pt x="17002" y="42379"/>
                  <a:pt x="15045" y="42158"/>
                  <a:pt x="13089" y="41690"/>
                </a:cubicBezTo>
                <a:cubicBezTo>
                  <a:pt x="11270" y="41221"/>
                  <a:pt x="9534" y="41001"/>
                  <a:pt x="7716" y="41001"/>
                </a:cubicBezTo>
                <a:cubicBezTo>
                  <a:pt x="7137" y="41001"/>
                  <a:pt x="6448" y="40891"/>
                  <a:pt x="5649" y="40780"/>
                </a:cubicBezTo>
                <a:lnTo>
                  <a:pt x="5649" y="38714"/>
                </a:lnTo>
                <a:cubicBezTo>
                  <a:pt x="5649" y="35711"/>
                  <a:pt x="5760" y="32735"/>
                  <a:pt x="5291" y="29759"/>
                </a:cubicBezTo>
                <a:cubicBezTo>
                  <a:pt x="5181" y="28381"/>
                  <a:pt x="5071" y="27114"/>
                  <a:pt x="4960" y="25846"/>
                </a:cubicBezTo>
                <a:cubicBezTo>
                  <a:pt x="4823" y="24248"/>
                  <a:pt x="4602" y="22622"/>
                  <a:pt x="4492" y="21134"/>
                </a:cubicBezTo>
                <a:cubicBezTo>
                  <a:pt x="4272" y="19288"/>
                  <a:pt x="3913" y="17470"/>
                  <a:pt x="3803" y="15623"/>
                </a:cubicBezTo>
                <a:cubicBezTo>
                  <a:pt x="3583" y="12400"/>
                  <a:pt x="3445" y="9203"/>
                  <a:pt x="3335" y="5979"/>
                </a:cubicBezTo>
                <a:cubicBezTo>
                  <a:pt x="3335" y="4133"/>
                  <a:pt x="3114" y="2425"/>
                  <a:pt x="2756" y="579"/>
                </a:cubicBezTo>
                <a:cubicBezTo>
                  <a:pt x="2756" y="469"/>
                  <a:pt x="2756" y="248"/>
                  <a:pt x="2646" y="248"/>
                </a:cubicBezTo>
                <a:cubicBezTo>
                  <a:pt x="2425" y="138"/>
                  <a:pt x="2315" y="0"/>
                  <a:pt x="2067"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9667836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ext 19">
  <p:cSld name="Title and text 19">
    <p:bg>
      <p:bgPr>
        <a:solidFill>
          <a:schemeClr val="accent5"/>
        </a:solidFill>
        <a:effectLst/>
      </p:bgPr>
    </p:bg>
    <p:spTree>
      <p:nvGrpSpPr>
        <p:cNvPr id="1" name="Shape 1634"/>
        <p:cNvGrpSpPr/>
        <p:nvPr/>
      </p:nvGrpSpPr>
      <p:grpSpPr>
        <a:xfrm>
          <a:off x="0" y="0"/>
          <a:ext cx="0" cy="0"/>
          <a:chOff x="0" y="0"/>
          <a:chExt cx="0" cy="0"/>
        </a:xfrm>
      </p:grpSpPr>
      <p:sp>
        <p:nvSpPr>
          <p:cNvPr id="1635" name="Google Shape;1635;p32"/>
          <p:cNvSpPr/>
          <p:nvPr/>
        </p:nvSpPr>
        <p:spPr>
          <a:xfrm>
            <a:off x="1023671" y="292668"/>
            <a:ext cx="10144660" cy="6189875"/>
          </a:xfrm>
          <a:custGeom>
            <a:avLst/>
            <a:gdLst/>
            <a:ahLst/>
            <a:cxnLst/>
            <a:rect l="l" t="t" r="r" b="b"/>
            <a:pathLst>
              <a:path w="186895" h="114036" extrusionOk="0">
                <a:moveTo>
                  <a:pt x="1" y="1"/>
                </a:moveTo>
                <a:lnTo>
                  <a:pt x="1" y="112507"/>
                </a:lnTo>
                <a:lnTo>
                  <a:pt x="186894" y="114036"/>
                </a:lnTo>
                <a:lnTo>
                  <a:pt x="186894" y="1"/>
                </a:lnTo>
                <a:lnTo>
                  <a:pt x="178335" y="1"/>
                </a:lnTo>
                <a:lnTo>
                  <a:pt x="178335" y="5890"/>
                </a:lnTo>
                <a:cubicBezTo>
                  <a:pt x="179567" y="6369"/>
                  <a:pt x="180526" y="7602"/>
                  <a:pt x="180526" y="9131"/>
                </a:cubicBezTo>
                <a:cubicBezTo>
                  <a:pt x="180526" y="11025"/>
                  <a:pt x="179088" y="12555"/>
                  <a:pt x="177376" y="12555"/>
                </a:cubicBezTo>
                <a:cubicBezTo>
                  <a:pt x="175573" y="12555"/>
                  <a:pt x="174135" y="11025"/>
                  <a:pt x="174135" y="9131"/>
                </a:cubicBezTo>
                <a:cubicBezTo>
                  <a:pt x="174135" y="7602"/>
                  <a:pt x="175094" y="6369"/>
                  <a:pt x="176418" y="5890"/>
                </a:cubicBezTo>
                <a:lnTo>
                  <a:pt x="176418" y="1"/>
                </a:lnTo>
                <a:lnTo>
                  <a:pt x="167858" y="1"/>
                </a:lnTo>
                <a:lnTo>
                  <a:pt x="167858" y="5890"/>
                </a:lnTo>
                <a:cubicBezTo>
                  <a:pt x="169113" y="6369"/>
                  <a:pt x="170049" y="7602"/>
                  <a:pt x="170049" y="9131"/>
                </a:cubicBezTo>
                <a:cubicBezTo>
                  <a:pt x="170049" y="11025"/>
                  <a:pt x="168634" y="12555"/>
                  <a:pt x="166922" y="12555"/>
                </a:cubicBezTo>
                <a:cubicBezTo>
                  <a:pt x="165119" y="12555"/>
                  <a:pt x="163681" y="11025"/>
                  <a:pt x="163681" y="9131"/>
                </a:cubicBezTo>
                <a:cubicBezTo>
                  <a:pt x="163681" y="7602"/>
                  <a:pt x="164640" y="6369"/>
                  <a:pt x="165872" y="5890"/>
                </a:cubicBezTo>
                <a:lnTo>
                  <a:pt x="165872" y="1"/>
                </a:lnTo>
                <a:lnTo>
                  <a:pt x="157404" y="1"/>
                </a:lnTo>
                <a:lnTo>
                  <a:pt x="157404" y="5890"/>
                </a:lnTo>
                <a:cubicBezTo>
                  <a:pt x="158637" y="6369"/>
                  <a:pt x="159595" y="7602"/>
                  <a:pt x="159595" y="9131"/>
                </a:cubicBezTo>
                <a:cubicBezTo>
                  <a:pt x="159595" y="11025"/>
                  <a:pt x="158157" y="12555"/>
                  <a:pt x="156354" y="12555"/>
                </a:cubicBezTo>
                <a:cubicBezTo>
                  <a:pt x="154642" y="12555"/>
                  <a:pt x="153227" y="11025"/>
                  <a:pt x="153227" y="9131"/>
                </a:cubicBezTo>
                <a:cubicBezTo>
                  <a:pt x="153227" y="7602"/>
                  <a:pt x="154163" y="6369"/>
                  <a:pt x="155418" y="5890"/>
                </a:cubicBezTo>
                <a:lnTo>
                  <a:pt x="155418" y="1"/>
                </a:lnTo>
                <a:lnTo>
                  <a:pt x="146950" y="1"/>
                </a:lnTo>
                <a:lnTo>
                  <a:pt x="146950" y="5890"/>
                </a:lnTo>
                <a:cubicBezTo>
                  <a:pt x="148183" y="6369"/>
                  <a:pt x="149141" y="7602"/>
                  <a:pt x="149141" y="9131"/>
                </a:cubicBezTo>
                <a:cubicBezTo>
                  <a:pt x="149141" y="11025"/>
                  <a:pt x="147703" y="12555"/>
                  <a:pt x="145900" y="12555"/>
                </a:cubicBezTo>
                <a:cubicBezTo>
                  <a:pt x="144188" y="12555"/>
                  <a:pt x="142750" y="11025"/>
                  <a:pt x="142750" y="9131"/>
                </a:cubicBezTo>
                <a:cubicBezTo>
                  <a:pt x="142750" y="7602"/>
                  <a:pt x="143709" y="6369"/>
                  <a:pt x="144941" y="5890"/>
                </a:cubicBezTo>
                <a:lnTo>
                  <a:pt x="144941" y="1"/>
                </a:lnTo>
                <a:lnTo>
                  <a:pt x="136473" y="1"/>
                </a:lnTo>
                <a:lnTo>
                  <a:pt x="136473" y="5890"/>
                </a:lnTo>
                <a:cubicBezTo>
                  <a:pt x="137729" y="6369"/>
                  <a:pt x="138664" y="7602"/>
                  <a:pt x="138664" y="9131"/>
                </a:cubicBezTo>
                <a:cubicBezTo>
                  <a:pt x="138664" y="11025"/>
                  <a:pt x="137249" y="12555"/>
                  <a:pt x="135446" y="12555"/>
                </a:cubicBezTo>
                <a:cubicBezTo>
                  <a:pt x="133734" y="12555"/>
                  <a:pt x="132296" y="11025"/>
                  <a:pt x="132296" y="9131"/>
                </a:cubicBezTo>
                <a:cubicBezTo>
                  <a:pt x="132296" y="7602"/>
                  <a:pt x="133255" y="6369"/>
                  <a:pt x="134487" y="5890"/>
                </a:cubicBezTo>
                <a:lnTo>
                  <a:pt x="134487" y="1"/>
                </a:lnTo>
                <a:lnTo>
                  <a:pt x="125928" y="1"/>
                </a:lnTo>
                <a:lnTo>
                  <a:pt x="125928" y="5890"/>
                </a:lnTo>
                <a:cubicBezTo>
                  <a:pt x="127252" y="6369"/>
                  <a:pt x="128210" y="7602"/>
                  <a:pt x="128210" y="9131"/>
                </a:cubicBezTo>
                <a:cubicBezTo>
                  <a:pt x="128210" y="11025"/>
                  <a:pt x="126772" y="12555"/>
                  <a:pt x="124969" y="12555"/>
                </a:cubicBezTo>
                <a:cubicBezTo>
                  <a:pt x="123257" y="12555"/>
                  <a:pt x="121842" y="11025"/>
                  <a:pt x="121842" y="9131"/>
                </a:cubicBezTo>
                <a:cubicBezTo>
                  <a:pt x="121842" y="7602"/>
                  <a:pt x="122778" y="6369"/>
                  <a:pt x="124033" y="5890"/>
                </a:cubicBezTo>
                <a:lnTo>
                  <a:pt x="124033" y="1"/>
                </a:lnTo>
                <a:lnTo>
                  <a:pt x="115474" y="1"/>
                </a:lnTo>
                <a:lnTo>
                  <a:pt x="115474" y="5890"/>
                </a:lnTo>
                <a:cubicBezTo>
                  <a:pt x="116798" y="6369"/>
                  <a:pt x="117756" y="7602"/>
                  <a:pt x="117756" y="9131"/>
                </a:cubicBezTo>
                <a:cubicBezTo>
                  <a:pt x="117756" y="11025"/>
                  <a:pt x="116318" y="12555"/>
                  <a:pt x="114515" y="12555"/>
                </a:cubicBezTo>
                <a:cubicBezTo>
                  <a:pt x="112803" y="12555"/>
                  <a:pt x="111365" y="11025"/>
                  <a:pt x="111365" y="9131"/>
                </a:cubicBezTo>
                <a:cubicBezTo>
                  <a:pt x="111365" y="7602"/>
                  <a:pt x="112324" y="6369"/>
                  <a:pt x="113557" y="5890"/>
                </a:cubicBezTo>
                <a:lnTo>
                  <a:pt x="113557" y="1"/>
                </a:lnTo>
                <a:lnTo>
                  <a:pt x="104997" y="1"/>
                </a:lnTo>
                <a:lnTo>
                  <a:pt x="104997" y="5890"/>
                </a:lnTo>
                <a:cubicBezTo>
                  <a:pt x="106344" y="6369"/>
                  <a:pt x="107280" y="7602"/>
                  <a:pt x="107280" y="9131"/>
                </a:cubicBezTo>
                <a:cubicBezTo>
                  <a:pt x="107280" y="11025"/>
                  <a:pt x="105864" y="12555"/>
                  <a:pt x="104061" y="12555"/>
                </a:cubicBezTo>
                <a:cubicBezTo>
                  <a:pt x="102349" y="12555"/>
                  <a:pt x="100911" y="11025"/>
                  <a:pt x="100911" y="9131"/>
                </a:cubicBezTo>
                <a:cubicBezTo>
                  <a:pt x="100911" y="7602"/>
                  <a:pt x="101779" y="6369"/>
                  <a:pt x="103103" y="5890"/>
                </a:cubicBezTo>
                <a:lnTo>
                  <a:pt x="103103" y="1"/>
                </a:lnTo>
                <a:lnTo>
                  <a:pt x="94543" y="1"/>
                </a:lnTo>
                <a:lnTo>
                  <a:pt x="94543" y="5890"/>
                </a:lnTo>
                <a:cubicBezTo>
                  <a:pt x="95867" y="6369"/>
                  <a:pt x="96826" y="7602"/>
                  <a:pt x="96826" y="9131"/>
                </a:cubicBezTo>
                <a:cubicBezTo>
                  <a:pt x="96826" y="11025"/>
                  <a:pt x="95388" y="12555"/>
                  <a:pt x="93584" y="12555"/>
                </a:cubicBezTo>
                <a:cubicBezTo>
                  <a:pt x="91873" y="12555"/>
                  <a:pt x="90366" y="11025"/>
                  <a:pt x="90366" y="9131"/>
                </a:cubicBezTo>
                <a:cubicBezTo>
                  <a:pt x="90366" y="7602"/>
                  <a:pt x="91302" y="6369"/>
                  <a:pt x="92649" y="5890"/>
                </a:cubicBezTo>
                <a:lnTo>
                  <a:pt x="92649" y="1"/>
                </a:lnTo>
                <a:lnTo>
                  <a:pt x="84089" y="1"/>
                </a:lnTo>
                <a:lnTo>
                  <a:pt x="84089" y="5890"/>
                </a:lnTo>
                <a:cubicBezTo>
                  <a:pt x="85413" y="6369"/>
                  <a:pt x="86372" y="7602"/>
                  <a:pt x="86372" y="9131"/>
                </a:cubicBezTo>
                <a:cubicBezTo>
                  <a:pt x="86372" y="11025"/>
                  <a:pt x="84934" y="12555"/>
                  <a:pt x="83130" y="12555"/>
                </a:cubicBezTo>
                <a:cubicBezTo>
                  <a:pt x="81419" y="12555"/>
                  <a:pt x="79889" y="11025"/>
                  <a:pt x="79889" y="9131"/>
                </a:cubicBezTo>
                <a:cubicBezTo>
                  <a:pt x="79889" y="7602"/>
                  <a:pt x="80848" y="6369"/>
                  <a:pt x="82172" y="5890"/>
                </a:cubicBezTo>
                <a:lnTo>
                  <a:pt x="82172" y="1"/>
                </a:lnTo>
                <a:lnTo>
                  <a:pt x="73612" y="1"/>
                </a:lnTo>
                <a:lnTo>
                  <a:pt x="73612" y="5890"/>
                </a:lnTo>
                <a:cubicBezTo>
                  <a:pt x="74959" y="6369"/>
                  <a:pt x="75895" y="7602"/>
                  <a:pt x="75895" y="9131"/>
                </a:cubicBezTo>
                <a:cubicBezTo>
                  <a:pt x="75895" y="11025"/>
                  <a:pt x="74480" y="12555"/>
                  <a:pt x="72676" y="12555"/>
                </a:cubicBezTo>
                <a:cubicBezTo>
                  <a:pt x="70850" y="12555"/>
                  <a:pt x="69435" y="11025"/>
                  <a:pt x="69435" y="9131"/>
                </a:cubicBezTo>
                <a:cubicBezTo>
                  <a:pt x="69435" y="7602"/>
                  <a:pt x="70394" y="6369"/>
                  <a:pt x="71718" y="5890"/>
                </a:cubicBezTo>
                <a:lnTo>
                  <a:pt x="71718" y="1"/>
                </a:lnTo>
                <a:lnTo>
                  <a:pt x="63158" y="1"/>
                </a:lnTo>
                <a:lnTo>
                  <a:pt x="63158" y="5890"/>
                </a:lnTo>
                <a:cubicBezTo>
                  <a:pt x="64482" y="6369"/>
                  <a:pt x="65441" y="7602"/>
                  <a:pt x="65441" y="9131"/>
                </a:cubicBezTo>
                <a:cubicBezTo>
                  <a:pt x="65441" y="11025"/>
                  <a:pt x="64003" y="12555"/>
                  <a:pt x="62200" y="12555"/>
                </a:cubicBezTo>
                <a:cubicBezTo>
                  <a:pt x="60396" y="12555"/>
                  <a:pt x="58981" y="11025"/>
                  <a:pt x="58981" y="9131"/>
                </a:cubicBezTo>
                <a:cubicBezTo>
                  <a:pt x="58981" y="7602"/>
                  <a:pt x="59917" y="6369"/>
                  <a:pt x="61264" y="5890"/>
                </a:cubicBezTo>
                <a:lnTo>
                  <a:pt x="61264" y="1"/>
                </a:lnTo>
                <a:lnTo>
                  <a:pt x="52704" y="1"/>
                </a:lnTo>
                <a:lnTo>
                  <a:pt x="52704" y="5890"/>
                </a:lnTo>
                <a:cubicBezTo>
                  <a:pt x="54028" y="6369"/>
                  <a:pt x="54987" y="7602"/>
                  <a:pt x="54987" y="9131"/>
                </a:cubicBezTo>
                <a:cubicBezTo>
                  <a:pt x="54987" y="11025"/>
                  <a:pt x="53549" y="12555"/>
                  <a:pt x="51746" y="12555"/>
                </a:cubicBezTo>
                <a:cubicBezTo>
                  <a:pt x="49942" y="12555"/>
                  <a:pt x="48504" y="11025"/>
                  <a:pt x="48504" y="9131"/>
                </a:cubicBezTo>
                <a:cubicBezTo>
                  <a:pt x="48504" y="7602"/>
                  <a:pt x="49463" y="6369"/>
                  <a:pt x="50787" y="5890"/>
                </a:cubicBezTo>
                <a:lnTo>
                  <a:pt x="50787" y="1"/>
                </a:lnTo>
                <a:lnTo>
                  <a:pt x="42228" y="1"/>
                </a:lnTo>
                <a:lnTo>
                  <a:pt x="42228" y="5890"/>
                </a:lnTo>
                <a:cubicBezTo>
                  <a:pt x="43574" y="6369"/>
                  <a:pt x="44510" y="7602"/>
                  <a:pt x="44510" y="9131"/>
                </a:cubicBezTo>
                <a:cubicBezTo>
                  <a:pt x="44510" y="11025"/>
                  <a:pt x="43095" y="12555"/>
                  <a:pt x="41292" y="12555"/>
                </a:cubicBezTo>
                <a:cubicBezTo>
                  <a:pt x="39466" y="12555"/>
                  <a:pt x="38050" y="11025"/>
                  <a:pt x="38050" y="9131"/>
                </a:cubicBezTo>
                <a:cubicBezTo>
                  <a:pt x="38050" y="7602"/>
                  <a:pt x="39009" y="6369"/>
                  <a:pt x="40333" y="5890"/>
                </a:cubicBezTo>
                <a:lnTo>
                  <a:pt x="40333" y="1"/>
                </a:lnTo>
                <a:lnTo>
                  <a:pt x="31774" y="1"/>
                </a:lnTo>
                <a:lnTo>
                  <a:pt x="31774" y="5890"/>
                </a:lnTo>
                <a:cubicBezTo>
                  <a:pt x="33097" y="6369"/>
                  <a:pt x="34056" y="7602"/>
                  <a:pt x="34056" y="9131"/>
                </a:cubicBezTo>
                <a:cubicBezTo>
                  <a:pt x="34056" y="11025"/>
                  <a:pt x="32527" y="12555"/>
                  <a:pt x="30815" y="12555"/>
                </a:cubicBezTo>
                <a:cubicBezTo>
                  <a:pt x="29012" y="12555"/>
                  <a:pt x="27597" y="11025"/>
                  <a:pt x="27597" y="9131"/>
                </a:cubicBezTo>
                <a:cubicBezTo>
                  <a:pt x="27597" y="7602"/>
                  <a:pt x="28532" y="6369"/>
                  <a:pt x="29879" y="5890"/>
                </a:cubicBezTo>
                <a:lnTo>
                  <a:pt x="29879" y="1"/>
                </a:lnTo>
                <a:lnTo>
                  <a:pt x="21320" y="1"/>
                </a:lnTo>
                <a:lnTo>
                  <a:pt x="21320" y="5890"/>
                </a:lnTo>
                <a:cubicBezTo>
                  <a:pt x="22643" y="6369"/>
                  <a:pt x="23488" y="7602"/>
                  <a:pt x="23488" y="9131"/>
                </a:cubicBezTo>
                <a:cubicBezTo>
                  <a:pt x="23488" y="11025"/>
                  <a:pt x="22073" y="12555"/>
                  <a:pt x="20361" y="12555"/>
                </a:cubicBezTo>
                <a:cubicBezTo>
                  <a:pt x="18558" y="12555"/>
                  <a:pt x="17120" y="11025"/>
                  <a:pt x="17120" y="9131"/>
                </a:cubicBezTo>
                <a:cubicBezTo>
                  <a:pt x="17120" y="7602"/>
                  <a:pt x="18078" y="6369"/>
                  <a:pt x="19402" y="5890"/>
                </a:cubicBezTo>
                <a:lnTo>
                  <a:pt x="19402" y="1"/>
                </a:lnTo>
                <a:lnTo>
                  <a:pt x="10843" y="1"/>
                </a:lnTo>
                <a:lnTo>
                  <a:pt x="10843" y="5890"/>
                </a:lnTo>
                <a:cubicBezTo>
                  <a:pt x="12075" y="6369"/>
                  <a:pt x="13034" y="7602"/>
                  <a:pt x="13034" y="9131"/>
                </a:cubicBezTo>
                <a:cubicBezTo>
                  <a:pt x="13034" y="11025"/>
                  <a:pt x="11619" y="12555"/>
                  <a:pt x="9907" y="12555"/>
                </a:cubicBezTo>
                <a:cubicBezTo>
                  <a:pt x="8081" y="12555"/>
                  <a:pt x="6666" y="11025"/>
                  <a:pt x="6666" y="9131"/>
                </a:cubicBezTo>
                <a:cubicBezTo>
                  <a:pt x="6666" y="7602"/>
                  <a:pt x="7624" y="6369"/>
                  <a:pt x="8948" y="5890"/>
                </a:cubicBezTo>
                <a:lnTo>
                  <a:pt x="8948" y="1"/>
                </a:ln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36" name="Google Shape;1636;p32"/>
          <p:cNvSpPr txBox="1">
            <a:spLocks noGrp="1"/>
          </p:cNvSpPr>
          <p:nvPr>
            <p:ph type="title"/>
          </p:nvPr>
        </p:nvSpPr>
        <p:spPr>
          <a:xfrm>
            <a:off x="960000" y="1354317"/>
            <a:ext cx="10272000" cy="1122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2"/>
              </a:buClr>
              <a:buSzPts val="3600"/>
              <a:buNone/>
              <a:defRPr sz="7300">
                <a:solidFill>
                  <a:schemeClr val="accent3"/>
                </a:solidFill>
              </a:defRPr>
            </a:lvl1pPr>
            <a:lvl2pPr lvl="1" algn="ctr" rtl="0">
              <a:spcBef>
                <a:spcPts val="0"/>
              </a:spcBef>
              <a:spcAft>
                <a:spcPts val="0"/>
              </a:spcAft>
              <a:buClr>
                <a:schemeClr val="accent2"/>
              </a:buClr>
              <a:buSzPts val="3600"/>
              <a:buNone/>
              <a:defRPr sz="4800">
                <a:solidFill>
                  <a:schemeClr val="accent2"/>
                </a:solidFill>
              </a:defRPr>
            </a:lvl2pPr>
            <a:lvl3pPr lvl="2" algn="ctr" rtl="0">
              <a:spcBef>
                <a:spcPts val="0"/>
              </a:spcBef>
              <a:spcAft>
                <a:spcPts val="0"/>
              </a:spcAft>
              <a:buClr>
                <a:schemeClr val="accent2"/>
              </a:buClr>
              <a:buSzPts val="3600"/>
              <a:buNone/>
              <a:defRPr sz="4800">
                <a:solidFill>
                  <a:schemeClr val="accent2"/>
                </a:solidFill>
              </a:defRPr>
            </a:lvl3pPr>
            <a:lvl4pPr lvl="3" algn="ctr" rtl="0">
              <a:spcBef>
                <a:spcPts val="0"/>
              </a:spcBef>
              <a:spcAft>
                <a:spcPts val="0"/>
              </a:spcAft>
              <a:buClr>
                <a:schemeClr val="accent2"/>
              </a:buClr>
              <a:buSzPts val="3600"/>
              <a:buNone/>
              <a:defRPr sz="4800">
                <a:solidFill>
                  <a:schemeClr val="accent2"/>
                </a:solidFill>
              </a:defRPr>
            </a:lvl4pPr>
            <a:lvl5pPr lvl="4" algn="ctr" rtl="0">
              <a:spcBef>
                <a:spcPts val="0"/>
              </a:spcBef>
              <a:spcAft>
                <a:spcPts val="0"/>
              </a:spcAft>
              <a:buClr>
                <a:schemeClr val="accent2"/>
              </a:buClr>
              <a:buSzPts val="3600"/>
              <a:buNone/>
              <a:defRPr sz="4800">
                <a:solidFill>
                  <a:schemeClr val="accent2"/>
                </a:solidFill>
              </a:defRPr>
            </a:lvl5pPr>
            <a:lvl6pPr lvl="5" algn="ctr" rtl="0">
              <a:spcBef>
                <a:spcPts val="0"/>
              </a:spcBef>
              <a:spcAft>
                <a:spcPts val="0"/>
              </a:spcAft>
              <a:buClr>
                <a:schemeClr val="accent2"/>
              </a:buClr>
              <a:buSzPts val="3600"/>
              <a:buNone/>
              <a:defRPr sz="4800">
                <a:solidFill>
                  <a:schemeClr val="accent2"/>
                </a:solidFill>
              </a:defRPr>
            </a:lvl6pPr>
            <a:lvl7pPr lvl="6" algn="ctr" rtl="0">
              <a:spcBef>
                <a:spcPts val="0"/>
              </a:spcBef>
              <a:spcAft>
                <a:spcPts val="0"/>
              </a:spcAft>
              <a:buClr>
                <a:schemeClr val="accent2"/>
              </a:buClr>
              <a:buSzPts val="3600"/>
              <a:buNone/>
              <a:defRPr sz="4800">
                <a:solidFill>
                  <a:schemeClr val="accent2"/>
                </a:solidFill>
              </a:defRPr>
            </a:lvl7pPr>
            <a:lvl8pPr lvl="7" algn="ctr" rtl="0">
              <a:spcBef>
                <a:spcPts val="0"/>
              </a:spcBef>
              <a:spcAft>
                <a:spcPts val="0"/>
              </a:spcAft>
              <a:buClr>
                <a:schemeClr val="accent2"/>
              </a:buClr>
              <a:buSzPts val="3600"/>
              <a:buNone/>
              <a:defRPr sz="4800">
                <a:solidFill>
                  <a:schemeClr val="accent2"/>
                </a:solidFill>
              </a:defRPr>
            </a:lvl8pPr>
            <a:lvl9pPr lvl="8" algn="ctr" rtl="0">
              <a:spcBef>
                <a:spcPts val="0"/>
              </a:spcBef>
              <a:spcAft>
                <a:spcPts val="0"/>
              </a:spcAft>
              <a:buClr>
                <a:schemeClr val="accent2"/>
              </a:buClr>
              <a:buSzPts val="3600"/>
              <a:buNone/>
              <a:defRPr sz="4800">
                <a:solidFill>
                  <a:schemeClr val="accent2"/>
                </a:solidFill>
              </a:defRPr>
            </a:lvl9pPr>
          </a:lstStyle>
          <a:p>
            <a:endParaRPr/>
          </a:p>
        </p:txBody>
      </p:sp>
      <p:sp>
        <p:nvSpPr>
          <p:cNvPr id="1637" name="Google Shape;1637;p32"/>
          <p:cNvSpPr txBox="1">
            <a:spLocks noGrp="1"/>
          </p:cNvSpPr>
          <p:nvPr>
            <p:ph type="subTitle" idx="1"/>
          </p:nvPr>
        </p:nvSpPr>
        <p:spPr>
          <a:xfrm>
            <a:off x="3189200" y="2966851"/>
            <a:ext cx="5813600" cy="951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chemeClr val="accent2"/>
              </a:buClr>
              <a:buSzPts val="1800"/>
              <a:buNone/>
              <a:defRPr sz="4700">
                <a:solidFill>
                  <a:schemeClr val="accent4"/>
                </a:solidFill>
                <a:latin typeface="Neucha"/>
                <a:ea typeface="Neucha"/>
                <a:cs typeface="Neucha"/>
                <a:sym typeface="Neucha"/>
              </a:defRPr>
            </a:lvl1pPr>
            <a:lvl2pPr lvl="1" algn="ctr" rtl="0">
              <a:lnSpc>
                <a:spcPct val="100000"/>
              </a:lnSpc>
              <a:spcBef>
                <a:spcPts val="2130"/>
              </a:spcBef>
              <a:spcAft>
                <a:spcPts val="0"/>
              </a:spcAft>
              <a:buClr>
                <a:schemeClr val="accent2"/>
              </a:buClr>
              <a:buSzPts val="1400"/>
              <a:buNone/>
              <a:defRPr>
                <a:solidFill>
                  <a:schemeClr val="accent2"/>
                </a:solidFill>
              </a:defRPr>
            </a:lvl2pPr>
            <a:lvl3pPr lvl="2" algn="ctr" rtl="0">
              <a:lnSpc>
                <a:spcPct val="100000"/>
              </a:lnSpc>
              <a:spcBef>
                <a:spcPts val="2130"/>
              </a:spcBef>
              <a:spcAft>
                <a:spcPts val="0"/>
              </a:spcAft>
              <a:buClr>
                <a:schemeClr val="accent2"/>
              </a:buClr>
              <a:buSzPts val="1400"/>
              <a:buNone/>
              <a:defRPr>
                <a:solidFill>
                  <a:schemeClr val="accent2"/>
                </a:solidFill>
              </a:defRPr>
            </a:lvl3pPr>
            <a:lvl4pPr lvl="3" algn="ctr" rtl="0">
              <a:lnSpc>
                <a:spcPct val="100000"/>
              </a:lnSpc>
              <a:spcBef>
                <a:spcPts val="2130"/>
              </a:spcBef>
              <a:spcAft>
                <a:spcPts val="0"/>
              </a:spcAft>
              <a:buClr>
                <a:schemeClr val="accent2"/>
              </a:buClr>
              <a:buSzPts val="1400"/>
              <a:buNone/>
              <a:defRPr>
                <a:solidFill>
                  <a:schemeClr val="accent2"/>
                </a:solidFill>
              </a:defRPr>
            </a:lvl4pPr>
            <a:lvl5pPr lvl="4" algn="ctr" rtl="0">
              <a:lnSpc>
                <a:spcPct val="100000"/>
              </a:lnSpc>
              <a:spcBef>
                <a:spcPts val="2130"/>
              </a:spcBef>
              <a:spcAft>
                <a:spcPts val="0"/>
              </a:spcAft>
              <a:buClr>
                <a:schemeClr val="accent2"/>
              </a:buClr>
              <a:buSzPts val="1400"/>
              <a:buNone/>
              <a:defRPr>
                <a:solidFill>
                  <a:schemeClr val="accent2"/>
                </a:solidFill>
              </a:defRPr>
            </a:lvl5pPr>
            <a:lvl6pPr lvl="5" algn="ctr" rtl="0">
              <a:lnSpc>
                <a:spcPct val="100000"/>
              </a:lnSpc>
              <a:spcBef>
                <a:spcPts val="2130"/>
              </a:spcBef>
              <a:spcAft>
                <a:spcPts val="0"/>
              </a:spcAft>
              <a:buClr>
                <a:schemeClr val="accent2"/>
              </a:buClr>
              <a:buSzPts val="1400"/>
              <a:buNone/>
              <a:defRPr>
                <a:solidFill>
                  <a:schemeClr val="accent2"/>
                </a:solidFill>
              </a:defRPr>
            </a:lvl6pPr>
            <a:lvl7pPr lvl="6" algn="ctr" rtl="0">
              <a:lnSpc>
                <a:spcPct val="100000"/>
              </a:lnSpc>
              <a:spcBef>
                <a:spcPts val="2130"/>
              </a:spcBef>
              <a:spcAft>
                <a:spcPts val="0"/>
              </a:spcAft>
              <a:buClr>
                <a:schemeClr val="accent2"/>
              </a:buClr>
              <a:buSzPts val="1400"/>
              <a:buNone/>
              <a:defRPr>
                <a:solidFill>
                  <a:schemeClr val="accent2"/>
                </a:solidFill>
              </a:defRPr>
            </a:lvl7pPr>
            <a:lvl8pPr lvl="7" algn="ctr" rtl="0">
              <a:lnSpc>
                <a:spcPct val="100000"/>
              </a:lnSpc>
              <a:spcBef>
                <a:spcPts val="2130"/>
              </a:spcBef>
              <a:spcAft>
                <a:spcPts val="0"/>
              </a:spcAft>
              <a:buClr>
                <a:schemeClr val="accent2"/>
              </a:buClr>
              <a:buSzPts val="1400"/>
              <a:buNone/>
              <a:defRPr>
                <a:solidFill>
                  <a:schemeClr val="accent2"/>
                </a:solidFill>
              </a:defRPr>
            </a:lvl8pPr>
            <a:lvl9pPr lvl="8" algn="ctr" rtl="0">
              <a:lnSpc>
                <a:spcPct val="100000"/>
              </a:lnSpc>
              <a:spcBef>
                <a:spcPts val="2130"/>
              </a:spcBef>
              <a:spcAft>
                <a:spcPts val="2130"/>
              </a:spcAft>
              <a:buClr>
                <a:schemeClr val="accent2"/>
              </a:buClr>
              <a:buSzPts val="1400"/>
              <a:buNone/>
              <a:defRPr>
                <a:solidFill>
                  <a:schemeClr val="accent2"/>
                </a:solidFill>
              </a:defRPr>
            </a:lvl9pPr>
          </a:lstStyle>
          <a:p>
            <a:endParaRPr/>
          </a:p>
        </p:txBody>
      </p:sp>
      <p:sp>
        <p:nvSpPr>
          <p:cNvPr id="1638" name="Google Shape;1638;p32"/>
          <p:cNvSpPr txBox="1">
            <a:spLocks noGrp="1"/>
          </p:cNvSpPr>
          <p:nvPr>
            <p:ph type="subTitle" idx="2"/>
          </p:nvPr>
        </p:nvSpPr>
        <p:spPr>
          <a:xfrm>
            <a:off x="3189200" y="3893951"/>
            <a:ext cx="5813600" cy="951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chemeClr val="accent2"/>
              </a:buClr>
              <a:buSzPts val="1800"/>
              <a:buNone/>
              <a:defRPr sz="1900">
                <a:solidFill>
                  <a:schemeClr val="accent2"/>
                </a:solidFill>
              </a:defRPr>
            </a:lvl1pPr>
            <a:lvl2pPr lvl="1" algn="ctr" rtl="0">
              <a:lnSpc>
                <a:spcPct val="100000"/>
              </a:lnSpc>
              <a:spcBef>
                <a:spcPts val="2130"/>
              </a:spcBef>
              <a:spcAft>
                <a:spcPts val="0"/>
              </a:spcAft>
              <a:buClr>
                <a:schemeClr val="accent2"/>
              </a:buClr>
              <a:buSzPts val="1400"/>
              <a:buNone/>
              <a:defRPr>
                <a:solidFill>
                  <a:schemeClr val="accent2"/>
                </a:solidFill>
              </a:defRPr>
            </a:lvl2pPr>
            <a:lvl3pPr lvl="2" algn="ctr" rtl="0">
              <a:lnSpc>
                <a:spcPct val="100000"/>
              </a:lnSpc>
              <a:spcBef>
                <a:spcPts val="2130"/>
              </a:spcBef>
              <a:spcAft>
                <a:spcPts val="0"/>
              </a:spcAft>
              <a:buClr>
                <a:schemeClr val="accent2"/>
              </a:buClr>
              <a:buSzPts val="1400"/>
              <a:buNone/>
              <a:defRPr>
                <a:solidFill>
                  <a:schemeClr val="accent2"/>
                </a:solidFill>
              </a:defRPr>
            </a:lvl3pPr>
            <a:lvl4pPr lvl="3" algn="ctr" rtl="0">
              <a:lnSpc>
                <a:spcPct val="100000"/>
              </a:lnSpc>
              <a:spcBef>
                <a:spcPts val="2130"/>
              </a:spcBef>
              <a:spcAft>
                <a:spcPts val="0"/>
              </a:spcAft>
              <a:buClr>
                <a:schemeClr val="accent2"/>
              </a:buClr>
              <a:buSzPts val="1400"/>
              <a:buNone/>
              <a:defRPr>
                <a:solidFill>
                  <a:schemeClr val="accent2"/>
                </a:solidFill>
              </a:defRPr>
            </a:lvl4pPr>
            <a:lvl5pPr lvl="4" algn="ctr" rtl="0">
              <a:lnSpc>
                <a:spcPct val="100000"/>
              </a:lnSpc>
              <a:spcBef>
                <a:spcPts val="2130"/>
              </a:spcBef>
              <a:spcAft>
                <a:spcPts val="0"/>
              </a:spcAft>
              <a:buClr>
                <a:schemeClr val="accent2"/>
              </a:buClr>
              <a:buSzPts val="1400"/>
              <a:buNone/>
              <a:defRPr>
                <a:solidFill>
                  <a:schemeClr val="accent2"/>
                </a:solidFill>
              </a:defRPr>
            </a:lvl5pPr>
            <a:lvl6pPr lvl="5" algn="ctr" rtl="0">
              <a:lnSpc>
                <a:spcPct val="100000"/>
              </a:lnSpc>
              <a:spcBef>
                <a:spcPts val="2130"/>
              </a:spcBef>
              <a:spcAft>
                <a:spcPts val="0"/>
              </a:spcAft>
              <a:buClr>
                <a:schemeClr val="accent2"/>
              </a:buClr>
              <a:buSzPts val="1400"/>
              <a:buNone/>
              <a:defRPr>
                <a:solidFill>
                  <a:schemeClr val="accent2"/>
                </a:solidFill>
              </a:defRPr>
            </a:lvl6pPr>
            <a:lvl7pPr lvl="6" algn="ctr" rtl="0">
              <a:lnSpc>
                <a:spcPct val="100000"/>
              </a:lnSpc>
              <a:spcBef>
                <a:spcPts val="2130"/>
              </a:spcBef>
              <a:spcAft>
                <a:spcPts val="0"/>
              </a:spcAft>
              <a:buClr>
                <a:schemeClr val="accent2"/>
              </a:buClr>
              <a:buSzPts val="1400"/>
              <a:buNone/>
              <a:defRPr>
                <a:solidFill>
                  <a:schemeClr val="accent2"/>
                </a:solidFill>
              </a:defRPr>
            </a:lvl7pPr>
            <a:lvl8pPr lvl="7" algn="ctr" rtl="0">
              <a:lnSpc>
                <a:spcPct val="100000"/>
              </a:lnSpc>
              <a:spcBef>
                <a:spcPts val="2130"/>
              </a:spcBef>
              <a:spcAft>
                <a:spcPts val="0"/>
              </a:spcAft>
              <a:buClr>
                <a:schemeClr val="accent2"/>
              </a:buClr>
              <a:buSzPts val="1400"/>
              <a:buNone/>
              <a:defRPr>
                <a:solidFill>
                  <a:schemeClr val="accent2"/>
                </a:solidFill>
              </a:defRPr>
            </a:lvl8pPr>
            <a:lvl9pPr lvl="8" algn="ctr" rtl="0">
              <a:lnSpc>
                <a:spcPct val="100000"/>
              </a:lnSpc>
              <a:spcBef>
                <a:spcPts val="2130"/>
              </a:spcBef>
              <a:spcAft>
                <a:spcPts val="2130"/>
              </a:spcAft>
              <a:buClr>
                <a:schemeClr val="accent2"/>
              </a:buClr>
              <a:buSzPts val="1400"/>
              <a:buNone/>
              <a:defRPr>
                <a:solidFill>
                  <a:schemeClr val="accent2"/>
                </a:solidFill>
              </a:defRPr>
            </a:lvl9pPr>
          </a:lstStyle>
          <a:p>
            <a:endParaRPr/>
          </a:p>
        </p:txBody>
      </p:sp>
      <p:sp>
        <p:nvSpPr>
          <p:cNvPr id="1639" name="Google Shape;1639;p32"/>
          <p:cNvSpPr txBox="1">
            <a:spLocks noGrp="1"/>
          </p:cNvSpPr>
          <p:nvPr>
            <p:ph type="subTitle" idx="3"/>
          </p:nvPr>
        </p:nvSpPr>
        <p:spPr>
          <a:xfrm>
            <a:off x="1765201" y="5214767"/>
            <a:ext cx="2870400" cy="5056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chemeClr val="accent2"/>
              </a:buClr>
              <a:buSzPts val="1200"/>
              <a:buNone/>
              <a:defRPr sz="1600">
                <a:solidFill>
                  <a:schemeClr val="accent2"/>
                </a:solidFill>
              </a:defRPr>
            </a:lvl1pPr>
            <a:lvl2pPr lvl="1" algn="ctr" rtl="0">
              <a:lnSpc>
                <a:spcPct val="100000"/>
              </a:lnSpc>
              <a:spcBef>
                <a:spcPts val="2130"/>
              </a:spcBef>
              <a:spcAft>
                <a:spcPts val="0"/>
              </a:spcAft>
              <a:buClr>
                <a:schemeClr val="accent2"/>
              </a:buClr>
              <a:buSzPts val="1200"/>
              <a:buNone/>
              <a:defRPr sz="1600">
                <a:solidFill>
                  <a:schemeClr val="accent2"/>
                </a:solidFill>
              </a:defRPr>
            </a:lvl2pPr>
            <a:lvl3pPr lvl="2" algn="ctr" rtl="0">
              <a:lnSpc>
                <a:spcPct val="100000"/>
              </a:lnSpc>
              <a:spcBef>
                <a:spcPts val="2130"/>
              </a:spcBef>
              <a:spcAft>
                <a:spcPts val="0"/>
              </a:spcAft>
              <a:buClr>
                <a:schemeClr val="accent2"/>
              </a:buClr>
              <a:buSzPts val="1200"/>
              <a:buNone/>
              <a:defRPr sz="1600">
                <a:solidFill>
                  <a:schemeClr val="accent2"/>
                </a:solidFill>
              </a:defRPr>
            </a:lvl3pPr>
            <a:lvl4pPr lvl="3" algn="ctr" rtl="0">
              <a:lnSpc>
                <a:spcPct val="100000"/>
              </a:lnSpc>
              <a:spcBef>
                <a:spcPts val="2130"/>
              </a:spcBef>
              <a:spcAft>
                <a:spcPts val="0"/>
              </a:spcAft>
              <a:buClr>
                <a:schemeClr val="accent2"/>
              </a:buClr>
              <a:buSzPts val="1200"/>
              <a:buNone/>
              <a:defRPr sz="1600">
                <a:solidFill>
                  <a:schemeClr val="accent2"/>
                </a:solidFill>
              </a:defRPr>
            </a:lvl4pPr>
            <a:lvl5pPr lvl="4" algn="ctr" rtl="0">
              <a:lnSpc>
                <a:spcPct val="100000"/>
              </a:lnSpc>
              <a:spcBef>
                <a:spcPts val="2130"/>
              </a:spcBef>
              <a:spcAft>
                <a:spcPts val="0"/>
              </a:spcAft>
              <a:buClr>
                <a:schemeClr val="accent2"/>
              </a:buClr>
              <a:buSzPts val="1200"/>
              <a:buNone/>
              <a:defRPr sz="1600">
                <a:solidFill>
                  <a:schemeClr val="accent2"/>
                </a:solidFill>
              </a:defRPr>
            </a:lvl5pPr>
            <a:lvl6pPr lvl="5" algn="ctr" rtl="0">
              <a:lnSpc>
                <a:spcPct val="100000"/>
              </a:lnSpc>
              <a:spcBef>
                <a:spcPts val="2130"/>
              </a:spcBef>
              <a:spcAft>
                <a:spcPts val="0"/>
              </a:spcAft>
              <a:buClr>
                <a:schemeClr val="accent2"/>
              </a:buClr>
              <a:buSzPts val="1200"/>
              <a:buNone/>
              <a:defRPr sz="1600">
                <a:solidFill>
                  <a:schemeClr val="accent2"/>
                </a:solidFill>
              </a:defRPr>
            </a:lvl6pPr>
            <a:lvl7pPr lvl="6" algn="ctr" rtl="0">
              <a:lnSpc>
                <a:spcPct val="100000"/>
              </a:lnSpc>
              <a:spcBef>
                <a:spcPts val="2130"/>
              </a:spcBef>
              <a:spcAft>
                <a:spcPts val="0"/>
              </a:spcAft>
              <a:buClr>
                <a:schemeClr val="accent2"/>
              </a:buClr>
              <a:buSzPts val="1200"/>
              <a:buNone/>
              <a:defRPr sz="1600">
                <a:solidFill>
                  <a:schemeClr val="accent2"/>
                </a:solidFill>
              </a:defRPr>
            </a:lvl7pPr>
            <a:lvl8pPr lvl="7" algn="ctr" rtl="0">
              <a:lnSpc>
                <a:spcPct val="100000"/>
              </a:lnSpc>
              <a:spcBef>
                <a:spcPts val="2130"/>
              </a:spcBef>
              <a:spcAft>
                <a:spcPts val="0"/>
              </a:spcAft>
              <a:buClr>
                <a:schemeClr val="accent2"/>
              </a:buClr>
              <a:buSzPts val="1200"/>
              <a:buNone/>
              <a:defRPr sz="1600">
                <a:solidFill>
                  <a:schemeClr val="accent2"/>
                </a:solidFill>
              </a:defRPr>
            </a:lvl8pPr>
            <a:lvl9pPr lvl="8" algn="ctr" rtl="0">
              <a:lnSpc>
                <a:spcPct val="100000"/>
              </a:lnSpc>
              <a:spcBef>
                <a:spcPts val="2130"/>
              </a:spcBef>
              <a:spcAft>
                <a:spcPts val="2130"/>
              </a:spcAft>
              <a:buClr>
                <a:schemeClr val="accent2"/>
              </a:buClr>
              <a:buSzPts val="1200"/>
              <a:buNone/>
              <a:defRPr sz="1600">
                <a:solidFill>
                  <a:schemeClr val="accent2"/>
                </a:solidFill>
              </a:defRPr>
            </a:lvl9pPr>
          </a:lstStyle>
          <a:p>
            <a:endParaRPr/>
          </a:p>
        </p:txBody>
      </p:sp>
      <p:sp>
        <p:nvSpPr>
          <p:cNvPr id="1640" name="Google Shape;1640;p32"/>
          <p:cNvSpPr txBox="1">
            <a:spLocks noGrp="1"/>
          </p:cNvSpPr>
          <p:nvPr>
            <p:ph type="subTitle" idx="4"/>
          </p:nvPr>
        </p:nvSpPr>
        <p:spPr>
          <a:xfrm>
            <a:off x="7556400" y="5214767"/>
            <a:ext cx="2870400" cy="5056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chemeClr val="accent2"/>
              </a:buClr>
              <a:buSzPts val="1200"/>
              <a:buNone/>
              <a:defRPr sz="1600">
                <a:solidFill>
                  <a:schemeClr val="accent2"/>
                </a:solidFill>
              </a:defRPr>
            </a:lvl1pPr>
            <a:lvl2pPr lvl="1" algn="ctr" rtl="0">
              <a:lnSpc>
                <a:spcPct val="100000"/>
              </a:lnSpc>
              <a:spcBef>
                <a:spcPts val="2130"/>
              </a:spcBef>
              <a:spcAft>
                <a:spcPts val="0"/>
              </a:spcAft>
              <a:buClr>
                <a:schemeClr val="accent2"/>
              </a:buClr>
              <a:buSzPts val="1200"/>
              <a:buNone/>
              <a:defRPr sz="1600">
                <a:solidFill>
                  <a:schemeClr val="accent2"/>
                </a:solidFill>
              </a:defRPr>
            </a:lvl2pPr>
            <a:lvl3pPr lvl="2" algn="ctr" rtl="0">
              <a:lnSpc>
                <a:spcPct val="100000"/>
              </a:lnSpc>
              <a:spcBef>
                <a:spcPts val="2130"/>
              </a:spcBef>
              <a:spcAft>
                <a:spcPts val="0"/>
              </a:spcAft>
              <a:buClr>
                <a:schemeClr val="accent2"/>
              </a:buClr>
              <a:buSzPts val="1200"/>
              <a:buNone/>
              <a:defRPr sz="1600">
                <a:solidFill>
                  <a:schemeClr val="accent2"/>
                </a:solidFill>
              </a:defRPr>
            </a:lvl3pPr>
            <a:lvl4pPr lvl="3" algn="ctr" rtl="0">
              <a:lnSpc>
                <a:spcPct val="100000"/>
              </a:lnSpc>
              <a:spcBef>
                <a:spcPts val="2130"/>
              </a:spcBef>
              <a:spcAft>
                <a:spcPts val="0"/>
              </a:spcAft>
              <a:buClr>
                <a:schemeClr val="accent2"/>
              </a:buClr>
              <a:buSzPts val="1200"/>
              <a:buNone/>
              <a:defRPr sz="1600">
                <a:solidFill>
                  <a:schemeClr val="accent2"/>
                </a:solidFill>
              </a:defRPr>
            </a:lvl4pPr>
            <a:lvl5pPr lvl="4" algn="ctr" rtl="0">
              <a:lnSpc>
                <a:spcPct val="100000"/>
              </a:lnSpc>
              <a:spcBef>
                <a:spcPts val="2130"/>
              </a:spcBef>
              <a:spcAft>
                <a:spcPts val="0"/>
              </a:spcAft>
              <a:buClr>
                <a:schemeClr val="accent2"/>
              </a:buClr>
              <a:buSzPts val="1200"/>
              <a:buNone/>
              <a:defRPr sz="1600">
                <a:solidFill>
                  <a:schemeClr val="accent2"/>
                </a:solidFill>
              </a:defRPr>
            </a:lvl5pPr>
            <a:lvl6pPr lvl="5" algn="ctr" rtl="0">
              <a:lnSpc>
                <a:spcPct val="100000"/>
              </a:lnSpc>
              <a:spcBef>
                <a:spcPts val="2130"/>
              </a:spcBef>
              <a:spcAft>
                <a:spcPts val="0"/>
              </a:spcAft>
              <a:buClr>
                <a:schemeClr val="accent2"/>
              </a:buClr>
              <a:buSzPts val="1200"/>
              <a:buNone/>
              <a:defRPr sz="1600">
                <a:solidFill>
                  <a:schemeClr val="accent2"/>
                </a:solidFill>
              </a:defRPr>
            </a:lvl6pPr>
            <a:lvl7pPr lvl="6" algn="ctr" rtl="0">
              <a:lnSpc>
                <a:spcPct val="100000"/>
              </a:lnSpc>
              <a:spcBef>
                <a:spcPts val="2130"/>
              </a:spcBef>
              <a:spcAft>
                <a:spcPts val="0"/>
              </a:spcAft>
              <a:buClr>
                <a:schemeClr val="accent2"/>
              </a:buClr>
              <a:buSzPts val="1200"/>
              <a:buNone/>
              <a:defRPr sz="1600">
                <a:solidFill>
                  <a:schemeClr val="accent2"/>
                </a:solidFill>
              </a:defRPr>
            </a:lvl7pPr>
            <a:lvl8pPr lvl="7" algn="ctr" rtl="0">
              <a:lnSpc>
                <a:spcPct val="100000"/>
              </a:lnSpc>
              <a:spcBef>
                <a:spcPts val="2130"/>
              </a:spcBef>
              <a:spcAft>
                <a:spcPts val="0"/>
              </a:spcAft>
              <a:buClr>
                <a:schemeClr val="accent2"/>
              </a:buClr>
              <a:buSzPts val="1200"/>
              <a:buNone/>
              <a:defRPr sz="1600">
                <a:solidFill>
                  <a:schemeClr val="accent2"/>
                </a:solidFill>
              </a:defRPr>
            </a:lvl8pPr>
            <a:lvl9pPr lvl="8" algn="ctr" rtl="0">
              <a:lnSpc>
                <a:spcPct val="100000"/>
              </a:lnSpc>
              <a:spcBef>
                <a:spcPts val="2130"/>
              </a:spcBef>
              <a:spcAft>
                <a:spcPts val="2130"/>
              </a:spcAft>
              <a:buClr>
                <a:schemeClr val="accent2"/>
              </a:buClr>
              <a:buSzPts val="1200"/>
              <a:buNone/>
              <a:defRPr sz="1600">
                <a:solidFill>
                  <a:schemeClr val="accent2"/>
                </a:solidFill>
              </a:defRPr>
            </a:lvl9pPr>
          </a:lstStyle>
          <a:p>
            <a:endParaRPr/>
          </a:p>
        </p:txBody>
      </p:sp>
      <p:sp>
        <p:nvSpPr>
          <p:cNvPr id="1641" name="Google Shape;1641;p32"/>
          <p:cNvSpPr txBox="1">
            <a:spLocks noGrp="1"/>
          </p:cNvSpPr>
          <p:nvPr>
            <p:ph type="subTitle" idx="5"/>
          </p:nvPr>
        </p:nvSpPr>
        <p:spPr>
          <a:xfrm>
            <a:off x="3189200" y="2471559"/>
            <a:ext cx="5813600" cy="5388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chemeClr val="accent2"/>
              </a:buClr>
              <a:buSzPts val="1800"/>
              <a:buNone/>
              <a:defRPr sz="1900">
                <a:solidFill>
                  <a:schemeClr val="accent2"/>
                </a:solidFill>
              </a:defRPr>
            </a:lvl1pPr>
            <a:lvl2pPr lvl="1" algn="ctr" rtl="0">
              <a:lnSpc>
                <a:spcPct val="100000"/>
              </a:lnSpc>
              <a:spcBef>
                <a:spcPts val="2130"/>
              </a:spcBef>
              <a:spcAft>
                <a:spcPts val="0"/>
              </a:spcAft>
              <a:buClr>
                <a:schemeClr val="accent2"/>
              </a:buClr>
              <a:buSzPts val="1400"/>
              <a:buNone/>
              <a:defRPr>
                <a:solidFill>
                  <a:schemeClr val="accent2"/>
                </a:solidFill>
              </a:defRPr>
            </a:lvl2pPr>
            <a:lvl3pPr lvl="2" algn="ctr" rtl="0">
              <a:lnSpc>
                <a:spcPct val="100000"/>
              </a:lnSpc>
              <a:spcBef>
                <a:spcPts val="2130"/>
              </a:spcBef>
              <a:spcAft>
                <a:spcPts val="0"/>
              </a:spcAft>
              <a:buClr>
                <a:schemeClr val="accent2"/>
              </a:buClr>
              <a:buSzPts val="1400"/>
              <a:buNone/>
              <a:defRPr>
                <a:solidFill>
                  <a:schemeClr val="accent2"/>
                </a:solidFill>
              </a:defRPr>
            </a:lvl3pPr>
            <a:lvl4pPr lvl="3" algn="ctr" rtl="0">
              <a:lnSpc>
                <a:spcPct val="100000"/>
              </a:lnSpc>
              <a:spcBef>
                <a:spcPts val="2130"/>
              </a:spcBef>
              <a:spcAft>
                <a:spcPts val="0"/>
              </a:spcAft>
              <a:buClr>
                <a:schemeClr val="accent2"/>
              </a:buClr>
              <a:buSzPts val="1400"/>
              <a:buNone/>
              <a:defRPr>
                <a:solidFill>
                  <a:schemeClr val="accent2"/>
                </a:solidFill>
              </a:defRPr>
            </a:lvl4pPr>
            <a:lvl5pPr lvl="4" algn="ctr" rtl="0">
              <a:lnSpc>
                <a:spcPct val="100000"/>
              </a:lnSpc>
              <a:spcBef>
                <a:spcPts val="2130"/>
              </a:spcBef>
              <a:spcAft>
                <a:spcPts val="0"/>
              </a:spcAft>
              <a:buClr>
                <a:schemeClr val="accent2"/>
              </a:buClr>
              <a:buSzPts val="1400"/>
              <a:buNone/>
              <a:defRPr>
                <a:solidFill>
                  <a:schemeClr val="accent2"/>
                </a:solidFill>
              </a:defRPr>
            </a:lvl5pPr>
            <a:lvl6pPr lvl="5" algn="ctr" rtl="0">
              <a:lnSpc>
                <a:spcPct val="100000"/>
              </a:lnSpc>
              <a:spcBef>
                <a:spcPts val="2130"/>
              </a:spcBef>
              <a:spcAft>
                <a:spcPts val="0"/>
              </a:spcAft>
              <a:buClr>
                <a:schemeClr val="accent2"/>
              </a:buClr>
              <a:buSzPts val="1400"/>
              <a:buNone/>
              <a:defRPr>
                <a:solidFill>
                  <a:schemeClr val="accent2"/>
                </a:solidFill>
              </a:defRPr>
            </a:lvl6pPr>
            <a:lvl7pPr lvl="6" algn="ctr" rtl="0">
              <a:lnSpc>
                <a:spcPct val="100000"/>
              </a:lnSpc>
              <a:spcBef>
                <a:spcPts val="2130"/>
              </a:spcBef>
              <a:spcAft>
                <a:spcPts val="0"/>
              </a:spcAft>
              <a:buClr>
                <a:schemeClr val="accent2"/>
              </a:buClr>
              <a:buSzPts val="1400"/>
              <a:buNone/>
              <a:defRPr>
                <a:solidFill>
                  <a:schemeClr val="accent2"/>
                </a:solidFill>
              </a:defRPr>
            </a:lvl7pPr>
            <a:lvl8pPr lvl="7" algn="ctr" rtl="0">
              <a:lnSpc>
                <a:spcPct val="100000"/>
              </a:lnSpc>
              <a:spcBef>
                <a:spcPts val="2130"/>
              </a:spcBef>
              <a:spcAft>
                <a:spcPts val="0"/>
              </a:spcAft>
              <a:buClr>
                <a:schemeClr val="accent2"/>
              </a:buClr>
              <a:buSzPts val="1400"/>
              <a:buNone/>
              <a:defRPr>
                <a:solidFill>
                  <a:schemeClr val="accent2"/>
                </a:solidFill>
              </a:defRPr>
            </a:lvl8pPr>
            <a:lvl9pPr lvl="8" algn="ctr" rtl="0">
              <a:lnSpc>
                <a:spcPct val="100000"/>
              </a:lnSpc>
              <a:spcBef>
                <a:spcPts val="2130"/>
              </a:spcBef>
              <a:spcAft>
                <a:spcPts val="2130"/>
              </a:spcAft>
              <a:buClr>
                <a:schemeClr val="accent2"/>
              </a:buClr>
              <a:buSzPts val="1400"/>
              <a:buNone/>
              <a:defRPr>
                <a:solidFill>
                  <a:schemeClr val="accent2"/>
                </a:solidFill>
              </a:defRPr>
            </a:lvl9pPr>
          </a:lstStyle>
          <a:p>
            <a:endParaRPr/>
          </a:p>
        </p:txBody>
      </p:sp>
      <p:grpSp>
        <p:nvGrpSpPr>
          <p:cNvPr id="1642" name="Google Shape;1642;p32"/>
          <p:cNvGrpSpPr/>
          <p:nvPr/>
        </p:nvGrpSpPr>
        <p:grpSpPr>
          <a:xfrm>
            <a:off x="93293" y="2157445"/>
            <a:ext cx="1319518" cy="1450929"/>
            <a:chOff x="908169" y="1618082"/>
            <a:chExt cx="989639" cy="1088197"/>
          </a:xfrm>
        </p:grpSpPr>
        <p:sp>
          <p:nvSpPr>
            <p:cNvPr id="1643" name="Google Shape;1643;p32"/>
            <p:cNvSpPr/>
            <p:nvPr/>
          </p:nvSpPr>
          <p:spPr>
            <a:xfrm>
              <a:off x="908169" y="1618082"/>
              <a:ext cx="989639" cy="694987"/>
            </a:xfrm>
            <a:custGeom>
              <a:avLst/>
              <a:gdLst/>
              <a:ahLst/>
              <a:cxnLst/>
              <a:rect l="l" t="t" r="r" b="b"/>
              <a:pathLst>
                <a:path w="35837" h="25167" extrusionOk="0">
                  <a:moveTo>
                    <a:pt x="5368" y="330"/>
                  </a:moveTo>
                  <a:cubicBezTo>
                    <a:pt x="7822" y="330"/>
                    <a:pt x="10695" y="2977"/>
                    <a:pt x="11869" y="4873"/>
                  </a:cubicBezTo>
                  <a:lnTo>
                    <a:pt x="11869" y="4964"/>
                  </a:lnTo>
                  <a:cubicBezTo>
                    <a:pt x="11903" y="5025"/>
                    <a:pt x="11951" y="5050"/>
                    <a:pt x="11999" y="5050"/>
                  </a:cubicBezTo>
                  <a:cubicBezTo>
                    <a:pt x="12114" y="5050"/>
                    <a:pt x="12230" y="4910"/>
                    <a:pt x="12166" y="4781"/>
                  </a:cubicBezTo>
                  <a:lnTo>
                    <a:pt x="12075" y="4690"/>
                  </a:lnTo>
                  <a:cubicBezTo>
                    <a:pt x="12166" y="4485"/>
                    <a:pt x="12257" y="4302"/>
                    <a:pt x="12349" y="4119"/>
                  </a:cubicBezTo>
                  <a:lnTo>
                    <a:pt x="12440" y="4119"/>
                  </a:lnTo>
                  <a:cubicBezTo>
                    <a:pt x="12554" y="3457"/>
                    <a:pt x="13216" y="2887"/>
                    <a:pt x="13787" y="2887"/>
                  </a:cubicBezTo>
                  <a:cubicBezTo>
                    <a:pt x="14266" y="2887"/>
                    <a:pt x="14837" y="3252"/>
                    <a:pt x="15202" y="3549"/>
                  </a:cubicBezTo>
                  <a:cubicBezTo>
                    <a:pt x="15681" y="3914"/>
                    <a:pt x="16069" y="4485"/>
                    <a:pt x="16435" y="5055"/>
                  </a:cubicBezTo>
                  <a:cubicBezTo>
                    <a:pt x="17119" y="6105"/>
                    <a:pt x="17690" y="7155"/>
                    <a:pt x="18055" y="8296"/>
                  </a:cubicBezTo>
                  <a:cubicBezTo>
                    <a:pt x="18109" y="8403"/>
                    <a:pt x="18201" y="8448"/>
                    <a:pt x="18269" y="8448"/>
                  </a:cubicBezTo>
                  <a:cubicBezTo>
                    <a:pt x="18317" y="8448"/>
                    <a:pt x="18352" y="8426"/>
                    <a:pt x="18352" y="8388"/>
                  </a:cubicBezTo>
                  <a:cubicBezTo>
                    <a:pt x="18443" y="8388"/>
                    <a:pt x="18534" y="8388"/>
                    <a:pt x="18443" y="8296"/>
                  </a:cubicBezTo>
                  <a:cubicBezTo>
                    <a:pt x="18443" y="6920"/>
                    <a:pt x="19437" y="5348"/>
                    <a:pt x="20983" y="5348"/>
                  </a:cubicBezTo>
                  <a:cubicBezTo>
                    <a:pt x="21026" y="5348"/>
                    <a:pt x="21070" y="5349"/>
                    <a:pt x="21114" y="5352"/>
                  </a:cubicBezTo>
                  <a:cubicBezTo>
                    <a:pt x="22529" y="5352"/>
                    <a:pt x="23579" y="6584"/>
                    <a:pt x="24241" y="7726"/>
                  </a:cubicBezTo>
                  <a:cubicBezTo>
                    <a:pt x="25291" y="9438"/>
                    <a:pt x="25861" y="11332"/>
                    <a:pt x="26249" y="13432"/>
                  </a:cubicBezTo>
                  <a:lnTo>
                    <a:pt x="26249" y="13615"/>
                  </a:lnTo>
                  <a:cubicBezTo>
                    <a:pt x="26249" y="13672"/>
                    <a:pt x="26249" y="13700"/>
                    <a:pt x="26261" y="13700"/>
                  </a:cubicBezTo>
                  <a:cubicBezTo>
                    <a:pt x="26272" y="13700"/>
                    <a:pt x="26295" y="13672"/>
                    <a:pt x="26341" y="13615"/>
                  </a:cubicBezTo>
                  <a:cubicBezTo>
                    <a:pt x="26341" y="13704"/>
                    <a:pt x="26375" y="13737"/>
                    <a:pt x="26414" y="13737"/>
                  </a:cubicBezTo>
                  <a:cubicBezTo>
                    <a:pt x="26464" y="13737"/>
                    <a:pt x="26523" y="13679"/>
                    <a:pt x="26523" y="13615"/>
                  </a:cubicBezTo>
                  <a:cubicBezTo>
                    <a:pt x="26523" y="13523"/>
                    <a:pt x="26523" y="13341"/>
                    <a:pt x="26432" y="13249"/>
                  </a:cubicBezTo>
                  <a:cubicBezTo>
                    <a:pt x="26922" y="12223"/>
                    <a:pt x="27805" y="11674"/>
                    <a:pt x="28691" y="11674"/>
                  </a:cubicBezTo>
                  <a:cubicBezTo>
                    <a:pt x="29540" y="11674"/>
                    <a:pt x="30392" y="12178"/>
                    <a:pt x="30906" y="13249"/>
                  </a:cubicBezTo>
                  <a:cubicBezTo>
                    <a:pt x="31385" y="14185"/>
                    <a:pt x="31476" y="15327"/>
                    <a:pt x="31476" y="16377"/>
                  </a:cubicBezTo>
                  <a:cubicBezTo>
                    <a:pt x="31568" y="18294"/>
                    <a:pt x="31568" y="20097"/>
                    <a:pt x="32230" y="21900"/>
                  </a:cubicBezTo>
                  <a:lnTo>
                    <a:pt x="32230" y="21992"/>
                  </a:lnTo>
                  <a:cubicBezTo>
                    <a:pt x="31476" y="21718"/>
                    <a:pt x="30700" y="21421"/>
                    <a:pt x="29947" y="21147"/>
                  </a:cubicBezTo>
                  <a:lnTo>
                    <a:pt x="29947" y="20942"/>
                  </a:lnTo>
                  <a:cubicBezTo>
                    <a:pt x="29103" y="19526"/>
                    <a:pt x="28715" y="17906"/>
                    <a:pt x="28806" y="16194"/>
                  </a:cubicBezTo>
                  <a:lnTo>
                    <a:pt x="28715" y="16194"/>
                  </a:lnTo>
                  <a:cubicBezTo>
                    <a:pt x="28532" y="17906"/>
                    <a:pt x="28806" y="19435"/>
                    <a:pt x="29559" y="20942"/>
                  </a:cubicBezTo>
                  <a:cubicBezTo>
                    <a:pt x="27665" y="20097"/>
                    <a:pt x="25770" y="19138"/>
                    <a:pt x="23967" y="18088"/>
                  </a:cubicBezTo>
                  <a:cubicBezTo>
                    <a:pt x="22826" y="16011"/>
                    <a:pt x="22141" y="13820"/>
                    <a:pt x="22050" y="11332"/>
                  </a:cubicBezTo>
                  <a:cubicBezTo>
                    <a:pt x="22050" y="11287"/>
                    <a:pt x="22004" y="11264"/>
                    <a:pt x="21958" y="11264"/>
                  </a:cubicBezTo>
                  <a:cubicBezTo>
                    <a:pt x="21913" y="11264"/>
                    <a:pt x="21867" y="11287"/>
                    <a:pt x="21867" y="11332"/>
                  </a:cubicBezTo>
                  <a:cubicBezTo>
                    <a:pt x="21958" y="13615"/>
                    <a:pt x="22438" y="15897"/>
                    <a:pt x="23579" y="17906"/>
                  </a:cubicBezTo>
                  <a:cubicBezTo>
                    <a:pt x="20908" y="16377"/>
                    <a:pt x="18352" y="14665"/>
                    <a:pt x="15773" y="12861"/>
                  </a:cubicBezTo>
                  <a:cubicBezTo>
                    <a:pt x="14837" y="10670"/>
                    <a:pt x="14266" y="8388"/>
                    <a:pt x="14449" y="6014"/>
                  </a:cubicBezTo>
                  <a:cubicBezTo>
                    <a:pt x="14449" y="5968"/>
                    <a:pt x="14403" y="5945"/>
                    <a:pt x="14357" y="5945"/>
                  </a:cubicBezTo>
                  <a:cubicBezTo>
                    <a:pt x="14312" y="5945"/>
                    <a:pt x="14266" y="5968"/>
                    <a:pt x="14266" y="6014"/>
                  </a:cubicBezTo>
                  <a:cubicBezTo>
                    <a:pt x="14061" y="8296"/>
                    <a:pt x="14449" y="10488"/>
                    <a:pt x="15407" y="12588"/>
                  </a:cubicBezTo>
                  <a:cubicBezTo>
                    <a:pt x="12737" y="10670"/>
                    <a:pt x="10158" y="8776"/>
                    <a:pt x="7601" y="6881"/>
                  </a:cubicBezTo>
                  <a:cubicBezTo>
                    <a:pt x="7574" y="6847"/>
                    <a:pt x="7546" y="6833"/>
                    <a:pt x="7524" y="6833"/>
                  </a:cubicBezTo>
                  <a:cubicBezTo>
                    <a:pt x="7472" y="6833"/>
                    <a:pt x="7446" y="6909"/>
                    <a:pt x="7510" y="6973"/>
                  </a:cubicBezTo>
                  <a:cubicBezTo>
                    <a:pt x="15681" y="13729"/>
                    <a:pt x="24903" y="20280"/>
                    <a:pt x="35265" y="23224"/>
                  </a:cubicBezTo>
                  <a:cubicBezTo>
                    <a:pt x="35471" y="23521"/>
                    <a:pt x="35265" y="24000"/>
                    <a:pt x="34991" y="24091"/>
                  </a:cubicBezTo>
                  <a:cubicBezTo>
                    <a:pt x="26706" y="21238"/>
                    <a:pt x="19196" y="16947"/>
                    <a:pt x="12440" y="11538"/>
                  </a:cubicBezTo>
                  <a:cubicBezTo>
                    <a:pt x="12440" y="11538"/>
                    <a:pt x="12440" y="11446"/>
                    <a:pt x="12349" y="11446"/>
                  </a:cubicBezTo>
                  <a:cubicBezTo>
                    <a:pt x="10637" y="10100"/>
                    <a:pt x="9016" y="8593"/>
                    <a:pt x="7419" y="7064"/>
                  </a:cubicBezTo>
                  <a:cubicBezTo>
                    <a:pt x="7304" y="7064"/>
                    <a:pt x="7304" y="6973"/>
                    <a:pt x="7213" y="6973"/>
                  </a:cubicBezTo>
                  <a:cubicBezTo>
                    <a:pt x="8742" y="8593"/>
                    <a:pt x="10272" y="10008"/>
                    <a:pt x="11984" y="11446"/>
                  </a:cubicBezTo>
                  <a:cubicBezTo>
                    <a:pt x="10728" y="11446"/>
                    <a:pt x="9496" y="11720"/>
                    <a:pt x="8354" y="12382"/>
                  </a:cubicBezTo>
                  <a:cubicBezTo>
                    <a:pt x="8354" y="12382"/>
                    <a:pt x="8354" y="12473"/>
                    <a:pt x="8446" y="12473"/>
                  </a:cubicBezTo>
                  <a:cubicBezTo>
                    <a:pt x="9545" y="11894"/>
                    <a:pt x="10626" y="11612"/>
                    <a:pt x="11767" y="11612"/>
                  </a:cubicBezTo>
                  <a:cubicBezTo>
                    <a:pt x="11929" y="11612"/>
                    <a:pt x="12093" y="11618"/>
                    <a:pt x="12257" y="11629"/>
                  </a:cubicBezTo>
                  <a:cubicBezTo>
                    <a:pt x="14357" y="13341"/>
                    <a:pt x="16549" y="14961"/>
                    <a:pt x="18831" y="16468"/>
                  </a:cubicBezTo>
                  <a:cubicBezTo>
                    <a:pt x="18414" y="16411"/>
                    <a:pt x="17998" y="16383"/>
                    <a:pt x="17585" y="16383"/>
                  </a:cubicBezTo>
                  <a:cubicBezTo>
                    <a:pt x="16010" y="16383"/>
                    <a:pt x="14481" y="16795"/>
                    <a:pt x="13125" y="17609"/>
                  </a:cubicBezTo>
                  <a:cubicBezTo>
                    <a:pt x="13125" y="17609"/>
                    <a:pt x="13125" y="17723"/>
                    <a:pt x="13216" y="17723"/>
                  </a:cubicBezTo>
                  <a:cubicBezTo>
                    <a:pt x="14553" y="17013"/>
                    <a:pt x="16052" y="16616"/>
                    <a:pt x="17547" y="16616"/>
                  </a:cubicBezTo>
                  <a:cubicBezTo>
                    <a:pt x="18069" y="16616"/>
                    <a:pt x="18591" y="16664"/>
                    <a:pt x="19105" y="16765"/>
                  </a:cubicBezTo>
                  <a:lnTo>
                    <a:pt x="19196" y="16765"/>
                  </a:lnTo>
                  <a:cubicBezTo>
                    <a:pt x="21388" y="18088"/>
                    <a:pt x="23579" y="19321"/>
                    <a:pt x="25861" y="20462"/>
                  </a:cubicBezTo>
                  <a:cubicBezTo>
                    <a:pt x="24332" y="20576"/>
                    <a:pt x="22826" y="20942"/>
                    <a:pt x="21388" y="21512"/>
                  </a:cubicBezTo>
                  <a:cubicBezTo>
                    <a:pt x="21316" y="21512"/>
                    <a:pt x="21357" y="21638"/>
                    <a:pt x="21421" y="21638"/>
                  </a:cubicBezTo>
                  <a:cubicBezTo>
                    <a:pt x="21439" y="21638"/>
                    <a:pt x="21459" y="21628"/>
                    <a:pt x="21479" y="21604"/>
                  </a:cubicBezTo>
                  <a:cubicBezTo>
                    <a:pt x="23008" y="20942"/>
                    <a:pt x="24629" y="20668"/>
                    <a:pt x="26341" y="20668"/>
                  </a:cubicBezTo>
                  <a:cubicBezTo>
                    <a:pt x="27961" y="21512"/>
                    <a:pt x="29673" y="22288"/>
                    <a:pt x="31385" y="22950"/>
                  </a:cubicBezTo>
                  <a:cubicBezTo>
                    <a:pt x="31012" y="22917"/>
                    <a:pt x="30634" y="22901"/>
                    <a:pt x="30252" y="22901"/>
                  </a:cubicBezTo>
                  <a:cubicBezTo>
                    <a:pt x="28298" y="22901"/>
                    <a:pt x="26257" y="23302"/>
                    <a:pt x="24423" y="23703"/>
                  </a:cubicBezTo>
                  <a:cubicBezTo>
                    <a:pt x="23191" y="24000"/>
                    <a:pt x="22050" y="24274"/>
                    <a:pt x="20817" y="24571"/>
                  </a:cubicBezTo>
                  <a:cubicBezTo>
                    <a:pt x="20234" y="24634"/>
                    <a:pt x="19597" y="24740"/>
                    <a:pt x="18974" y="24740"/>
                  </a:cubicBezTo>
                  <a:cubicBezTo>
                    <a:pt x="18693" y="24740"/>
                    <a:pt x="18415" y="24719"/>
                    <a:pt x="18146" y="24662"/>
                  </a:cubicBezTo>
                  <a:cubicBezTo>
                    <a:pt x="16549" y="24365"/>
                    <a:pt x="15111" y="22654"/>
                    <a:pt x="16435" y="21147"/>
                  </a:cubicBezTo>
                  <a:cubicBezTo>
                    <a:pt x="16435" y="21033"/>
                    <a:pt x="16435" y="20942"/>
                    <a:pt x="16343" y="20850"/>
                  </a:cubicBezTo>
                  <a:cubicBezTo>
                    <a:pt x="16343" y="20850"/>
                    <a:pt x="16343" y="20759"/>
                    <a:pt x="16252" y="20759"/>
                  </a:cubicBezTo>
                  <a:cubicBezTo>
                    <a:pt x="15719" y="20789"/>
                    <a:pt x="15166" y="20819"/>
                    <a:pt x="14610" y="20819"/>
                  </a:cubicBezTo>
                  <a:cubicBezTo>
                    <a:pt x="13475" y="20819"/>
                    <a:pt x="12325" y="20694"/>
                    <a:pt x="11299" y="20188"/>
                  </a:cubicBezTo>
                  <a:cubicBezTo>
                    <a:pt x="9587" y="19230"/>
                    <a:pt x="8742" y="17244"/>
                    <a:pt x="10158" y="15623"/>
                  </a:cubicBezTo>
                  <a:cubicBezTo>
                    <a:pt x="10248" y="15551"/>
                    <a:pt x="10138" y="15407"/>
                    <a:pt x="10043" y="15407"/>
                  </a:cubicBezTo>
                  <a:cubicBezTo>
                    <a:pt x="10018" y="15407"/>
                    <a:pt x="9994" y="15417"/>
                    <a:pt x="9975" y="15441"/>
                  </a:cubicBezTo>
                  <a:lnTo>
                    <a:pt x="9792" y="15623"/>
                  </a:lnTo>
                  <a:lnTo>
                    <a:pt x="9792" y="15532"/>
                  </a:lnTo>
                  <a:cubicBezTo>
                    <a:pt x="8560" y="15327"/>
                    <a:pt x="7122" y="15327"/>
                    <a:pt x="5981" y="14665"/>
                  </a:cubicBezTo>
                  <a:cubicBezTo>
                    <a:pt x="4269" y="13523"/>
                    <a:pt x="5227" y="11903"/>
                    <a:pt x="6460" y="10967"/>
                  </a:cubicBezTo>
                  <a:cubicBezTo>
                    <a:pt x="6551" y="10876"/>
                    <a:pt x="6369" y="10670"/>
                    <a:pt x="6277" y="10670"/>
                  </a:cubicBezTo>
                  <a:cubicBezTo>
                    <a:pt x="3607" y="9346"/>
                    <a:pt x="845" y="5443"/>
                    <a:pt x="2465" y="2316"/>
                  </a:cubicBezTo>
                  <a:cubicBezTo>
                    <a:pt x="3210" y="884"/>
                    <a:pt x="4245" y="330"/>
                    <a:pt x="5368" y="330"/>
                  </a:cubicBezTo>
                  <a:close/>
                  <a:moveTo>
                    <a:pt x="5451" y="1"/>
                  </a:moveTo>
                  <a:cubicBezTo>
                    <a:pt x="4449" y="1"/>
                    <a:pt x="3479" y="391"/>
                    <a:pt x="2648" y="1358"/>
                  </a:cubicBezTo>
                  <a:cubicBezTo>
                    <a:pt x="0" y="4485"/>
                    <a:pt x="3036" y="9346"/>
                    <a:pt x="6072" y="10876"/>
                  </a:cubicBezTo>
                  <a:cubicBezTo>
                    <a:pt x="5136" y="11629"/>
                    <a:pt x="4177" y="12861"/>
                    <a:pt x="5022" y="14094"/>
                  </a:cubicBezTo>
                  <a:cubicBezTo>
                    <a:pt x="5981" y="15532"/>
                    <a:pt x="8172" y="15532"/>
                    <a:pt x="9701" y="15715"/>
                  </a:cubicBezTo>
                  <a:cubicBezTo>
                    <a:pt x="8742" y="16856"/>
                    <a:pt x="9016" y="18476"/>
                    <a:pt x="9975" y="19618"/>
                  </a:cubicBezTo>
                  <a:cubicBezTo>
                    <a:pt x="11103" y="20813"/>
                    <a:pt x="12739" y="21127"/>
                    <a:pt x="14400" y="21127"/>
                  </a:cubicBezTo>
                  <a:cubicBezTo>
                    <a:pt x="14991" y="21127"/>
                    <a:pt x="15585" y="21087"/>
                    <a:pt x="16161" y="21033"/>
                  </a:cubicBezTo>
                  <a:lnTo>
                    <a:pt x="16161" y="21033"/>
                  </a:lnTo>
                  <a:cubicBezTo>
                    <a:pt x="14449" y="22859"/>
                    <a:pt x="16640" y="24936"/>
                    <a:pt x="18626" y="25141"/>
                  </a:cubicBezTo>
                  <a:cubicBezTo>
                    <a:pt x="18805" y="25159"/>
                    <a:pt x="18985" y="25166"/>
                    <a:pt x="19167" y="25166"/>
                  </a:cubicBezTo>
                  <a:cubicBezTo>
                    <a:pt x="20930" y="25166"/>
                    <a:pt x="22799" y="24423"/>
                    <a:pt x="24538" y="24091"/>
                  </a:cubicBezTo>
                  <a:cubicBezTo>
                    <a:pt x="26911" y="23521"/>
                    <a:pt x="29194" y="23224"/>
                    <a:pt x="31659" y="23133"/>
                  </a:cubicBezTo>
                  <a:lnTo>
                    <a:pt x="31750" y="23042"/>
                  </a:lnTo>
                  <a:cubicBezTo>
                    <a:pt x="32800" y="23521"/>
                    <a:pt x="33759" y="23886"/>
                    <a:pt x="34809" y="24183"/>
                  </a:cubicBezTo>
                  <a:lnTo>
                    <a:pt x="34900" y="24274"/>
                  </a:lnTo>
                  <a:cubicBezTo>
                    <a:pt x="35562" y="24274"/>
                    <a:pt x="35836" y="23224"/>
                    <a:pt x="35265" y="22950"/>
                  </a:cubicBezTo>
                  <a:lnTo>
                    <a:pt x="35174" y="22950"/>
                  </a:lnTo>
                  <a:cubicBezTo>
                    <a:pt x="34159" y="22663"/>
                    <a:pt x="33250" y="22398"/>
                    <a:pt x="32324" y="22029"/>
                  </a:cubicBezTo>
                  <a:lnTo>
                    <a:pt x="32324" y="22029"/>
                  </a:lnTo>
                  <a:cubicBezTo>
                    <a:pt x="32325" y="22029"/>
                    <a:pt x="32327" y="22029"/>
                    <a:pt x="32328" y="22029"/>
                  </a:cubicBezTo>
                  <a:cubicBezTo>
                    <a:pt x="32414" y="22029"/>
                    <a:pt x="32493" y="21965"/>
                    <a:pt x="32412" y="21900"/>
                  </a:cubicBezTo>
                  <a:cubicBezTo>
                    <a:pt x="31476" y="18956"/>
                    <a:pt x="32892" y="14573"/>
                    <a:pt x="30609" y="12108"/>
                  </a:cubicBezTo>
                  <a:cubicBezTo>
                    <a:pt x="30068" y="11520"/>
                    <a:pt x="29382" y="11253"/>
                    <a:pt x="28714" y="11253"/>
                  </a:cubicBezTo>
                  <a:cubicBezTo>
                    <a:pt x="27749" y="11253"/>
                    <a:pt x="26823" y="11812"/>
                    <a:pt x="26432" y="12770"/>
                  </a:cubicBezTo>
                  <a:cubicBezTo>
                    <a:pt x="26044" y="10100"/>
                    <a:pt x="24811" y="6676"/>
                    <a:pt x="22438" y="5443"/>
                  </a:cubicBezTo>
                  <a:cubicBezTo>
                    <a:pt x="21990" y="5209"/>
                    <a:pt x="21534" y="5103"/>
                    <a:pt x="21096" y="5103"/>
                  </a:cubicBezTo>
                  <a:cubicBezTo>
                    <a:pt x="19570" y="5103"/>
                    <a:pt x="18261" y="6391"/>
                    <a:pt x="18261" y="8022"/>
                  </a:cubicBezTo>
                  <a:cubicBezTo>
                    <a:pt x="17690" y="6311"/>
                    <a:pt x="16549" y="4028"/>
                    <a:pt x="14928" y="2978"/>
                  </a:cubicBezTo>
                  <a:cubicBezTo>
                    <a:pt x="14606" y="2786"/>
                    <a:pt x="14232" y="2690"/>
                    <a:pt x="13869" y="2690"/>
                  </a:cubicBezTo>
                  <a:cubicBezTo>
                    <a:pt x="13154" y="2690"/>
                    <a:pt x="12485" y="3065"/>
                    <a:pt x="12349" y="3823"/>
                  </a:cubicBezTo>
                  <a:lnTo>
                    <a:pt x="12349" y="3914"/>
                  </a:lnTo>
                  <a:cubicBezTo>
                    <a:pt x="12166" y="4119"/>
                    <a:pt x="12075" y="4302"/>
                    <a:pt x="11984" y="4485"/>
                  </a:cubicBezTo>
                  <a:cubicBezTo>
                    <a:pt x="10755" y="2519"/>
                    <a:pt x="7998" y="1"/>
                    <a:pt x="54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4" name="Google Shape;1644;p32"/>
            <p:cNvSpPr/>
            <p:nvPr/>
          </p:nvSpPr>
          <p:spPr>
            <a:xfrm>
              <a:off x="1283209" y="2070305"/>
              <a:ext cx="145006" cy="29023"/>
            </a:xfrm>
            <a:custGeom>
              <a:avLst/>
              <a:gdLst/>
              <a:ahLst/>
              <a:cxnLst/>
              <a:rect l="l" t="t" r="r" b="b"/>
              <a:pathLst>
                <a:path w="5251" h="1051" extrusionOk="0">
                  <a:moveTo>
                    <a:pt x="3995" y="206"/>
                  </a:moveTo>
                  <a:cubicBezTo>
                    <a:pt x="2671" y="206"/>
                    <a:pt x="1347" y="480"/>
                    <a:pt x="114" y="1051"/>
                  </a:cubicBezTo>
                  <a:lnTo>
                    <a:pt x="114" y="1051"/>
                  </a:lnTo>
                  <a:cubicBezTo>
                    <a:pt x="1347" y="480"/>
                    <a:pt x="2671" y="206"/>
                    <a:pt x="3995" y="206"/>
                  </a:cubicBezTo>
                  <a:close/>
                  <a:moveTo>
                    <a:pt x="3995" y="206"/>
                  </a:moveTo>
                  <a:lnTo>
                    <a:pt x="3995" y="206"/>
                  </a:lnTo>
                  <a:lnTo>
                    <a:pt x="3995" y="206"/>
                  </a:lnTo>
                  <a:lnTo>
                    <a:pt x="3995" y="206"/>
                  </a:lnTo>
                  <a:close/>
                  <a:moveTo>
                    <a:pt x="5136" y="92"/>
                  </a:moveTo>
                  <a:lnTo>
                    <a:pt x="5250" y="92"/>
                  </a:lnTo>
                  <a:lnTo>
                    <a:pt x="5250" y="92"/>
                  </a:lnTo>
                  <a:lnTo>
                    <a:pt x="5136" y="92"/>
                  </a:lnTo>
                  <a:close/>
                  <a:moveTo>
                    <a:pt x="3995" y="1"/>
                  </a:moveTo>
                  <a:cubicBezTo>
                    <a:pt x="2671" y="1"/>
                    <a:pt x="1347" y="297"/>
                    <a:pt x="0" y="959"/>
                  </a:cubicBezTo>
                  <a:lnTo>
                    <a:pt x="0" y="959"/>
                  </a:lnTo>
                  <a:cubicBezTo>
                    <a:pt x="1347" y="297"/>
                    <a:pt x="2671" y="1"/>
                    <a:pt x="3995" y="1"/>
                  </a:cubicBezTo>
                  <a:close/>
                  <a:moveTo>
                    <a:pt x="3995" y="1"/>
                  </a:moveTo>
                  <a:lnTo>
                    <a:pt x="3995" y="1"/>
                  </a:lnTo>
                  <a:lnTo>
                    <a:pt x="3995" y="1"/>
                  </a:lnTo>
                  <a:close/>
                </a:path>
              </a:pathLst>
            </a:custGeom>
            <a:solidFill>
              <a:srgbClr val="C492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5" name="Google Shape;1645;p32"/>
            <p:cNvSpPr/>
            <p:nvPr/>
          </p:nvSpPr>
          <p:spPr>
            <a:xfrm>
              <a:off x="1494408" y="2304149"/>
              <a:ext cx="303793" cy="181569"/>
            </a:xfrm>
            <a:custGeom>
              <a:avLst/>
              <a:gdLst/>
              <a:ahLst/>
              <a:cxnLst/>
              <a:rect l="l" t="t" r="r" b="b"/>
              <a:pathLst>
                <a:path w="11001" h="6575" extrusionOk="0">
                  <a:moveTo>
                    <a:pt x="9106" y="1"/>
                  </a:moveTo>
                  <a:cubicBezTo>
                    <a:pt x="6162" y="480"/>
                    <a:pt x="3103" y="1142"/>
                    <a:pt x="341" y="2101"/>
                  </a:cubicBezTo>
                  <a:cubicBezTo>
                    <a:pt x="317" y="2076"/>
                    <a:pt x="279" y="2065"/>
                    <a:pt x="239" y="2065"/>
                  </a:cubicBezTo>
                  <a:cubicBezTo>
                    <a:pt x="129" y="2065"/>
                    <a:pt x="0" y="2150"/>
                    <a:pt x="67" y="2283"/>
                  </a:cubicBezTo>
                  <a:cubicBezTo>
                    <a:pt x="159" y="2580"/>
                    <a:pt x="250" y="2763"/>
                    <a:pt x="341" y="2945"/>
                  </a:cubicBezTo>
                  <a:cubicBezTo>
                    <a:pt x="638" y="3995"/>
                    <a:pt x="1026" y="4954"/>
                    <a:pt x="1300" y="6004"/>
                  </a:cubicBezTo>
                  <a:cubicBezTo>
                    <a:pt x="1391" y="6095"/>
                    <a:pt x="1391" y="6278"/>
                    <a:pt x="1482" y="6369"/>
                  </a:cubicBezTo>
                  <a:cubicBezTo>
                    <a:pt x="1482" y="6460"/>
                    <a:pt x="1482" y="6460"/>
                    <a:pt x="1597" y="6460"/>
                  </a:cubicBezTo>
                  <a:cubicBezTo>
                    <a:pt x="1597" y="6460"/>
                    <a:pt x="1597" y="6574"/>
                    <a:pt x="1688" y="6574"/>
                  </a:cubicBezTo>
                  <a:cubicBezTo>
                    <a:pt x="4541" y="5707"/>
                    <a:pt x="7394" y="4863"/>
                    <a:pt x="10156" y="3904"/>
                  </a:cubicBezTo>
                  <a:cubicBezTo>
                    <a:pt x="10339" y="3813"/>
                    <a:pt x="10339" y="3607"/>
                    <a:pt x="10247" y="3516"/>
                  </a:cubicBezTo>
                  <a:cubicBezTo>
                    <a:pt x="10187" y="3516"/>
                    <a:pt x="10166" y="3475"/>
                    <a:pt x="10126" y="3475"/>
                  </a:cubicBezTo>
                  <a:cubicBezTo>
                    <a:pt x="10105" y="3475"/>
                    <a:pt x="10080" y="3485"/>
                    <a:pt x="10042" y="3516"/>
                  </a:cubicBezTo>
                  <a:cubicBezTo>
                    <a:pt x="7189" y="4292"/>
                    <a:pt x="4336" y="5228"/>
                    <a:pt x="1597" y="6278"/>
                  </a:cubicBezTo>
                  <a:cubicBezTo>
                    <a:pt x="1300" y="4954"/>
                    <a:pt x="912" y="3607"/>
                    <a:pt x="455" y="2283"/>
                  </a:cubicBezTo>
                  <a:cubicBezTo>
                    <a:pt x="3400" y="1621"/>
                    <a:pt x="6253" y="868"/>
                    <a:pt x="9197" y="389"/>
                  </a:cubicBezTo>
                  <a:cubicBezTo>
                    <a:pt x="10156" y="1051"/>
                    <a:pt x="10521" y="2283"/>
                    <a:pt x="10247" y="3425"/>
                  </a:cubicBezTo>
                  <a:cubicBezTo>
                    <a:pt x="10247" y="3425"/>
                    <a:pt x="10247" y="3516"/>
                    <a:pt x="10339" y="3516"/>
                  </a:cubicBezTo>
                  <a:cubicBezTo>
                    <a:pt x="10339" y="3561"/>
                    <a:pt x="10362" y="3584"/>
                    <a:pt x="10396" y="3584"/>
                  </a:cubicBezTo>
                  <a:cubicBezTo>
                    <a:pt x="10430" y="3584"/>
                    <a:pt x="10476" y="3561"/>
                    <a:pt x="10521" y="3516"/>
                  </a:cubicBezTo>
                  <a:cubicBezTo>
                    <a:pt x="11001" y="2192"/>
                    <a:pt x="10521" y="754"/>
                    <a:pt x="92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6" name="Google Shape;1646;p32"/>
            <p:cNvSpPr/>
            <p:nvPr/>
          </p:nvSpPr>
          <p:spPr>
            <a:xfrm>
              <a:off x="1008301" y="2282057"/>
              <a:ext cx="522006" cy="424222"/>
            </a:xfrm>
            <a:custGeom>
              <a:avLst/>
              <a:gdLst/>
              <a:ahLst/>
              <a:cxnLst/>
              <a:rect l="l" t="t" r="r" b="b"/>
              <a:pathLst>
                <a:path w="18903" h="15362" extrusionOk="0">
                  <a:moveTo>
                    <a:pt x="9824" y="320"/>
                  </a:moveTo>
                  <a:cubicBezTo>
                    <a:pt x="12136" y="320"/>
                    <a:pt x="14412" y="1356"/>
                    <a:pt x="15776" y="3175"/>
                  </a:cubicBezTo>
                  <a:cubicBezTo>
                    <a:pt x="16232" y="3745"/>
                    <a:pt x="16529" y="4407"/>
                    <a:pt x="16712" y="5183"/>
                  </a:cubicBezTo>
                  <a:lnTo>
                    <a:pt x="16712" y="5366"/>
                  </a:lnTo>
                  <a:cubicBezTo>
                    <a:pt x="17008" y="5936"/>
                    <a:pt x="17191" y="6598"/>
                    <a:pt x="17282" y="7169"/>
                  </a:cubicBezTo>
                  <a:cubicBezTo>
                    <a:pt x="17191" y="7260"/>
                    <a:pt x="17191" y="7374"/>
                    <a:pt x="17282" y="7374"/>
                  </a:cubicBezTo>
                  <a:cubicBezTo>
                    <a:pt x="17670" y="11163"/>
                    <a:pt x="14429" y="14587"/>
                    <a:pt x="10435" y="14884"/>
                  </a:cubicBezTo>
                  <a:cubicBezTo>
                    <a:pt x="10252" y="14975"/>
                    <a:pt x="9955" y="14975"/>
                    <a:pt x="9773" y="14975"/>
                  </a:cubicBezTo>
                  <a:cubicBezTo>
                    <a:pt x="6440" y="14884"/>
                    <a:pt x="3222" y="12967"/>
                    <a:pt x="2355" y="9657"/>
                  </a:cubicBezTo>
                  <a:cubicBezTo>
                    <a:pt x="1305" y="5548"/>
                    <a:pt x="3975" y="1463"/>
                    <a:pt x="8061" y="527"/>
                  </a:cubicBezTo>
                  <a:cubicBezTo>
                    <a:pt x="8641" y="388"/>
                    <a:pt x="9234" y="320"/>
                    <a:pt x="9824" y="320"/>
                  </a:cubicBezTo>
                  <a:close/>
                  <a:moveTo>
                    <a:pt x="10095" y="1"/>
                  </a:moveTo>
                  <a:cubicBezTo>
                    <a:pt x="6985" y="1"/>
                    <a:pt x="3756" y="1607"/>
                    <a:pt x="2446" y="4613"/>
                  </a:cubicBezTo>
                  <a:cubicBezTo>
                    <a:pt x="1" y="10223"/>
                    <a:pt x="4576" y="15361"/>
                    <a:pt x="9844" y="15361"/>
                  </a:cubicBezTo>
                  <a:cubicBezTo>
                    <a:pt x="10920" y="15361"/>
                    <a:pt x="12025" y="15147"/>
                    <a:pt x="13105" y="14679"/>
                  </a:cubicBezTo>
                  <a:cubicBezTo>
                    <a:pt x="16050" y="13355"/>
                    <a:pt x="17944" y="10410"/>
                    <a:pt x="17579" y="7374"/>
                  </a:cubicBezTo>
                  <a:cubicBezTo>
                    <a:pt x="17944" y="7169"/>
                    <a:pt x="18332" y="7078"/>
                    <a:pt x="18812" y="6986"/>
                  </a:cubicBezTo>
                  <a:cubicBezTo>
                    <a:pt x="18903" y="6986"/>
                    <a:pt x="18903" y="6895"/>
                    <a:pt x="18903" y="6804"/>
                  </a:cubicBezTo>
                  <a:cubicBezTo>
                    <a:pt x="18812" y="6690"/>
                    <a:pt x="18812" y="6690"/>
                    <a:pt x="18720" y="6690"/>
                  </a:cubicBezTo>
                  <a:cubicBezTo>
                    <a:pt x="18332" y="6804"/>
                    <a:pt x="17853" y="6895"/>
                    <a:pt x="17488" y="7078"/>
                  </a:cubicBezTo>
                  <a:cubicBezTo>
                    <a:pt x="17374" y="6598"/>
                    <a:pt x="17282" y="6233"/>
                    <a:pt x="17100" y="5754"/>
                  </a:cubicBezTo>
                  <a:lnTo>
                    <a:pt x="17191" y="5663"/>
                  </a:lnTo>
                  <a:cubicBezTo>
                    <a:pt x="17100" y="5183"/>
                    <a:pt x="16917" y="4704"/>
                    <a:pt x="16803" y="4225"/>
                  </a:cubicBezTo>
                  <a:cubicBezTo>
                    <a:pt x="17100" y="4133"/>
                    <a:pt x="17488" y="4133"/>
                    <a:pt x="17762" y="3951"/>
                  </a:cubicBezTo>
                  <a:cubicBezTo>
                    <a:pt x="17853" y="3951"/>
                    <a:pt x="17944" y="3836"/>
                    <a:pt x="17853" y="3745"/>
                  </a:cubicBezTo>
                  <a:cubicBezTo>
                    <a:pt x="17853" y="3745"/>
                    <a:pt x="17762" y="3654"/>
                    <a:pt x="17670" y="3654"/>
                  </a:cubicBezTo>
                  <a:cubicBezTo>
                    <a:pt x="17374" y="3745"/>
                    <a:pt x="17100" y="3836"/>
                    <a:pt x="16712" y="4042"/>
                  </a:cubicBezTo>
                  <a:cubicBezTo>
                    <a:pt x="15588" y="1298"/>
                    <a:pt x="12890" y="1"/>
                    <a:pt x="100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7" name="Google Shape;1647;p32"/>
            <p:cNvSpPr/>
            <p:nvPr/>
          </p:nvSpPr>
          <p:spPr>
            <a:xfrm>
              <a:off x="1091588" y="2322458"/>
              <a:ext cx="370649" cy="346679"/>
            </a:xfrm>
            <a:custGeom>
              <a:avLst/>
              <a:gdLst/>
              <a:ahLst/>
              <a:cxnLst/>
              <a:rect l="l" t="t" r="r" b="b"/>
              <a:pathLst>
                <a:path w="13422" h="12554" extrusionOk="0">
                  <a:moveTo>
                    <a:pt x="7146" y="390"/>
                  </a:moveTo>
                  <a:cubicBezTo>
                    <a:pt x="9698" y="390"/>
                    <a:pt x="12316" y="1921"/>
                    <a:pt x="12463" y="4770"/>
                  </a:cubicBezTo>
                  <a:cubicBezTo>
                    <a:pt x="12463" y="4861"/>
                    <a:pt x="12463" y="4861"/>
                    <a:pt x="12554" y="4861"/>
                  </a:cubicBezTo>
                  <a:cubicBezTo>
                    <a:pt x="12851" y="7897"/>
                    <a:pt x="11619" y="10842"/>
                    <a:pt x="8560" y="11892"/>
                  </a:cubicBezTo>
                  <a:cubicBezTo>
                    <a:pt x="7967" y="12097"/>
                    <a:pt x="7362" y="12193"/>
                    <a:pt x="6766" y="12193"/>
                  </a:cubicBezTo>
                  <a:cubicBezTo>
                    <a:pt x="4312" y="12193"/>
                    <a:pt x="2004" y="10563"/>
                    <a:pt x="1233" y="8194"/>
                  </a:cubicBezTo>
                  <a:cubicBezTo>
                    <a:pt x="297" y="4953"/>
                    <a:pt x="2192" y="1620"/>
                    <a:pt x="5342" y="662"/>
                  </a:cubicBezTo>
                  <a:cubicBezTo>
                    <a:pt x="5915" y="479"/>
                    <a:pt x="6528" y="390"/>
                    <a:pt x="7146" y="390"/>
                  </a:cubicBezTo>
                  <a:close/>
                  <a:moveTo>
                    <a:pt x="7067" y="0"/>
                  </a:moveTo>
                  <a:cubicBezTo>
                    <a:pt x="6706" y="0"/>
                    <a:pt x="6349" y="30"/>
                    <a:pt x="6004" y="91"/>
                  </a:cubicBezTo>
                  <a:cubicBezTo>
                    <a:pt x="2488" y="776"/>
                    <a:pt x="0" y="4200"/>
                    <a:pt x="777" y="7806"/>
                  </a:cubicBezTo>
                  <a:cubicBezTo>
                    <a:pt x="1347" y="10568"/>
                    <a:pt x="3995" y="12554"/>
                    <a:pt x="6757" y="12554"/>
                  </a:cubicBezTo>
                  <a:cubicBezTo>
                    <a:pt x="7236" y="12554"/>
                    <a:pt x="7715" y="12554"/>
                    <a:pt x="8195" y="12371"/>
                  </a:cubicBezTo>
                  <a:cubicBezTo>
                    <a:pt x="11504" y="11504"/>
                    <a:pt x="13422" y="8080"/>
                    <a:pt x="12760" y="4861"/>
                  </a:cubicBezTo>
                  <a:cubicBezTo>
                    <a:pt x="12760" y="4770"/>
                    <a:pt x="12851" y="4770"/>
                    <a:pt x="12851" y="4770"/>
                  </a:cubicBezTo>
                  <a:cubicBezTo>
                    <a:pt x="12760" y="3720"/>
                    <a:pt x="12463" y="2853"/>
                    <a:pt x="11892" y="2100"/>
                  </a:cubicBezTo>
                  <a:cubicBezTo>
                    <a:pt x="10789" y="749"/>
                    <a:pt x="8876" y="0"/>
                    <a:pt x="70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8" name="Google Shape;1648;p32"/>
            <p:cNvSpPr/>
            <p:nvPr/>
          </p:nvSpPr>
          <p:spPr>
            <a:xfrm>
              <a:off x="1120584" y="2464261"/>
              <a:ext cx="2541" cy="23970"/>
            </a:xfrm>
            <a:custGeom>
              <a:avLst/>
              <a:gdLst/>
              <a:ahLst/>
              <a:cxnLst/>
              <a:rect l="l" t="t" r="r" b="b"/>
              <a:pathLst>
                <a:path w="92" h="868" extrusionOk="0">
                  <a:moveTo>
                    <a:pt x="92" y="0"/>
                  </a:moveTo>
                  <a:cubicBezTo>
                    <a:pt x="92" y="0"/>
                    <a:pt x="0" y="92"/>
                    <a:pt x="0" y="206"/>
                  </a:cubicBezTo>
                  <a:lnTo>
                    <a:pt x="0" y="868"/>
                  </a:lnTo>
                  <a:cubicBezTo>
                    <a:pt x="0" y="571"/>
                    <a:pt x="92" y="297"/>
                    <a:pt x="92" y="0"/>
                  </a:cubicBezTo>
                  <a:close/>
                </a:path>
              </a:pathLst>
            </a:custGeom>
            <a:solidFill>
              <a:srgbClr val="2222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9" name="Google Shape;1649;p32"/>
            <p:cNvSpPr/>
            <p:nvPr/>
          </p:nvSpPr>
          <p:spPr>
            <a:xfrm>
              <a:off x="1278155" y="2553761"/>
              <a:ext cx="146912" cy="105296"/>
            </a:xfrm>
            <a:custGeom>
              <a:avLst/>
              <a:gdLst/>
              <a:ahLst/>
              <a:cxnLst/>
              <a:rect l="l" t="t" r="r" b="b"/>
              <a:pathLst>
                <a:path w="5320" h="3813" extrusionOk="0">
                  <a:moveTo>
                    <a:pt x="1" y="3812"/>
                  </a:moveTo>
                  <a:lnTo>
                    <a:pt x="1" y="3812"/>
                  </a:lnTo>
                  <a:lnTo>
                    <a:pt x="1" y="3812"/>
                  </a:lnTo>
                  <a:lnTo>
                    <a:pt x="1" y="3812"/>
                  </a:lnTo>
                  <a:close/>
                  <a:moveTo>
                    <a:pt x="5319" y="1"/>
                  </a:moveTo>
                  <a:lnTo>
                    <a:pt x="5319" y="1"/>
                  </a:lnTo>
                  <a:cubicBezTo>
                    <a:pt x="4748" y="1621"/>
                    <a:pt x="3607" y="2854"/>
                    <a:pt x="1804" y="3516"/>
                  </a:cubicBezTo>
                  <a:cubicBezTo>
                    <a:pt x="1233" y="3698"/>
                    <a:pt x="571" y="3812"/>
                    <a:pt x="1" y="3812"/>
                  </a:cubicBezTo>
                  <a:cubicBezTo>
                    <a:pt x="571" y="3812"/>
                    <a:pt x="1233" y="3698"/>
                    <a:pt x="1804" y="3516"/>
                  </a:cubicBezTo>
                  <a:cubicBezTo>
                    <a:pt x="3607" y="2854"/>
                    <a:pt x="4748" y="1621"/>
                    <a:pt x="5319" y="1"/>
                  </a:cubicBezTo>
                  <a:close/>
                </a:path>
              </a:pathLst>
            </a:custGeom>
            <a:solidFill>
              <a:srgbClr val="A4D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50" name="Google Shape;1650;p32"/>
            <p:cNvSpPr/>
            <p:nvPr/>
          </p:nvSpPr>
          <p:spPr>
            <a:xfrm>
              <a:off x="1120584" y="2461748"/>
              <a:ext cx="304483" cy="197309"/>
            </a:xfrm>
            <a:custGeom>
              <a:avLst/>
              <a:gdLst/>
              <a:ahLst/>
              <a:cxnLst/>
              <a:rect l="l" t="t" r="r" b="b"/>
              <a:pathLst>
                <a:path w="11026" h="7145" extrusionOk="0">
                  <a:moveTo>
                    <a:pt x="297" y="0"/>
                  </a:moveTo>
                  <a:cubicBezTo>
                    <a:pt x="183" y="0"/>
                    <a:pt x="183" y="91"/>
                    <a:pt x="92" y="91"/>
                  </a:cubicBezTo>
                  <a:cubicBezTo>
                    <a:pt x="92" y="388"/>
                    <a:pt x="0" y="662"/>
                    <a:pt x="0" y="959"/>
                  </a:cubicBezTo>
                  <a:cubicBezTo>
                    <a:pt x="92" y="3606"/>
                    <a:pt x="1895" y="6186"/>
                    <a:pt x="4565" y="7030"/>
                  </a:cubicBezTo>
                  <a:cubicBezTo>
                    <a:pt x="4954" y="7030"/>
                    <a:pt x="5319" y="7144"/>
                    <a:pt x="5707" y="7144"/>
                  </a:cubicBezTo>
                  <a:cubicBezTo>
                    <a:pt x="6277" y="7144"/>
                    <a:pt x="6939" y="7030"/>
                    <a:pt x="7510" y="6848"/>
                  </a:cubicBezTo>
                  <a:cubicBezTo>
                    <a:pt x="9313" y="6186"/>
                    <a:pt x="10454" y="4953"/>
                    <a:pt x="11025" y="3333"/>
                  </a:cubicBezTo>
                  <a:lnTo>
                    <a:pt x="11025" y="3333"/>
                  </a:lnTo>
                  <a:cubicBezTo>
                    <a:pt x="11025" y="3333"/>
                    <a:pt x="10934" y="3424"/>
                    <a:pt x="10934" y="3515"/>
                  </a:cubicBezTo>
                  <a:cubicBezTo>
                    <a:pt x="10089" y="5227"/>
                    <a:pt x="8286" y="6368"/>
                    <a:pt x="6277" y="6368"/>
                  </a:cubicBezTo>
                  <a:cubicBezTo>
                    <a:pt x="5707" y="6368"/>
                    <a:pt x="5136" y="6277"/>
                    <a:pt x="4657" y="6094"/>
                  </a:cubicBezTo>
                  <a:cubicBezTo>
                    <a:pt x="2192" y="5227"/>
                    <a:pt x="868" y="2671"/>
                    <a:pt x="480" y="183"/>
                  </a:cubicBezTo>
                  <a:cubicBezTo>
                    <a:pt x="388" y="91"/>
                    <a:pt x="388" y="0"/>
                    <a:pt x="2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651" name="Google Shape;1651;p32"/>
          <p:cNvSpPr/>
          <p:nvPr/>
        </p:nvSpPr>
        <p:spPr>
          <a:xfrm>
            <a:off x="11587327" y="1363605"/>
            <a:ext cx="73972" cy="21061"/>
          </a:xfrm>
          <a:custGeom>
            <a:avLst/>
            <a:gdLst/>
            <a:ahLst/>
            <a:cxnLst/>
            <a:rect l="l" t="t" r="r" b="b"/>
            <a:pathLst>
              <a:path w="2009" h="572" extrusionOk="0">
                <a:moveTo>
                  <a:pt x="0" y="572"/>
                </a:moveTo>
                <a:lnTo>
                  <a:pt x="0" y="572"/>
                </a:lnTo>
                <a:lnTo>
                  <a:pt x="0" y="572"/>
                </a:lnTo>
                <a:lnTo>
                  <a:pt x="0" y="572"/>
                </a:lnTo>
                <a:close/>
                <a:moveTo>
                  <a:pt x="2009" y="1"/>
                </a:moveTo>
                <a:cubicBezTo>
                  <a:pt x="1324" y="480"/>
                  <a:pt x="662" y="572"/>
                  <a:pt x="0" y="572"/>
                </a:cubicBezTo>
                <a:cubicBezTo>
                  <a:pt x="662" y="572"/>
                  <a:pt x="1324" y="480"/>
                  <a:pt x="2009" y="1"/>
                </a:cubicBezTo>
                <a:close/>
              </a:path>
            </a:pathLst>
          </a:custGeom>
          <a:solidFill>
            <a:srgbClr val="C49297"/>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52" name="Google Shape;1652;p32"/>
          <p:cNvSpPr/>
          <p:nvPr/>
        </p:nvSpPr>
        <p:spPr>
          <a:xfrm>
            <a:off x="11467955" y="2231785"/>
            <a:ext cx="347139" cy="371513"/>
          </a:xfrm>
          <a:custGeom>
            <a:avLst/>
            <a:gdLst/>
            <a:ahLst/>
            <a:cxnLst/>
            <a:rect l="l" t="t" r="r" b="b"/>
            <a:pathLst>
              <a:path w="9428" h="10090" extrusionOk="0">
                <a:moveTo>
                  <a:pt x="389" y="0"/>
                </a:moveTo>
                <a:cubicBezTo>
                  <a:pt x="206" y="0"/>
                  <a:pt x="1" y="297"/>
                  <a:pt x="206" y="480"/>
                </a:cubicBezTo>
                <a:cubicBezTo>
                  <a:pt x="3059" y="3607"/>
                  <a:pt x="5821" y="6848"/>
                  <a:pt x="8560" y="10089"/>
                </a:cubicBezTo>
                <a:lnTo>
                  <a:pt x="8674" y="10089"/>
                </a:lnTo>
                <a:cubicBezTo>
                  <a:pt x="9040" y="10089"/>
                  <a:pt x="9428" y="9701"/>
                  <a:pt x="9131" y="9313"/>
                </a:cubicBezTo>
                <a:cubicBezTo>
                  <a:pt x="6278" y="6186"/>
                  <a:pt x="3630" y="2945"/>
                  <a:pt x="686" y="92"/>
                </a:cubicBezTo>
                <a:cubicBezTo>
                  <a:pt x="571" y="0"/>
                  <a:pt x="480" y="0"/>
                  <a:pt x="389"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53" name="Google Shape;1653;p32"/>
          <p:cNvSpPr/>
          <p:nvPr/>
        </p:nvSpPr>
        <p:spPr>
          <a:xfrm>
            <a:off x="9995302" y="1068088"/>
            <a:ext cx="1345587" cy="610549"/>
          </a:xfrm>
          <a:custGeom>
            <a:avLst/>
            <a:gdLst/>
            <a:ahLst/>
            <a:cxnLst/>
            <a:rect l="l" t="t" r="r" b="b"/>
            <a:pathLst>
              <a:path w="36545" h="16582" extrusionOk="0">
                <a:moveTo>
                  <a:pt x="4607" y="0"/>
                </a:moveTo>
                <a:cubicBezTo>
                  <a:pt x="3075" y="0"/>
                  <a:pt x="1453" y="679"/>
                  <a:pt x="167" y="1545"/>
                </a:cubicBezTo>
                <a:cubicBezTo>
                  <a:pt x="0" y="1637"/>
                  <a:pt x="29" y="1775"/>
                  <a:pt x="155" y="1775"/>
                </a:cubicBezTo>
                <a:cubicBezTo>
                  <a:pt x="184" y="1775"/>
                  <a:pt x="219" y="1767"/>
                  <a:pt x="258" y="1750"/>
                </a:cubicBezTo>
                <a:cubicBezTo>
                  <a:pt x="1460" y="1004"/>
                  <a:pt x="3054" y="325"/>
                  <a:pt x="4546" y="325"/>
                </a:cubicBezTo>
                <a:cubicBezTo>
                  <a:pt x="5520" y="325"/>
                  <a:pt x="6449" y="614"/>
                  <a:pt x="7197" y="1362"/>
                </a:cubicBezTo>
                <a:cubicBezTo>
                  <a:pt x="8612" y="2800"/>
                  <a:pt x="8817" y="4877"/>
                  <a:pt x="9479" y="6680"/>
                </a:cubicBezTo>
                <a:cubicBezTo>
                  <a:pt x="9867" y="7936"/>
                  <a:pt x="10529" y="9168"/>
                  <a:pt x="11671" y="9921"/>
                </a:cubicBezTo>
                <a:cubicBezTo>
                  <a:pt x="12246" y="10369"/>
                  <a:pt x="12842" y="10543"/>
                  <a:pt x="13460" y="10543"/>
                </a:cubicBezTo>
                <a:cubicBezTo>
                  <a:pt x="14165" y="10543"/>
                  <a:pt x="14899" y="10317"/>
                  <a:pt x="15665" y="10013"/>
                </a:cubicBezTo>
                <a:cubicBezTo>
                  <a:pt x="17034" y="9485"/>
                  <a:pt x="18438" y="9171"/>
                  <a:pt x="19855" y="9171"/>
                </a:cubicBezTo>
                <a:cubicBezTo>
                  <a:pt x="20707" y="9171"/>
                  <a:pt x="21564" y="9285"/>
                  <a:pt x="22421" y="9533"/>
                </a:cubicBezTo>
                <a:cubicBezTo>
                  <a:pt x="24590" y="10218"/>
                  <a:pt x="26210" y="11633"/>
                  <a:pt x="27831" y="13163"/>
                </a:cubicBezTo>
                <a:cubicBezTo>
                  <a:pt x="29547" y="14718"/>
                  <a:pt x="31838" y="16581"/>
                  <a:pt x="34263" y="16581"/>
                </a:cubicBezTo>
                <a:cubicBezTo>
                  <a:pt x="34935" y="16581"/>
                  <a:pt x="35616" y="16439"/>
                  <a:pt x="36299" y="16107"/>
                </a:cubicBezTo>
                <a:cubicBezTo>
                  <a:pt x="36545" y="16025"/>
                  <a:pt x="36423" y="15705"/>
                  <a:pt x="36264" y="15705"/>
                </a:cubicBezTo>
                <a:cubicBezTo>
                  <a:pt x="36246" y="15705"/>
                  <a:pt x="36227" y="15710"/>
                  <a:pt x="36208" y="15719"/>
                </a:cubicBezTo>
                <a:cubicBezTo>
                  <a:pt x="35534" y="15972"/>
                  <a:pt x="34894" y="16084"/>
                  <a:pt x="34280" y="16084"/>
                </a:cubicBezTo>
                <a:cubicBezTo>
                  <a:pt x="30737" y="16084"/>
                  <a:pt x="28109" y="12346"/>
                  <a:pt x="25366" y="10401"/>
                </a:cubicBezTo>
                <a:cubicBezTo>
                  <a:pt x="23642" y="9269"/>
                  <a:pt x="21745" y="8746"/>
                  <a:pt x="19820" y="8746"/>
                </a:cubicBezTo>
                <a:cubicBezTo>
                  <a:pt x="18330" y="8746"/>
                  <a:pt x="16823" y="9060"/>
                  <a:pt x="15368" y="9648"/>
                </a:cubicBezTo>
                <a:cubicBezTo>
                  <a:pt x="14660" y="9927"/>
                  <a:pt x="14049" y="10052"/>
                  <a:pt x="13518" y="10052"/>
                </a:cubicBezTo>
                <a:cubicBezTo>
                  <a:pt x="9919" y="10052"/>
                  <a:pt x="9951" y="4315"/>
                  <a:pt x="8041" y="1750"/>
                </a:cubicBezTo>
                <a:cubicBezTo>
                  <a:pt x="7132" y="485"/>
                  <a:pt x="5901" y="0"/>
                  <a:pt x="4607"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1654" name="Google Shape;1654;p32"/>
          <p:cNvGrpSpPr/>
          <p:nvPr/>
        </p:nvGrpSpPr>
        <p:grpSpPr>
          <a:xfrm>
            <a:off x="292453" y="559788"/>
            <a:ext cx="1957426" cy="1383143"/>
            <a:chOff x="1057539" y="419840"/>
            <a:chExt cx="1468069" cy="1037357"/>
          </a:xfrm>
        </p:grpSpPr>
        <p:sp>
          <p:nvSpPr>
            <p:cNvPr id="1655" name="Google Shape;1655;p32"/>
            <p:cNvSpPr/>
            <p:nvPr/>
          </p:nvSpPr>
          <p:spPr>
            <a:xfrm>
              <a:off x="1057539" y="419840"/>
              <a:ext cx="1468069" cy="1037357"/>
            </a:xfrm>
            <a:custGeom>
              <a:avLst/>
              <a:gdLst/>
              <a:ahLst/>
              <a:cxnLst/>
              <a:rect l="l" t="t" r="r" b="b"/>
              <a:pathLst>
                <a:path w="53162" h="37565" extrusionOk="0">
                  <a:moveTo>
                    <a:pt x="48505" y="11652"/>
                  </a:moveTo>
                  <a:cubicBezTo>
                    <a:pt x="49167" y="11926"/>
                    <a:pt x="49646" y="12405"/>
                    <a:pt x="50034" y="13067"/>
                  </a:cubicBezTo>
                  <a:cubicBezTo>
                    <a:pt x="49728" y="13198"/>
                    <a:pt x="49386" y="13320"/>
                    <a:pt x="49053" y="13320"/>
                  </a:cubicBezTo>
                  <a:cubicBezTo>
                    <a:pt x="48864" y="13320"/>
                    <a:pt x="48678" y="13280"/>
                    <a:pt x="48505" y="13181"/>
                  </a:cubicBezTo>
                  <a:cubicBezTo>
                    <a:pt x="48117" y="12793"/>
                    <a:pt x="48025" y="12040"/>
                    <a:pt x="48413" y="11743"/>
                  </a:cubicBezTo>
                  <a:lnTo>
                    <a:pt x="48505" y="11652"/>
                  </a:lnTo>
                  <a:close/>
                  <a:moveTo>
                    <a:pt x="48025" y="11469"/>
                  </a:moveTo>
                  <a:cubicBezTo>
                    <a:pt x="48117" y="11561"/>
                    <a:pt x="48231" y="11561"/>
                    <a:pt x="48322" y="11561"/>
                  </a:cubicBezTo>
                  <a:cubicBezTo>
                    <a:pt x="47751" y="11926"/>
                    <a:pt x="47751" y="12793"/>
                    <a:pt x="48231" y="13272"/>
                  </a:cubicBezTo>
                  <a:cubicBezTo>
                    <a:pt x="48456" y="13508"/>
                    <a:pt x="48780" y="13601"/>
                    <a:pt x="49120" y="13601"/>
                  </a:cubicBezTo>
                  <a:cubicBezTo>
                    <a:pt x="49470" y="13601"/>
                    <a:pt x="49836" y="13503"/>
                    <a:pt x="50125" y="13364"/>
                  </a:cubicBezTo>
                  <a:cubicBezTo>
                    <a:pt x="50217" y="13455"/>
                    <a:pt x="50308" y="13638"/>
                    <a:pt x="50399" y="13843"/>
                  </a:cubicBezTo>
                  <a:cubicBezTo>
                    <a:pt x="50054" y="13955"/>
                    <a:pt x="49673" y="14021"/>
                    <a:pt x="49300" y="14021"/>
                  </a:cubicBezTo>
                  <a:cubicBezTo>
                    <a:pt x="48760" y="14021"/>
                    <a:pt x="48234" y="13883"/>
                    <a:pt x="47843" y="13546"/>
                  </a:cubicBezTo>
                  <a:cubicBezTo>
                    <a:pt x="47363" y="12976"/>
                    <a:pt x="47272" y="12040"/>
                    <a:pt x="47751" y="11469"/>
                  </a:cubicBezTo>
                  <a:close/>
                  <a:moveTo>
                    <a:pt x="51655" y="18591"/>
                  </a:moveTo>
                  <a:cubicBezTo>
                    <a:pt x="52317" y="18591"/>
                    <a:pt x="52408" y="19161"/>
                    <a:pt x="52499" y="19641"/>
                  </a:cubicBezTo>
                  <a:cubicBezTo>
                    <a:pt x="52590" y="20120"/>
                    <a:pt x="52682" y="20782"/>
                    <a:pt x="52317" y="21056"/>
                  </a:cubicBezTo>
                  <a:cubicBezTo>
                    <a:pt x="52111" y="21170"/>
                    <a:pt x="51746" y="21170"/>
                    <a:pt x="51540" y="21261"/>
                  </a:cubicBezTo>
                  <a:cubicBezTo>
                    <a:pt x="50879" y="21353"/>
                    <a:pt x="50308" y="21444"/>
                    <a:pt x="49646" y="21626"/>
                  </a:cubicBezTo>
                  <a:cubicBezTo>
                    <a:pt x="49463" y="20873"/>
                    <a:pt x="49258" y="20120"/>
                    <a:pt x="48893" y="19458"/>
                  </a:cubicBezTo>
                  <a:cubicBezTo>
                    <a:pt x="49555" y="19253"/>
                    <a:pt x="50217" y="19070"/>
                    <a:pt x="50879" y="18887"/>
                  </a:cubicBezTo>
                  <a:cubicBezTo>
                    <a:pt x="51175" y="18773"/>
                    <a:pt x="51449" y="18591"/>
                    <a:pt x="51655" y="18591"/>
                  </a:cubicBezTo>
                  <a:close/>
                  <a:moveTo>
                    <a:pt x="44701" y="17604"/>
                  </a:moveTo>
                  <a:cubicBezTo>
                    <a:pt x="46002" y="17604"/>
                    <a:pt x="47250" y="18087"/>
                    <a:pt x="48117" y="19161"/>
                  </a:cubicBezTo>
                  <a:cubicBezTo>
                    <a:pt x="48984" y="20303"/>
                    <a:pt x="49258" y="21741"/>
                    <a:pt x="49463" y="23156"/>
                  </a:cubicBezTo>
                  <a:cubicBezTo>
                    <a:pt x="48893" y="23338"/>
                    <a:pt x="48322" y="23544"/>
                    <a:pt x="47660" y="23635"/>
                  </a:cubicBezTo>
                  <a:cubicBezTo>
                    <a:pt x="47613" y="23597"/>
                    <a:pt x="47554" y="23575"/>
                    <a:pt x="47494" y="23575"/>
                  </a:cubicBezTo>
                  <a:cubicBezTo>
                    <a:pt x="47410" y="23575"/>
                    <a:pt x="47326" y="23619"/>
                    <a:pt x="47272" y="23726"/>
                  </a:cubicBezTo>
                  <a:lnTo>
                    <a:pt x="46975" y="23726"/>
                  </a:lnTo>
                  <a:cubicBezTo>
                    <a:pt x="46975" y="23726"/>
                    <a:pt x="46975" y="23635"/>
                    <a:pt x="46884" y="23635"/>
                  </a:cubicBezTo>
                  <a:cubicBezTo>
                    <a:pt x="46405" y="23064"/>
                    <a:pt x="46610" y="22311"/>
                    <a:pt x="46040" y="21741"/>
                  </a:cubicBezTo>
                  <a:cubicBezTo>
                    <a:pt x="45812" y="21443"/>
                    <a:pt x="45423" y="21320"/>
                    <a:pt x="45038" y="21320"/>
                  </a:cubicBezTo>
                  <a:cubicBezTo>
                    <a:pt x="44921" y="21320"/>
                    <a:pt x="44805" y="21331"/>
                    <a:pt x="44693" y="21353"/>
                  </a:cubicBezTo>
                  <a:cubicBezTo>
                    <a:pt x="43848" y="21444"/>
                    <a:pt x="43369" y="22106"/>
                    <a:pt x="43278" y="22882"/>
                  </a:cubicBezTo>
                  <a:cubicBezTo>
                    <a:pt x="43278" y="22882"/>
                    <a:pt x="43186" y="22973"/>
                    <a:pt x="43186" y="23064"/>
                  </a:cubicBezTo>
                  <a:cubicBezTo>
                    <a:pt x="43186" y="23338"/>
                    <a:pt x="43369" y="24023"/>
                    <a:pt x="43186" y="24297"/>
                  </a:cubicBezTo>
                  <a:cubicBezTo>
                    <a:pt x="42981" y="24776"/>
                    <a:pt x="42136" y="24868"/>
                    <a:pt x="41748" y="24959"/>
                  </a:cubicBezTo>
                  <a:cubicBezTo>
                    <a:pt x="41511" y="25018"/>
                    <a:pt x="40298" y="25406"/>
                    <a:pt x="39479" y="25406"/>
                  </a:cubicBezTo>
                  <a:cubicBezTo>
                    <a:pt x="39039" y="25406"/>
                    <a:pt x="38713" y="25294"/>
                    <a:pt x="38713" y="24959"/>
                  </a:cubicBezTo>
                  <a:cubicBezTo>
                    <a:pt x="38804" y="24868"/>
                    <a:pt x="38713" y="24868"/>
                    <a:pt x="38713" y="24868"/>
                  </a:cubicBezTo>
                  <a:cubicBezTo>
                    <a:pt x="38325" y="21535"/>
                    <a:pt x="40036" y="18408"/>
                    <a:pt x="43460" y="17746"/>
                  </a:cubicBezTo>
                  <a:cubicBezTo>
                    <a:pt x="43872" y="17653"/>
                    <a:pt x="44289" y="17604"/>
                    <a:pt x="44701" y="17604"/>
                  </a:cubicBezTo>
                  <a:close/>
                  <a:moveTo>
                    <a:pt x="3885" y="24130"/>
                  </a:moveTo>
                  <a:cubicBezTo>
                    <a:pt x="4328" y="24130"/>
                    <a:pt x="4712" y="24306"/>
                    <a:pt x="4954" y="24776"/>
                  </a:cubicBezTo>
                  <a:cubicBezTo>
                    <a:pt x="5288" y="25466"/>
                    <a:pt x="4838" y="26328"/>
                    <a:pt x="4041" y="26328"/>
                  </a:cubicBezTo>
                  <a:cubicBezTo>
                    <a:pt x="3968" y="26328"/>
                    <a:pt x="3892" y="26321"/>
                    <a:pt x="3813" y="26306"/>
                  </a:cubicBezTo>
                  <a:cubicBezTo>
                    <a:pt x="3813" y="26268"/>
                    <a:pt x="3813" y="26255"/>
                    <a:pt x="3809" y="26255"/>
                  </a:cubicBezTo>
                  <a:cubicBezTo>
                    <a:pt x="3803" y="26255"/>
                    <a:pt x="3782" y="26306"/>
                    <a:pt x="3721" y="26306"/>
                  </a:cubicBezTo>
                  <a:cubicBezTo>
                    <a:pt x="3516" y="25621"/>
                    <a:pt x="3333" y="24959"/>
                    <a:pt x="3037" y="24297"/>
                  </a:cubicBezTo>
                  <a:cubicBezTo>
                    <a:pt x="3329" y="24194"/>
                    <a:pt x="3617" y="24130"/>
                    <a:pt x="3885" y="24130"/>
                  </a:cubicBezTo>
                  <a:close/>
                  <a:moveTo>
                    <a:pt x="44896" y="21634"/>
                  </a:moveTo>
                  <a:cubicBezTo>
                    <a:pt x="45107" y="21634"/>
                    <a:pt x="45330" y="21695"/>
                    <a:pt x="45560" y="21832"/>
                  </a:cubicBezTo>
                  <a:cubicBezTo>
                    <a:pt x="46313" y="22311"/>
                    <a:pt x="46040" y="23247"/>
                    <a:pt x="46610" y="23818"/>
                  </a:cubicBezTo>
                  <a:cubicBezTo>
                    <a:pt x="46610" y="23818"/>
                    <a:pt x="46610" y="23909"/>
                    <a:pt x="46701" y="23909"/>
                  </a:cubicBezTo>
                  <a:cubicBezTo>
                    <a:pt x="46884" y="23909"/>
                    <a:pt x="47090" y="24023"/>
                    <a:pt x="47272" y="24023"/>
                  </a:cubicBezTo>
                  <a:cubicBezTo>
                    <a:pt x="47272" y="25164"/>
                    <a:pt x="46701" y="26100"/>
                    <a:pt x="45652" y="26580"/>
                  </a:cubicBezTo>
                  <a:cubicBezTo>
                    <a:pt x="45353" y="26681"/>
                    <a:pt x="44989" y="26736"/>
                    <a:pt x="44610" y="26736"/>
                  </a:cubicBezTo>
                  <a:cubicBezTo>
                    <a:pt x="43543" y="26736"/>
                    <a:pt x="42363" y="26301"/>
                    <a:pt x="42228" y="25256"/>
                  </a:cubicBezTo>
                  <a:cubicBezTo>
                    <a:pt x="42228" y="25164"/>
                    <a:pt x="42319" y="25164"/>
                    <a:pt x="42319" y="25164"/>
                  </a:cubicBezTo>
                  <a:cubicBezTo>
                    <a:pt x="42616" y="25164"/>
                    <a:pt x="43186" y="25050"/>
                    <a:pt x="43460" y="24868"/>
                  </a:cubicBezTo>
                  <a:cubicBezTo>
                    <a:pt x="43757" y="24388"/>
                    <a:pt x="43552" y="23544"/>
                    <a:pt x="43552" y="23064"/>
                  </a:cubicBezTo>
                  <a:lnTo>
                    <a:pt x="43460" y="22973"/>
                  </a:lnTo>
                  <a:cubicBezTo>
                    <a:pt x="43686" y="22244"/>
                    <a:pt x="44228" y="21634"/>
                    <a:pt x="44896" y="21634"/>
                  </a:cubicBezTo>
                  <a:close/>
                  <a:moveTo>
                    <a:pt x="3724" y="23253"/>
                  </a:moveTo>
                  <a:cubicBezTo>
                    <a:pt x="4595" y="23253"/>
                    <a:pt x="5424" y="23514"/>
                    <a:pt x="5707" y="24480"/>
                  </a:cubicBezTo>
                  <a:cubicBezTo>
                    <a:pt x="6095" y="25735"/>
                    <a:pt x="5137" y="26671"/>
                    <a:pt x="4087" y="27150"/>
                  </a:cubicBezTo>
                  <a:cubicBezTo>
                    <a:pt x="3995" y="26968"/>
                    <a:pt x="3904" y="26671"/>
                    <a:pt x="3813" y="26488"/>
                  </a:cubicBezTo>
                  <a:lnTo>
                    <a:pt x="3813" y="26488"/>
                  </a:lnTo>
                  <a:cubicBezTo>
                    <a:pt x="3925" y="26521"/>
                    <a:pt x="4037" y="26537"/>
                    <a:pt x="4146" y="26537"/>
                  </a:cubicBezTo>
                  <a:cubicBezTo>
                    <a:pt x="4940" y="26537"/>
                    <a:pt x="5580" y="25711"/>
                    <a:pt x="5319" y="24868"/>
                  </a:cubicBezTo>
                  <a:cubicBezTo>
                    <a:pt x="5127" y="24194"/>
                    <a:pt x="4460" y="23813"/>
                    <a:pt x="3780" y="23813"/>
                  </a:cubicBezTo>
                  <a:cubicBezTo>
                    <a:pt x="3493" y="23813"/>
                    <a:pt x="3203" y="23881"/>
                    <a:pt x="2945" y="24023"/>
                  </a:cubicBezTo>
                  <a:cubicBezTo>
                    <a:pt x="2945" y="23726"/>
                    <a:pt x="2854" y="23544"/>
                    <a:pt x="2763" y="23338"/>
                  </a:cubicBezTo>
                  <a:cubicBezTo>
                    <a:pt x="3072" y="23289"/>
                    <a:pt x="3401" y="23253"/>
                    <a:pt x="3724" y="23253"/>
                  </a:cubicBezTo>
                  <a:close/>
                  <a:moveTo>
                    <a:pt x="49258" y="23635"/>
                  </a:moveTo>
                  <a:cubicBezTo>
                    <a:pt x="49737" y="26192"/>
                    <a:pt x="48025" y="28588"/>
                    <a:pt x="45469" y="29045"/>
                  </a:cubicBezTo>
                  <a:cubicBezTo>
                    <a:pt x="45027" y="29133"/>
                    <a:pt x="44611" y="29176"/>
                    <a:pt x="44219" y="29176"/>
                  </a:cubicBezTo>
                  <a:cubicBezTo>
                    <a:pt x="42078" y="29176"/>
                    <a:pt x="40664" y="27896"/>
                    <a:pt x="39854" y="25735"/>
                  </a:cubicBezTo>
                  <a:cubicBezTo>
                    <a:pt x="40333" y="25621"/>
                    <a:pt x="40813" y="25530"/>
                    <a:pt x="40995" y="25530"/>
                  </a:cubicBezTo>
                  <a:cubicBezTo>
                    <a:pt x="41269" y="25438"/>
                    <a:pt x="41657" y="25347"/>
                    <a:pt x="41954" y="25256"/>
                  </a:cubicBezTo>
                  <a:lnTo>
                    <a:pt x="41954" y="25256"/>
                  </a:lnTo>
                  <a:cubicBezTo>
                    <a:pt x="41847" y="26574"/>
                    <a:pt x="43663" y="27160"/>
                    <a:pt x="44835" y="27160"/>
                  </a:cubicBezTo>
                  <a:cubicBezTo>
                    <a:pt x="44920" y="27160"/>
                    <a:pt x="45003" y="27156"/>
                    <a:pt x="45081" y="27150"/>
                  </a:cubicBezTo>
                  <a:cubicBezTo>
                    <a:pt x="46701" y="26876"/>
                    <a:pt x="47751" y="25530"/>
                    <a:pt x="47751" y="23909"/>
                  </a:cubicBezTo>
                  <a:cubicBezTo>
                    <a:pt x="48231" y="23909"/>
                    <a:pt x="48687" y="23818"/>
                    <a:pt x="49258" y="23635"/>
                  </a:cubicBezTo>
                  <a:close/>
                  <a:moveTo>
                    <a:pt x="37572" y="546"/>
                  </a:moveTo>
                  <a:cubicBezTo>
                    <a:pt x="38307" y="546"/>
                    <a:pt x="39026" y="654"/>
                    <a:pt x="39671" y="992"/>
                  </a:cubicBezTo>
                  <a:cubicBezTo>
                    <a:pt x="42228" y="2225"/>
                    <a:pt x="42890" y="5854"/>
                    <a:pt x="43460" y="8411"/>
                  </a:cubicBezTo>
                  <a:cubicBezTo>
                    <a:pt x="43823" y="9925"/>
                    <a:pt x="43687" y="11678"/>
                    <a:pt x="45363" y="11678"/>
                  </a:cubicBezTo>
                  <a:cubicBezTo>
                    <a:pt x="45480" y="11678"/>
                    <a:pt x="45607" y="11670"/>
                    <a:pt x="45743" y="11652"/>
                  </a:cubicBezTo>
                  <a:cubicBezTo>
                    <a:pt x="46222" y="11652"/>
                    <a:pt x="46793" y="11469"/>
                    <a:pt x="47363" y="11469"/>
                  </a:cubicBezTo>
                  <a:cubicBezTo>
                    <a:pt x="46975" y="12040"/>
                    <a:pt x="46975" y="12976"/>
                    <a:pt x="47455" y="13546"/>
                  </a:cubicBezTo>
                  <a:cubicBezTo>
                    <a:pt x="47893" y="14087"/>
                    <a:pt x="48476" y="14323"/>
                    <a:pt x="49070" y="14323"/>
                  </a:cubicBezTo>
                  <a:cubicBezTo>
                    <a:pt x="49528" y="14323"/>
                    <a:pt x="49992" y="14183"/>
                    <a:pt x="50399" y="13934"/>
                  </a:cubicBezTo>
                  <a:cubicBezTo>
                    <a:pt x="51084" y="15258"/>
                    <a:pt x="51449" y="16788"/>
                    <a:pt x="51746" y="18203"/>
                  </a:cubicBezTo>
                  <a:cubicBezTo>
                    <a:pt x="51358" y="18203"/>
                    <a:pt x="50879" y="18408"/>
                    <a:pt x="50605" y="18591"/>
                  </a:cubicBezTo>
                  <a:cubicBezTo>
                    <a:pt x="49943" y="18773"/>
                    <a:pt x="49258" y="18979"/>
                    <a:pt x="48687" y="19161"/>
                  </a:cubicBezTo>
                  <a:cubicBezTo>
                    <a:pt x="48413" y="18773"/>
                    <a:pt x="48117" y="18499"/>
                    <a:pt x="47843" y="18203"/>
                  </a:cubicBezTo>
                  <a:cubicBezTo>
                    <a:pt x="46945" y="17455"/>
                    <a:pt x="45794" y="17143"/>
                    <a:pt x="44644" y="17143"/>
                  </a:cubicBezTo>
                  <a:cubicBezTo>
                    <a:pt x="44214" y="17143"/>
                    <a:pt x="43785" y="17186"/>
                    <a:pt x="43369" y="17267"/>
                  </a:cubicBezTo>
                  <a:cubicBezTo>
                    <a:pt x="40242" y="17929"/>
                    <a:pt x="38051" y="20873"/>
                    <a:pt x="38233" y="24023"/>
                  </a:cubicBezTo>
                  <a:lnTo>
                    <a:pt x="38142" y="24023"/>
                  </a:lnTo>
                  <a:cubicBezTo>
                    <a:pt x="31568" y="25621"/>
                    <a:pt x="24926" y="27150"/>
                    <a:pt x="18352" y="28953"/>
                  </a:cubicBezTo>
                  <a:cubicBezTo>
                    <a:pt x="17059" y="27132"/>
                    <a:pt x="15228" y="25369"/>
                    <a:pt x="13045" y="25369"/>
                  </a:cubicBezTo>
                  <a:cubicBezTo>
                    <a:pt x="12492" y="25369"/>
                    <a:pt x="11917" y="25481"/>
                    <a:pt x="11322" y="25735"/>
                  </a:cubicBezTo>
                  <a:cubicBezTo>
                    <a:pt x="9702" y="26397"/>
                    <a:pt x="8652" y="27721"/>
                    <a:pt x="7990" y="29341"/>
                  </a:cubicBezTo>
                  <a:cubicBezTo>
                    <a:pt x="7990" y="29250"/>
                    <a:pt x="7898" y="29250"/>
                    <a:pt x="7898" y="29250"/>
                  </a:cubicBezTo>
                  <a:cubicBezTo>
                    <a:pt x="7145" y="29341"/>
                    <a:pt x="6460" y="29433"/>
                    <a:pt x="5707" y="29433"/>
                  </a:cubicBezTo>
                  <a:cubicBezTo>
                    <a:pt x="5616" y="29478"/>
                    <a:pt x="5473" y="29478"/>
                    <a:pt x="5319" y="29478"/>
                  </a:cubicBezTo>
                  <a:cubicBezTo>
                    <a:pt x="5165" y="29478"/>
                    <a:pt x="5000" y="29478"/>
                    <a:pt x="4863" y="29524"/>
                  </a:cubicBezTo>
                  <a:cubicBezTo>
                    <a:pt x="4657" y="28771"/>
                    <a:pt x="4383" y="28109"/>
                    <a:pt x="4087" y="27333"/>
                  </a:cubicBezTo>
                  <a:cubicBezTo>
                    <a:pt x="5433" y="26876"/>
                    <a:pt x="6369" y="25621"/>
                    <a:pt x="5890" y="24297"/>
                  </a:cubicBezTo>
                  <a:cubicBezTo>
                    <a:pt x="5554" y="23256"/>
                    <a:pt x="4637" y="22981"/>
                    <a:pt x="3722" y="22981"/>
                  </a:cubicBezTo>
                  <a:cubicBezTo>
                    <a:pt x="3393" y="22981"/>
                    <a:pt x="3064" y="23016"/>
                    <a:pt x="2763" y="23064"/>
                  </a:cubicBezTo>
                  <a:cubicBezTo>
                    <a:pt x="2010" y="20394"/>
                    <a:pt x="1530" y="17746"/>
                    <a:pt x="1804" y="14893"/>
                  </a:cubicBezTo>
                  <a:cubicBezTo>
                    <a:pt x="2192" y="11834"/>
                    <a:pt x="3425" y="9187"/>
                    <a:pt x="6369" y="7840"/>
                  </a:cubicBezTo>
                  <a:cubicBezTo>
                    <a:pt x="8948" y="6699"/>
                    <a:pt x="11893" y="6128"/>
                    <a:pt x="14563" y="5375"/>
                  </a:cubicBezTo>
                  <a:cubicBezTo>
                    <a:pt x="19973" y="3846"/>
                    <a:pt x="25405" y="2430"/>
                    <a:pt x="30906" y="1472"/>
                  </a:cubicBezTo>
                  <a:cubicBezTo>
                    <a:pt x="32253" y="1198"/>
                    <a:pt x="33577" y="992"/>
                    <a:pt x="34901" y="810"/>
                  </a:cubicBezTo>
                  <a:cubicBezTo>
                    <a:pt x="35744" y="709"/>
                    <a:pt x="36670" y="546"/>
                    <a:pt x="37572" y="546"/>
                  </a:cubicBezTo>
                  <a:close/>
                  <a:moveTo>
                    <a:pt x="7898" y="29615"/>
                  </a:moveTo>
                  <a:lnTo>
                    <a:pt x="7898" y="29615"/>
                  </a:lnTo>
                  <a:cubicBezTo>
                    <a:pt x="7602" y="30391"/>
                    <a:pt x="7419" y="31236"/>
                    <a:pt x="7419" y="32012"/>
                  </a:cubicBezTo>
                  <a:cubicBezTo>
                    <a:pt x="7419" y="31898"/>
                    <a:pt x="7328" y="31898"/>
                    <a:pt x="7237" y="31898"/>
                  </a:cubicBezTo>
                  <a:cubicBezTo>
                    <a:pt x="6666" y="32103"/>
                    <a:pt x="6095" y="32377"/>
                    <a:pt x="5525" y="32377"/>
                  </a:cubicBezTo>
                  <a:cubicBezTo>
                    <a:pt x="5428" y="32398"/>
                    <a:pt x="5335" y="32408"/>
                    <a:pt x="5246" y="32408"/>
                  </a:cubicBezTo>
                  <a:cubicBezTo>
                    <a:pt x="4457" y="32408"/>
                    <a:pt x="4005" y="31630"/>
                    <a:pt x="4087" y="30871"/>
                  </a:cubicBezTo>
                  <a:cubicBezTo>
                    <a:pt x="4087" y="29821"/>
                    <a:pt x="5137" y="29912"/>
                    <a:pt x="5890" y="29821"/>
                  </a:cubicBezTo>
                  <a:cubicBezTo>
                    <a:pt x="6575" y="29729"/>
                    <a:pt x="7237" y="29729"/>
                    <a:pt x="7898" y="29615"/>
                  </a:cubicBezTo>
                  <a:close/>
                  <a:moveTo>
                    <a:pt x="13121" y="25814"/>
                  </a:moveTo>
                  <a:cubicBezTo>
                    <a:pt x="15503" y="25814"/>
                    <a:pt x="17311" y="28068"/>
                    <a:pt x="18558" y="30003"/>
                  </a:cubicBezTo>
                  <a:cubicBezTo>
                    <a:pt x="18649" y="30095"/>
                    <a:pt x="18649" y="30095"/>
                    <a:pt x="18740" y="30095"/>
                  </a:cubicBezTo>
                  <a:cubicBezTo>
                    <a:pt x="18072" y="30945"/>
                    <a:pt x="17242" y="31347"/>
                    <a:pt x="16266" y="31347"/>
                  </a:cubicBezTo>
                  <a:cubicBezTo>
                    <a:pt x="16142" y="31347"/>
                    <a:pt x="16016" y="31340"/>
                    <a:pt x="15887" y="31327"/>
                  </a:cubicBezTo>
                  <a:cubicBezTo>
                    <a:pt x="15587" y="30233"/>
                    <a:pt x="14891" y="29248"/>
                    <a:pt x="13895" y="29248"/>
                  </a:cubicBezTo>
                  <a:cubicBezTo>
                    <a:pt x="13603" y="29248"/>
                    <a:pt x="13284" y="29333"/>
                    <a:pt x="12943" y="29524"/>
                  </a:cubicBezTo>
                  <a:cubicBezTo>
                    <a:pt x="12281" y="29912"/>
                    <a:pt x="11984" y="30574"/>
                    <a:pt x="11802" y="31327"/>
                  </a:cubicBezTo>
                  <a:cubicBezTo>
                    <a:pt x="11596" y="32286"/>
                    <a:pt x="11505" y="32857"/>
                    <a:pt x="10455" y="33245"/>
                  </a:cubicBezTo>
                  <a:cubicBezTo>
                    <a:pt x="9990" y="33395"/>
                    <a:pt x="9463" y="33463"/>
                    <a:pt x="8957" y="33463"/>
                  </a:cubicBezTo>
                  <a:cubicBezTo>
                    <a:pt x="8544" y="33463"/>
                    <a:pt x="8146" y="33418"/>
                    <a:pt x="7807" y="33336"/>
                  </a:cubicBezTo>
                  <a:lnTo>
                    <a:pt x="7807" y="33245"/>
                  </a:lnTo>
                  <a:cubicBezTo>
                    <a:pt x="7716" y="30483"/>
                    <a:pt x="8743" y="27333"/>
                    <a:pt x="11414" y="26192"/>
                  </a:cubicBezTo>
                  <a:cubicBezTo>
                    <a:pt x="12012" y="25930"/>
                    <a:pt x="12582" y="25814"/>
                    <a:pt x="13121" y="25814"/>
                  </a:cubicBezTo>
                  <a:close/>
                  <a:moveTo>
                    <a:pt x="13709" y="30019"/>
                  </a:moveTo>
                  <a:cubicBezTo>
                    <a:pt x="14852" y="30019"/>
                    <a:pt x="15442" y="30510"/>
                    <a:pt x="15591" y="31441"/>
                  </a:cubicBezTo>
                  <a:cubicBezTo>
                    <a:pt x="15591" y="31506"/>
                    <a:pt x="15648" y="31570"/>
                    <a:pt x="15713" y="31570"/>
                  </a:cubicBezTo>
                  <a:cubicBezTo>
                    <a:pt x="15741" y="31570"/>
                    <a:pt x="15769" y="31559"/>
                    <a:pt x="15796" y="31533"/>
                  </a:cubicBezTo>
                  <a:lnTo>
                    <a:pt x="15887" y="31624"/>
                  </a:lnTo>
                  <a:lnTo>
                    <a:pt x="16367" y="31624"/>
                  </a:lnTo>
                  <a:cubicBezTo>
                    <a:pt x="16367" y="32674"/>
                    <a:pt x="15887" y="33610"/>
                    <a:pt x="14929" y="34089"/>
                  </a:cubicBezTo>
                  <a:cubicBezTo>
                    <a:pt x="14637" y="34239"/>
                    <a:pt x="14223" y="34324"/>
                    <a:pt x="13794" y="34324"/>
                  </a:cubicBezTo>
                  <a:cubicBezTo>
                    <a:pt x="12848" y="34324"/>
                    <a:pt x="11830" y="33909"/>
                    <a:pt x="11893" y="32857"/>
                  </a:cubicBezTo>
                  <a:cubicBezTo>
                    <a:pt x="11893" y="32765"/>
                    <a:pt x="11984" y="32583"/>
                    <a:pt x="12075" y="32286"/>
                  </a:cubicBezTo>
                  <a:cubicBezTo>
                    <a:pt x="12167" y="32012"/>
                    <a:pt x="12075" y="31715"/>
                    <a:pt x="12167" y="31327"/>
                  </a:cubicBezTo>
                  <a:cubicBezTo>
                    <a:pt x="12281" y="30871"/>
                    <a:pt x="12464" y="30391"/>
                    <a:pt x="12852" y="30095"/>
                  </a:cubicBezTo>
                  <a:cubicBezTo>
                    <a:pt x="13166" y="30044"/>
                    <a:pt x="13452" y="30019"/>
                    <a:pt x="13709" y="30019"/>
                  </a:cubicBezTo>
                  <a:close/>
                  <a:moveTo>
                    <a:pt x="18261" y="31053"/>
                  </a:moveTo>
                  <a:lnTo>
                    <a:pt x="18261" y="31053"/>
                  </a:lnTo>
                  <a:cubicBezTo>
                    <a:pt x="19220" y="33906"/>
                    <a:pt x="17508" y="36577"/>
                    <a:pt x="14563" y="37034"/>
                  </a:cubicBezTo>
                  <a:cubicBezTo>
                    <a:pt x="14101" y="37117"/>
                    <a:pt x="13647" y="37160"/>
                    <a:pt x="13210" y="37160"/>
                  </a:cubicBezTo>
                  <a:cubicBezTo>
                    <a:pt x="11127" y="37160"/>
                    <a:pt x="9436" y="36174"/>
                    <a:pt x="9040" y="33815"/>
                  </a:cubicBezTo>
                  <a:lnTo>
                    <a:pt x="9040" y="33815"/>
                  </a:lnTo>
                  <a:cubicBezTo>
                    <a:pt x="9184" y="33831"/>
                    <a:pt x="9328" y="33838"/>
                    <a:pt x="9472" y="33838"/>
                  </a:cubicBezTo>
                  <a:cubicBezTo>
                    <a:pt x="10174" y="33838"/>
                    <a:pt x="10864" y="33658"/>
                    <a:pt x="11414" y="33336"/>
                  </a:cubicBezTo>
                  <a:cubicBezTo>
                    <a:pt x="11414" y="33336"/>
                    <a:pt x="11505" y="33245"/>
                    <a:pt x="11596" y="33245"/>
                  </a:cubicBezTo>
                  <a:cubicBezTo>
                    <a:pt x="11596" y="34206"/>
                    <a:pt x="12955" y="34765"/>
                    <a:pt x="13990" y="34765"/>
                  </a:cubicBezTo>
                  <a:cubicBezTo>
                    <a:pt x="14085" y="34765"/>
                    <a:pt x="14178" y="34761"/>
                    <a:pt x="14267" y="34751"/>
                  </a:cubicBezTo>
                  <a:cubicBezTo>
                    <a:pt x="15796" y="34568"/>
                    <a:pt x="16846" y="33153"/>
                    <a:pt x="16732" y="31624"/>
                  </a:cubicBezTo>
                  <a:cubicBezTo>
                    <a:pt x="17302" y="31624"/>
                    <a:pt x="17782" y="31441"/>
                    <a:pt x="18261" y="31053"/>
                  </a:cubicBezTo>
                  <a:close/>
                  <a:moveTo>
                    <a:pt x="37351" y="1"/>
                  </a:moveTo>
                  <a:cubicBezTo>
                    <a:pt x="36496" y="1"/>
                    <a:pt x="35630" y="118"/>
                    <a:pt x="34809" y="239"/>
                  </a:cubicBezTo>
                  <a:cubicBezTo>
                    <a:pt x="28259" y="1198"/>
                    <a:pt x="21776" y="2796"/>
                    <a:pt x="15408" y="4622"/>
                  </a:cubicBezTo>
                  <a:cubicBezTo>
                    <a:pt x="12464" y="5466"/>
                    <a:pt x="9428" y="6128"/>
                    <a:pt x="6666" y="7269"/>
                  </a:cubicBezTo>
                  <a:cubicBezTo>
                    <a:pt x="4383" y="8137"/>
                    <a:pt x="2763" y="9643"/>
                    <a:pt x="2010" y="12040"/>
                  </a:cubicBezTo>
                  <a:cubicBezTo>
                    <a:pt x="1" y="17746"/>
                    <a:pt x="2283" y="24297"/>
                    <a:pt x="4657" y="29524"/>
                  </a:cubicBezTo>
                  <a:cubicBezTo>
                    <a:pt x="4566" y="29524"/>
                    <a:pt x="4475" y="29615"/>
                    <a:pt x="4383" y="29615"/>
                  </a:cubicBezTo>
                  <a:cubicBezTo>
                    <a:pt x="3813" y="29912"/>
                    <a:pt x="3607" y="30483"/>
                    <a:pt x="3721" y="31053"/>
                  </a:cubicBezTo>
                  <a:cubicBezTo>
                    <a:pt x="3721" y="31715"/>
                    <a:pt x="3904" y="32583"/>
                    <a:pt x="4566" y="32857"/>
                  </a:cubicBezTo>
                  <a:cubicBezTo>
                    <a:pt x="4696" y="32908"/>
                    <a:pt x="4843" y="32930"/>
                    <a:pt x="5002" y="32930"/>
                  </a:cubicBezTo>
                  <a:cubicBezTo>
                    <a:pt x="5765" y="32930"/>
                    <a:pt x="6796" y="32421"/>
                    <a:pt x="7419" y="32195"/>
                  </a:cubicBezTo>
                  <a:lnTo>
                    <a:pt x="7419" y="32103"/>
                  </a:lnTo>
                  <a:cubicBezTo>
                    <a:pt x="7419" y="32469"/>
                    <a:pt x="7419" y="32857"/>
                    <a:pt x="7510" y="33245"/>
                  </a:cubicBezTo>
                  <a:cubicBezTo>
                    <a:pt x="7510" y="33336"/>
                    <a:pt x="7510" y="33336"/>
                    <a:pt x="7602" y="33336"/>
                  </a:cubicBezTo>
                  <a:cubicBezTo>
                    <a:pt x="7510" y="33427"/>
                    <a:pt x="7602" y="33518"/>
                    <a:pt x="7602" y="33518"/>
                  </a:cubicBezTo>
                  <a:cubicBezTo>
                    <a:pt x="7990" y="33610"/>
                    <a:pt x="8378" y="33724"/>
                    <a:pt x="8743" y="33815"/>
                  </a:cubicBezTo>
                  <a:cubicBezTo>
                    <a:pt x="8662" y="36505"/>
                    <a:pt x="11126" y="37564"/>
                    <a:pt x="13467" y="37564"/>
                  </a:cubicBezTo>
                  <a:cubicBezTo>
                    <a:pt x="13768" y="37564"/>
                    <a:pt x="14067" y="37547"/>
                    <a:pt x="14358" y="37513"/>
                  </a:cubicBezTo>
                  <a:cubicBezTo>
                    <a:pt x="17691" y="37034"/>
                    <a:pt x="19790" y="34089"/>
                    <a:pt x="18649" y="30871"/>
                  </a:cubicBezTo>
                  <a:lnTo>
                    <a:pt x="18558" y="30871"/>
                  </a:lnTo>
                  <a:cubicBezTo>
                    <a:pt x="18832" y="30574"/>
                    <a:pt x="19014" y="30391"/>
                    <a:pt x="19129" y="30095"/>
                  </a:cubicBezTo>
                  <a:cubicBezTo>
                    <a:pt x="19202" y="30021"/>
                    <a:pt x="19157" y="29887"/>
                    <a:pt x="19028" y="29887"/>
                  </a:cubicBezTo>
                  <a:cubicBezTo>
                    <a:pt x="18997" y="29887"/>
                    <a:pt x="18962" y="29895"/>
                    <a:pt x="18923" y="29912"/>
                  </a:cubicBezTo>
                  <a:lnTo>
                    <a:pt x="18923" y="29821"/>
                  </a:lnTo>
                  <a:cubicBezTo>
                    <a:pt x="18832" y="29615"/>
                    <a:pt x="18649" y="29341"/>
                    <a:pt x="18558" y="29159"/>
                  </a:cubicBezTo>
                  <a:cubicBezTo>
                    <a:pt x="25109" y="27721"/>
                    <a:pt x="31682" y="26009"/>
                    <a:pt x="38233" y="24388"/>
                  </a:cubicBezTo>
                  <a:lnTo>
                    <a:pt x="38325" y="24388"/>
                  </a:lnTo>
                  <a:cubicBezTo>
                    <a:pt x="38325" y="24685"/>
                    <a:pt x="38416" y="24868"/>
                    <a:pt x="38416" y="25164"/>
                  </a:cubicBezTo>
                  <a:cubicBezTo>
                    <a:pt x="38416" y="25256"/>
                    <a:pt x="38530" y="25256"/>
                    <a:pt x="38530" y="25256"/>
                  </a:cubicBezTo>
                  <a:cubicBezTo>
                    <a:pt x="38530" y="25735"/>
                    <a:pt x="38987" y="25826"/>
                    <a:pt x="39557" y="25826"/>
                  </a:cubicBezTo>
                  <a:cubicBezTo>
                    <a:pt x="40140" y="28406"/>
                    <a:pt x="42123" y="29517"/>
                    <a:pt x="44188" y="29517"/>
                  </a:cubicBezTo>
                  <a:cubicBezTo>
                    <a:pt x="47222" y="29517"/>
                    <a:pt x="50434" y="27119"/>
                    <a:pt x="49646" y="23453"/>
                  </a:cubicBezTo>
                  <a:lnTo>
                    <a:pt x="49646" y="23453"/>
                  </a:lnTo>
                  <a:cubicBezTo>
                    <a:pt x="49661" y="23468"/>
                    <a:pt x="49680" y="23475"/>
                    <a:pt x="49701" y="23475"/>
                  </a:cubicBezTo>
                  <a:cubicBezTo>
                    <a:pt x="49801" y="23475"/>
                    <a:pt x="49943" y="23307"/>
                    <a:pt x="49943" y="23156"/>
                  </a:cubicBezTo>
                  <a:cubicBezTo>
                    <a:pt x="49829" y="22768"/>
                    <a:pt x="49737" y="22311"/>
                    <a:pt x="49646" y="21832"/>
                  </a:cubicBezTo>
                  <a:cubicBezTo>
                    <a:pt x="50125" y="21832"/>
                    <a:pt x="50605" y="21741"/>
                    <a:pt x="51084" y="21626"/>
                  </a:cubicBezTo>
                  <a:cubicBezTo>
                    <a:pt x="51540" y="21626"/>
                    <a:pt x="52111" y="21626"/>
                    <a:pt x="52499" y="21353"/>
                  </a:cubicBezTo>
                  <a:cubicBezTo>
                    <a:pt x="53161" y="21056"/>
                    <a:pt x="52978" y="20211"/>
                    <a:pt x="52887" y="19732"/>
                  </a:cubicBezTo>
                  <a:cubicBezTo>
                    <a:pt x="52796" y="19161"/>
                    <a:pt x="52682" y="18499"/>
                    <a:pt x="52225" y="18317"/>
                  </a:cubicBezTo>
                  <a:lnTo>
                    <a:pt x="52225" y="18203"/>
                  </a:lnTo>
                  <a:cubicBezTo>
                    <a:pt x="51746" y="16126"/>
                    <a:pt x="51175" y="12884"/>
                    <a:pt x="49372" y="11561"/>
                  </a:cubicBezTo>
                  <a:cubicBezTo>
                    <a:pt x="48893" y="11173"/>
                    <a:pt x="48413" y="11081"/>
                    <a:pt x="47934" y="10990"/>
                  </a:cubicBezTo>
                  <a:lnTo>
                    <a:pt x="47090" y="10990"/>
                  </a:lnTo>
                  <a:cubicBezTo>
                    <a:pt x="46559" y="11040"/>
                    <a:pt x="46119" y="11182"/>
                    <a:pt x="45720" y="11182"/>
                  </a:cubicBezTo>
                  <a:cubicBezTo>
                    <a:pt x="45398" y="11182"/>
                    <a:pt x="45102" y="11090"/>
                    <a:pt x="44807" y="10784"/>
                  </a:cubicBezTo>
                  <a:cubicBezTo>
                    <a:pt x="44031" y="10123"/>
                    <a:pt x="44122" y="8981"/>
                    <a:pt x="43940" y="8045"/>
                  </a:cubicBezTo>
                  <a:cubicBezTo>
                    <a:pt x="43369" y="5649"/>
                    <a:pt x="42798" y="2704"/>
                    <a:pt x="40813" y="1084"/>
                  </a:cubicBezTo>
                  <a:cubicBezTo>
                    <a:pt x="39800" y="247"/>
                    <a:pt x="38588" y="1"/>
                    <a:pt x="373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56" name="Google Shape;1656;p32"/>
            <p:cNvSpPr/>
            <p:nvPr/>
          </p:nvSpPr>
          <p:spPr>
            <a:xfrm>
              <a:off x="2058500" y="795128"/>
              <a:ext cx="91433" cy="47139"/>
            </a:xfrm>
            <a:custGeom>
              <a:avLst/>
              <a:gdLst/>
              <a:ahLst/>
              <a:cxnLst/>
              <a:rect l="l" t="t" r="r" b="b"/>
              <a:pathLst>
                <a:path w="3311" h="1707" extrusionOk="0">
                  <a:moveTo>
                    <a:pt x="2159" y="307"/>
                  </a:moveTo>
                  <a:cubicBezTo>
                    <a:pt x="2627" y="307"/>
                    <a:pt x="2996" y="466"/>
                    <a:pt x="3036" y="1006"/>
                  </a:cubicBezTo>
                  <a:cubicBezTo>
                    <a:pt x="2169" y="1098"/>
                    <a:pt x="1233" y="1189"/>
                    <a:pt x="366" y="1394"/>
                  </a:cubicBezTo>
                  <a:lnTo>
                    <a:pt x="366" y="732"/>
                  </a:lnTo>
                  <a:lnTo>
                    <a:pt x="366" y="618"/>
                  </a:lnTo>
                  <a:cubicBezTo>
                    <a:pt x="801" y="567"/>
                    <a:pt x="1561" y="307"/>
                    <a:pt x="2159" y="307"/>
                  </a:cubicBezTo>
                  <a:close/>
                  <a:moveTo>
                    <a:pt x="2100" y="1"/>
                  </a:moveTo>
                  <a:cubicBezTo>
                    <a:pt x="1529" y="1"/>
                    <a:pt x="909" y="302"/>
                    <a:pt x="366" y="527"/>
                  </a:cubicBezTo>
                  <a:lnTo>
                    <a:pt x="274" y="527"/>
                  </a:lnTo>
                  <a:cubicBezTo>
                    <a:pt x="274" y="527"/>
                    <a:pt x="183" y="527"/>
                    <a:pt x="183" y="618"/>
                  </a:cubicBezTo>
                  <a:cubicBezTo>
                    <a:pt x="92" y="915"/>
                    <a:pt x="0" y="1189"/>
                    <a:pt x="92" y="1577"/>
                  </a:cubicBezTo>
                  <a:cubicBezTo>
                    <a:pt x="92" y="1641"/>
                    <a:pt x="92" y="1706"/>
                    <a:pt x="156" y="1706"/>
                  </a:cubicBezTo>
                  <a:cubicBezTo>
                    <a:pt x="183" y="1706"/>
                    <a:pt x="221" y="1695"/>
                    <a:pt x="274" y="1668"/>
                  </a:cubicBezTo>
                  <a:cubicBezTo>
                    <a:pt x="1233" y="1486"/>
                    <a:pt x="2283" y="1303"/>
                    <a:pt x="3219" y="1189"/>
                  </a:cubicBezTo>
                  <a:cubicBezTo>
                    <a:pt x="3310" y="1189"/>
                    <a:pt x="3310" y="1098"/>
                    <a:pt x="3310" y="1098"/>
                  </a:cubicBezTo>
                  <a:cubicBezTo>
                    <a:pt x="3310" y="527"/>
                    <a:pt x="3036" y="253"/>
                    <a:pt x="2466" y="48"/>
                  </a:cubicBezTo>
                  <a:cubicBezTo>
                    <a:pt x="2347" y="15"/>
                    <a:pt x="2225" y="1"/>
                    <a:pt x="21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57" name="Google Shape;1657;p32"/>
            <p:cNvSpPr/>
            <p:nvPr/>
          </p:nvSpPr>
          <p:spPr>
            <a:xfrm>
              <a:off x="1937491" y="504176"/>
              <a:ext cx="112835" cy="534516"/>
            </a:xfrm>
            <a:custGeom>
              <a:avLst/>
              <a:gdLst/>
              <a:ahLst/>
              <a:cxnLst/>
              <a:rect l="l" t="t" r="r" b="b"/>
              <a:pathLst>
                <a:path w="4086" h="19356" extrusionOk="0">
                  <a:moveTo>
                    <a:pt x="145" y="1"/>
                  </a:moveTo>
                  <a:cubicBezTo>
                    <a:pt x="91" y="1"/>
                    <a:pt x="0" y="65"/>
                    <a:pt x="0" y="130"/>
                  </a:cubicBezTo>
                  <a:cubicBezTo>
                    <a:pt x="753" y="6498"/>
                    <a:pt x="2191" y="12980"/>
                    <a:pt x="3812" y="19257"/>
                  </a:cubicBezTo>
                  <a:cubicBezTo>
                    <a:pt x="3812" y="19326"/>
                    <a:pt x="3850" y="19356"/>
                    <a:pt x="3898" y="19356"/>
                  </a:cubicBezTo>
                  <a:cubicBezTo>
                    <a:pt x="3978" y="19356"/>
                    <a:pt x="4086" y="19272"/>
                    <a:pt x="4086" y="19143"/>
                  </a:cubicBezTo>
                  <a:cubicBezTo>
                    <a:pt x="2671" y="12775"/>
                    <a:pt x="1529" y="6407"/>
                    <a:pt x="183" y="38"/>
                  </a:cubicBezTo>
                  <a:cubicBezTo>
                    <a:pt x="183" y="12"/>
                    <a:pt x="167" y="1"/>
                    <a:pt x="145" y="1"/>
                  </a:cubicBezTo>
                  <a:close/>
                </a:path>
              </a:pathLst>
            </a:custGeom>
            <a:solidFill>
              <a:srgbClr val="2A2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58" name="Google Shape;1658;p32"/>
            <p:cNvSpPr/>
            <p:nvPr/>
          </p:nvSpPr>
          <p:spPr>
            <a:xfrm>
              <a:off x="1464750" y="565730"/>
              <a:ext cx="281148" cy="322764"/>
            </a:xfrm>
            <a:custGeom>
              <a:avLst/>
              <a:gdLst/>
              <a:ahLst/>
              <a:cxnLst/>
              <a:rect l="l" t="t" r="r" b="b"/>
              <a:pathLst>
                <a:path w="10181" h="11688" extrusionOk="0">
                  <a:moveTo>
                    <a:pt x="7030" y="571"/>
                  </a:moveTo>
                  <a:cubicBezTo>
                    <a:pt x="7692" y="2374"/>
                    <a:pt x="8263" y="4086"/>
                    <a:pt x="8651" y="5890"/>
                  </a:cubicBezTo>
                  <a:cubicBezTo>
                    <a:pt x="8948" y="7213"/>
                    <a:pt x="9039" y="8560"/>
                    <a:pt x="9701" y="9610"/>
                  </a:cubicBezTo>
                  <a:cubicBezTo>
                    <a:pt x="9130" y="9793"/>
                    <a:pt x="8560" y="9884"/>
                    <a:pt x="7989" y="10067"/>
                  </a:cubicBezTo>
                  <a:cubicBezTo>
                    <a:pt x="6460" y="10455"/>
                    <a:pt x="4953" y="10843"/>
                    <a:pt x="3424" y="11208"/>
                  </a:cubicBezTo>
                  <a:cubicBezTo>
                    <a:pt x="3241" y="9793"/>
                    <a:pt x="2853" y="8355"/>
                    <a:pt x="2374" y="7031"/>
                  </a:cubicBezTo>
                  <a:cubicBezTo>
                    <a:pt x="2191" y="6278"/>
                    <a:pt x="1895" y="5410"/>
                    <a:pt x="1621" y="4657"/>
                  </a:cubicBezTo>
                  <a:cubicBezTo>
                    <a:pt x="1415" y="4086"/>
                    <a:pt x="845" y="2648"/>
                    <a:pt x="845" y="1895"/>
                  </a:cubicBezTo>
                  <a:cubicBezTo>
                    <a:pt x="2945" y="1416"/>
                    <a:pt x="5044" y="936"/>
                    <a:pt x="7030" y="571"/>
                  </a:cubicBezTo>
                  <a:close/>
                  <a:moveTo>
                    <a:pt x="7418" y="1"/>
                  </a:moveTo>
                  <a:cubicBezTo>
                    <a:pt x="5227" y="366"/>
                    <a:pt x="3036" y="845"/>
                    <a:pt x="959" y="1416"/>
                  </a:cubicBezTo>
                  <a:cubicBezTo>
                    <a:pt x="893" y="1363"/>
                    <a:pt x="804" y="1310"/>
                    <a:pt x="723" y="1310"/>
                  </a:cubicBezTo>
                  <a:cubicBezTo>
                    <a:pt x="664" y="1310"/>
                    <a:pt x="609" y="1339"/>
                    <a:pt x="571" y="1416"/>
                  </a:cubicBezTo>
                  <a:cubicBezTo>
                    <a:pt x="0" y="2374"/>
                    <a:pt x="1141" y="4360"/>
                    <a:pt x="1415" y="5319"/>
                  </a:cubicBezTo>
                  <a:cubicBezTo>
                    <a:pt x="2100" y="7419"/>
                    <a:pt x="2671" y="9496"/>
                    <a:pt x="3333" y="11596"/>
                  </a:cubicBezTo>
                  <a:lnTo>
                    <a:pt x="3333" y="11687"/>
                  </a:lnTo>
                  <a:lnTo>
                    <a:pt x="10180" y="9975"/>
                  </a:lnTo>
                  <a:cubicBezTo>
                    <a:pt x="10089" y="9884"/>
                    <a:pt x="10089" y="9884"/>
                    <a:pt x="10089" y="9793"/>
                  </a:cubicBezTo>
                  <a:cubicBezTo>
                    <a:pt x="9313" y="8263"/>
                    <a:pt x="9221" y="6460"/>
                    <a:pt x="8833" y="4931"/>
                  </a:cubicBezTo>
                  <a:cubicBezTo>
                    <a:pt x="8468" y="3424"/>
                    <a:pt x="7989" y="1895"/>
                    <a:pt x="7510" y="366"/>
                  </a:cubicBezTo>
                  <a:lnTo>
                    <a:pt x="7418" y="366"/>
                  </a:lnTo>
                  <a:lnTo>
                    <a:pt x="74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59" name="Google Shape;1659;p32"/>
            <p:cNvSpPr/>
            <p:nvPr/>
          </p:nvSpPr>
          <p:spPr>
            <a:xfrm>
              <a:off x="1278155" y="615520"/>
              <a:ext cx="244586" cy="317711"/>
            </a:xfrm>
            <a:custGeom>
              <a:avLst/>
              <a:gdLst/>
              <a:ahLst/>
              <a:cxnLst/>
              <a:rect l="l" t="t" r="r" b="b"/>
              <a:pathLst>
                <a:path w="8857" h="11505" extrusionOk="0">
                  <a:moveTo>
                    <a:pt x="5890" y="571"/>
                  </a:moveTo>
                  <a:cubicBezTo>
                    <a:pt x="6666" y="3607"/>
                    <a:pt x="7419" y="6757"/>
                    <a:pt x="8560" y="9793"/>
                  </a:cubicBezTo>
                  <a:cubicBezTo>
                    <a:pt x="6757" y="10181"/>
                    <a:pt x="4954" y="10660"/>
                    <a:pt x="3037" y="11025"/>
                  </a:cubicBezTo>
                  <a:cubicBezTo>
                    <a:pt x="2763" y="9519"/>
                    <a:pt x="2375" y="8081"/>
                    <a:pt x="2009" y="6666"/>
                  </a:cubicBezTo>
                  <a:cubicBezTo>
                    <a:pt x="1804" y="5890"/>
                    <a:pt x="1713" y="5228"/>
                    <a:pt x="1530" y="4566"/>
                  </a:cubicBezTo>
                  <a:cubicBezTo>
                    <a:pt x="1439" y="4178"/>
                    <a:pt x="868" y="2671"/>
                    <a:pt x="868" y="2101"/>
                  </a:cubicBezTo>
                  <a:cubicBezTo>
                    <a:pt x="1142" y="1987"/>
                    <a:pt x="1530" y="1895"/>
                    <a:pt x="1804" y="1804"/>
                  </a:cubicBezTo>
                  <a:cubicBezTo>
                    <a:pt x="3037" y="1325"/>
                    <a:pt x="4383" y="959"/>
                    <a:pt x="5707" y="571"/>
                  </a:cubicBezTo>
                  <a:close/>
                  <a:moveTo>
                    <a:pt x="6004" y="1"/>
                  </a:moveTo>
                  <a:cubicBezTo>
                    <a:pt x="4657" y="389"/>
                    <a:pt x="3333" y="754"/>
                    <a:pt x="2009" y="1233"/>
                  </a:cubicBezTo>
                  <a:cubicBezTo>
                    <a:pt x="1621" y="1416"/>
                    <a:pt x="1233" y="1530"/>
                    <a:pt x="868" y="1621"/>
                  </a:cubicBezTo>
                  <a:cubicBezTo>
                    <a:pt x="754" y="1621"/>
                    <a:pt x="663" y="1621"/>
                    <a:pt x="663" y="1713"/>
                  </a:cubicBezTo>
                  <a:cubicBezTo>
                    <a:pt x="1" y="2375"/>
                    <a:pt x="1051" y="4178"/>
                    <a:pt x="1233" y="4954"/>
                  </a:cubicBezTo>
                  <a:cubicBezTo>
                    <a:pt x="1713" y="6940"/>
                    <a:pt x="2283" y="9040"/>
                    <a:pt x="2854" y="11025"/>
                  </a:cubicBezTo>
                  <a:lnTo>
                    <a:pt x="2854" y="11117"/>
                  </a:lnTo>
                  <a:cubicBezTo>
                    <a:pt x="2854" y="11231"/>
                    <a:pt x="2945" y="11413"/>
                    <a:pt x="2945" y="11505"/>
                  </a:cubicBezTo>
                  <a:cubicBezTo>
                    <a:pt x="4863" y="11117"/>
                    <a:pt x="6848" y="10660"/>
                    <a:pt x="8743" y="10181"/>
                  </a:cubicBezTo>
                  <a:lnTo>
                    <a:pt x="8743" y="10090"/>
                  </a:lnTo>
                  <a:cubicBezTo>
                    <a:pt x="8743" y="10090"/>
                    <a:pt x="8857" y="9975"/>
                    <a:pt x="8743" y="9975"/>
                  </a:cubicBezTo>
                  <a:cubicBezTo>
                    <a:pt x="8081" y="6757"/>
                    <a:pt x="7031" y="3516"/>
                    <a:pt x="6278" y="389"/>
                  </a:cubicBezTo>
                  <a:cubicBezTo>
                    <a:pt x="6186" y="275"/>
                    <a:pt x="6186" y="183"/>
                    <a:pt x="6095" y="183"/>
                  </a:cubicBezTo>
                  <a:cubicBezTo>
                    <a:pt x="6095" y="183"/>
                    <a:pt x="6004" y="92"/>
                    <a:pt x="60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0" name="Google Shape;1660;p32"/>
            <p:cNvSpPr/>
            <p:nvPr/>
          </p:nvSpPr>
          <p:spPr>
            <a:xfrm>
              <a:off x="1133811" y="447234"/>
              <a:ext cx="1019270" cy="609546"/>
            </a:xfrm>
            <a:custGeom>
              <a:avLst/>
              <a:gdLst/>
              <a:ahLst/>
              <a:cxnLst/>
              <a:rect l="l" t="t" r="r" b="b"/>
              <a:pathLst>
                <a:path w="36910" h="22073" extrusionOk="0">
                  <a:moveTo>
                    <a:pt x="571" y="21981"/>
                  </a:moveTo>
                  <a:cubicBezTo>
                    <a:pt x="389" y="21981"/>
                    <a:pt x="183" y="21981"/>
                    <a:pt x="1" y="22072"/>
                  </a:cubicBezTo>
                  <a:lnTo>
                    <a:pt x="1" y="22072"/>
                  </a:lnTo>
                  <a:cubicBezTo>
                    <a:pt x="183" y="21981"/>
                    <a:pt x="389" y="21981"/>
                    <a:pt x="571" y="21981"/>
                  </a:cubicBezTo>
                  <a:lnTo>
                    <a:pt x="571" y="21981"/>
                  </a:lnTo>
                  <a:close/>
                  <a:moveTo>
                    <a:pt x="36909" y="0"/>
                  </a:moveTo>
                  <a:lnTo>
                    <a:pt x="36909" y="0"/>
                  </a:lnTo>
                  <a:lnTo>
                    <a:pt x="36909" y="0"/>
                  </a:lnTo>
                  <a:close/>
                  <a:moveTo>
                    <a:pt x="36909" y="0"/>
                  </a:moveTo>
                  <a:lnTo>
                    <a:pt x="36909" y="0"/>
                  </a:lnTo>
                  <a:close/>
                </a:path>
              </a:pathLst>
            </a:custGeom>
            <a:solidFill>
              <a:srgbClr val="C7A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1" name="Google Shape;1661;p32"/>
            <p:cNvSpPr/>
            <p:nvPr/>
          </p:nvSpPr>
          <p:spPr>
            <a:xfrm>
              <a:off x="1099790" y="444721"/>
              <a:ext cx="1063371" cy="614572"/>
            </a:xfrm>
            <a:custGeom>
              <a:avLst/>
              <a:gdLst/>
              <a:ahLst/>
              <a:cxnLst/>
              <a:rect l="l" t="t" r="r" b="b"/>
              <a:pathLst>
                <a:path w="38507" h="22255" extrusionOk="0">
                  <a:moveTo>
                    <a:pt x="37936" y="0"/>
                  </a:moveTo>
                  <a:cubicBezTo>
                    <a:pt x="38027" y="0"/>
                    <a:pt x="38027" y="0"/>
                    <a:pt x="38141" y="91"/>
                  </a:cubicBezTo>
                  <a:cubicBezTo>
                    <a:pt x="38324" y="91"/>
                    <a:pt x="38415" y="183"/>
                    <a:pt x="38506" y="297"/>
                  </a:cubicBezTo>
                  <a:cubicBezTo>
                    <a:pt x="38506" y="91"/>
                    <a:pt x="38415" y="0"/>
                    <a:pt x="38233" y="0"/>
                  </a:cubicBezTo>
                  <a:close/>
                  <a:moveTo>
                    <a:pt x="4565" y="7144"/>
                  </a:moveTo>
                  <a:lnTo>
                    <a:pt x="4565" y="7144"/>
                  </a:lnTo>
                  <a:cubicBezTo>
                    <a:pt x="4360" y="7236"/>
                    <a:pt x="4269" y="7236"/>
                    <a:pt x="4086" y="7327"/>
                  </a:cubicBezTo>
                  <a:cubicBezTo>
                    <a:pt x="2648" y="7989"/>
                    <a:pt x="1415" y="8742"/>
                    <a:pt x="936" y="10272"/>
                  </a:cubicBezTo>
                  <a:cubicBezTo>
                    <a:pt x="274" y="12075"/>
                    <a:pt x="91" y="14449"/>
                    <a:pt x="0" y="16366"/>
                  </a:cubicBezTo>
                  <a:cubicBezTo>
                    <a:pt x="0" y="18260"/>
                    <a:pt x="183" y="20064"/>
                    <a:pt x="1141" y="21775"/>
                  </a:cubicBezTo>
                  <a:cubicBezTo>
                    <a:pt x="571" y="19881"/>
                    <a:pt x="183" y="17872"/>
                    <a:pt x="183" y="15887"/>
                  </a:cubicBezTo>
                  <a:cubicBezTo>
                    <a:pt x="183" y="15225"/>
                    <a:pt x="274" y="14654"/>
                    <a:pt x="274" y="13992"/>
                  </a:cubicBezTo>
                  <a:cubicBezTo>
                    <a:pt x="662" y="11025"/>
                    <a:pt x="1803" y="8468"/>
                    <a:pt x="4565" y="7144"/>
                  </a:cubicBezTo>
                  <a:close/>
                  <a:moveTo>
                    <a:pt x="1803" y="22072"/>
                  </a:moveTo>
                  <a:cubicBezTo>
                    <a:pt x="1621" y="22072"/>
                    <a:pt x="1415" y="22072"/>
                    <a:pt x="1233" y="22163"/>
                  </a:cubicBezTo>
                  <a:cubicBezTo>
                    <a:pt x="1324" y="22163"/>
                    <a:pt x="1415" y="22255"/>
                    <a:pt x="1507" y="22255"/>
                  </a:cubicBezTo>
                  <a:cubicBezTo>
                    <a:pt x="1621" y="22255"/>
                    <a:pt x="1803" y="22163"/>
                    <a:pt x="1803" y="22072"/>
                  </a:cubicBezTo>
                  <a:close/>
                </a:path>
              </a:pathLst>
            </a:custGeom>
            <a:solidFill>
              <a:srgbClr val="291C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2" name="Google Shape;1662;p32"/>
            <p:cNvSpPr/>
            <p:nvPr/>
          </p:nvSpPr>
          <p:spPr>
            <a:xfrm>
              <a:off x="1104816" y="442180"/>
              <a:ext cx="1060858" cy="614599"/>
            </a:xfrm>
            <a:custGeom>
              <a:avLst/>
              <a:gdLst/>
              <a:ahLst/>
              <a:cxnLst/>
              <a:rect l="l" t="t" r="r" b="b"/>
              <a:pathLst>
                <a:path w="38416" h="22256" extrusionOk="0">
                  <a:moveTo>
                    <a:pt x="36430" y="1"/>
                  </a:moveTo>
                  <a:cubicBezTo>
                    <a:pt x="32436" y="1"/>
                    <a:pt x="28624" y="1051"/>
                    <a:pt x="24835" y="1895"/>
                  </a:cubicBezTo>
                  <a:cubicBezTo>
                    <a:pt x="19973" y="3037"/>
                    <a:pt x="15020" y="4087"/>
                    <a:pt x="10181" y="5319"/>
                  </a:cubicBezTo>
                  <a:cubicBezTo>
                    <a:pt x="8286" y="5798"/>
                    <a:pt x="6278" y="6460"/>
                    <a:pt x="4383" y="7236"/>
                  </a:cubicBezTo>
                  <a:cubicBezTo>
                    <a:pt x="1621" y="8560"/>
                    <a:pt x="480" y="11117"/>
                    <a:pt x="92" y="14084"/>
                  </a:cubicBezTo>
                  <a:cubicBezTo>
                    <a:pt x="92" y="14746"/>
                    <a:pt x="1" y="15317"/>
                    <a:pt x="1" y="15979"/>
                  </a:cubicBezTo>
                  <a:cubicBezTo>
                    <a:pt x="1" y="17964"/>
                    <a:pt x="389" y="19973"/>
                    <a:pt x="959" y="21867"/>
                  </a:cubicBezTo>
                  <a:cubicBezTo>
                    <a:pt x="959" y="21959"/>
                    <a:pt x="1051" y="22073"/>
                    <a:pt x="1051" y="22164"/>
                  </a:cubicBezTo>
                  <a:lnTo>
                    <a:pt x="1051" y="22255"/>
                  </a:lnTo>
                  <a:cubicBezTo>
                    <a:pt x="1233" y="22164"/>
                    <a:pt x="1439" y="22164"/>
                    <a:pt x="1621" y="22164"/>
                  </a:cubicBezTo>
                  <a:lnTo>
                    <a:pt x="1621" y="21959"/>
                  </a:lnTo>
                  <a:cubicBezTo>
                    <a:pt x="959" y="19973"/>
                    <a:pt x="663" y="17964"/>
                    <a:pt x="868" y="15887"/>
                  </a:cubicBezTo>
                  <a:cubicBezTo>
                    <a:pt x="959" y="14084"/>
                    <a:pt x="959" y="11117"/>
                    <a:pt x="2283" y="9610"/>
                  </a:cubicBezTo>
                  <a:cubicBezTo>
                    <a:pt x="3516" y="8172"/>
                    <a:pt x="6004" y="7602"/>
                    <a:pt x="7807" y="7031"/>
                  </a:cubicBezTo>
                  <a:cubicBezTo>
                    <a:pt x="9702" y="6369"/>
                    <a:pt x="11801" y="5890"/>
                    <a:pt x="13787" y="5525"/>
                  </a:cubicBezTo>
                  <a:cubicBezTo>
                    <a:pt x="17873" y="4566"/>
                    <a:pt x="21867" y="3607"/>
                    <a:pt x="25976" y="2671"/>
                  </a:cubicBezTo>
                  <a:cubicBezTo>
                    <a:pt x="29674" y="1804"/>
                    <a:pt x="33394" y="845"/>
                    <a:pt x="37092" y="845"/>
                  </a:cubicBezTo>
                  <a:lnTo>
                    <a:pt x="38051" y="845"/>
                  </a:lnTo>
                  <a:cubicBezTo>
                    <a:pt x="38324" y="845"/>
                    <a:pt x="38416" y="571"/>
                    <a:pt x="38324" y="389"/>
                  </a:cubicBezTo>
                  <a:cubicBezTo>
                    <a:pt x="38233" y="275"/>
                    <a:pt x="38142" y="183"/>
                    <a:pt x="37959" y="183"/>
                  </a:cubicBezTo>
                  <a:cubicBezTo>
                    <a:pt x="37845" y="92"/>
                    <a:pt x="37845" y="92"/>
                    <a:pt x="37754" y="92"/>
                  </a:cubicBezTo>
                  <a:cubicBezTo>
                    <a:pt x="37275" y="1"/>
                    <a:pt x="36818" y="1"/>
                    <a:pt x="364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3" name="Google Shape;1663;p32"/>
            <p:cNvSpPr/>
            <p:nvPr/>
          </p:nvSpPr>
          <p:spPr>
            <a:xfrm>
              <a:off x="1157146" y="1151306"/>
              <a:ext cx="50453" cy="89528"/>
            </a:xfrm>
            <a:custGeom>
              <a:avLst/>
              <a:gdLst/>
              <a:ahLst/>
              <a:cxnLst/>
              <a:rect l="l" t="t" r="r" b="b"/>
              <a:pathLst>
                <a:path w="1827" h="3242" extrusionOk="0">
                  <a:moveTo>
                    <a:pt x="1530" y="0"/>
                  </a:moveTo>
                  <a:cubicBezTo>
                    <a:pt x="1347" y="183"/>
                    <a:pt x="1142" y="274"/>
                    <a:pt x="868" y="480"/>
                  </a:cubicBezTo>
                  <a:cubicBezTo>
                    <a:pt x="868" y="571"/>
                    <a:pt x="868" y="662"/>
                    <a:pt x="776" y="754"/>
                  </a:cubicBezTo>
                  <a:cubicBezTo>
                    <a:pt x="1142" y="571"/>
                    <a:pt x="1438" y="388"/>
                    <a:pt x="1712" y="92"/>
                  </a:cubicBezTo>
                  <a:cubicBezTo>
                    <a:pt x="1621" y="92"/>
                    <a:pt x="1621" y="0"/>
                    <a:pt x="1530" y="0"/>
                  </a:cubicBezTo>
                  <a:close/>
                  <a:moveTo>
                    <a:pt x="388" y="388"/>
                  </a:moveTo>
                  <a:cubicBezTo>
                    <a:pt x="206" y="388"/>
                    <a:pt x="0" y="571"/>
                    <a:pt x="114" y="845"/>
                  </a:cubicBezTo>
                  <a:cubicBezTo>
                    <a:pt x="388" y="1233"/>
                    <a:pt x="571" y="1712"/>
                    <a:pt x="868" y="2100"/>
                  </a:cubicBezTo>
                  <a:cubicBezTo>
                    <a:pt x="959" y="2374"/>
                    <a:pt x="1050" y="2762"/>
                    <a:pt x="1256" y="2945"/>
                  </a:cubicBezTo>
                  <a:cubicBezTo>
                    <a:pt x="1050" y="2283"/>
                    <a:pt x="776" y="1621"/>
                    <a:pt x="480" y="845"/>
                  </a:cubicBezTo>
                  <a:cubicBezTo>
                    <a:pt x="571" y="845"/>
                    <a:pt x="685" y="754"/>
                    <a:pt x="776" y="754"/>
                  </a:cubicBezTo>
                  <a:cubicBezTo>
                    <a:pt x="776" y="662"/>
                    <a:pt x="685" y="662"/>
                    <a:pt x="685" y="571"/>
                  </a:cubicBezTo>
                  <a:cubicBezTo>
                    <a:pt x="571" y="662"/>
                    <a:pt x="571" y="662"/>
                    <a:pt x="480" y="662"/>
                  </a:cubicBezTo>
                  <a:cubicBezTo>
                    <a:pt x="388" y="571"/>
                    <a:pt x="388" y="480"/>
                    <a:pt x="388" y="388"/>
                  </a:cubicBezTo>
                  <a:close/>
                  <a:moveTo>
                    <a:pt x="1826" y="2945"/>
                  </a:moveTo>
                  <a:lnTo>
                    <a:pt x="1826" y="2945"/>
                  </a:lnTo>
                  <a:cubicBezTo>
                    <a:pt x="1621" y="3036"/>
                    <a:pt x="1438" y="3036"/>
                    <a:pt x="1347" y="3036"/>
                  </a:cubicBezTo>
                  <a:cubicBezTo>
                    <a:pt x="1347" y="3036"/>
                    <a:pt x="1347" y="3127"/>
                    <a:pt x="1438" y="3127"/>
                  </a:cubicBezTo>
                  <a:cubicBezTo>
                    <a:pt x="1438" y="3241"/>
                    <a:pt x="1530" y="3241"/>
                    <a:pt x="1530" y="3241"/>
                  </a:cubicBezTo>
                  <a:cubicBezTo>
                    <a:pt x="1712" y="3241"/>
                    <a:pt x="1826" y="3127"/>
                    <a:pt x="1826" y="2945"/>
                  </a:cubicBezTo>
                  <a:close/>
                </a:path>
              </a:pathLst>
            </a:custGeom>
            <a:solidFill>
              <a:srgbClr val="291C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4" name="Google Shape;1664;p32"/>
            <p:cNvSpPr/>
            <p:nvPr/>
          </p:nvSpPr>
          <p:spPr>
            <a:xfrm>
              <a:off x="1170374" y="1153819"/>
              <a:ext cx="37225" cy="81354"/>
            </a:xfrm>
            <a:custGeom>
              <a:avLst/>
              <a:gdLst/>
              <a:ahLst/>
              <a:cxnLst/>
              <a:rect l="l" t="t" r="r" b="b"/>
              <a:pathLst>
                <a:path w="1348" h="2946" extrusionOk="0">
                  <a:moveTo>
                    <a:pt x="1233" y="1"/>
                  </a:moveTo>
                  <a:cubicBezTo>
                    <a:pt x="959" y="297"/>
                    <a:pt x="663" y="480"/>
                    <a:pt x="297" y="663"/>
                  </a:cubicBezTo>
                  <a:cubicBezTo>
                    <a:pt x="206" y="663"/>
                    <a:pt x="92" y="754"/>
                    <a:pt x="1" y="754"/>
                  </a:cubicBezTo>
                  <a:cubicBezTo>
                    <a:pt x="297" y="1530"/>
                    <a:pt x="571" y="2192"/>
                    <a:pt x="777" y="2854"/>
                  </a:cubicBezTo>
                  <a:cubicBezTo>
                    <a:pt x="777" y="2945"/>
                    <a:pt x="868" y="2945"/>
                    <a:pt x="868" y="2945"/>
                  </a:cubicBezTo>
                  <a:cubicBezTo>
                    <a:pt x="959" y="2945"/>
                    <a:pt x="1142" y="2945"/>
                    <a:pt x="1347" y="2854"/>
                  </a:cubicBezTo>
                  <a:cubicBezTo>
                    <a:pt x="1233" y="2466"/>
                    <a:pt x="1051" y="2101"/>
                    <a:pt x="1142" y="1621"/>
                  </a:cubicBezTo>
                  <a:cubicBezTo>
                    <a:pt x="1142" y="1233"/>
                    <a:pt x="1233" y="868"/>
                    <a:pt x="1347" y="389"/>
                  </a:cubicBezTo>
                  <a:cubicBezTo>
                    <a:pt x="1347" y="297"/>
                    <a:pt x="1347" y="92"/>
                    <a:pt x="12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5" name="Google Shape;1665;p32"/>
            <p:cNvSpPr/>
            <p:nvPr/>
          </p:nvSpPr>
          <p:spPr>
            <a:xfrm>
              <a:off x="1372709" y="1133025"/>
              <a:ext cx="47304" cy="10107"/>
            </a:xfrm>
            <a:custGeom>
              <a:avLst/>
              <a:gdLst/>
              <a:ahLst/>
              <a:cxnLst/>
              <a:rect l="l" t="t" r="r" b="b"/>
              <a:pathLst>
                <a:path w="1713" h="366" extrusionOk="0">
                  <a:moveTo>
                    <a:pt x="1712" y="0"/>
                  </a:moveTo>
                  <a:cubicBezTo>
                    <a:pt x="1142" y="0"/>
                    <a:pt x="662" y="92"/>
                    <a:pt x="1" y="366"/>
                  </a:cubicBezTo>
                  <a:cubicBezTo>
                    <a:pt x="662" y="92"/>
                    <a:pt x="1142" y="0"/>
                    <a:pt x="1712" y="0"/>
                  </a:cubicBezTo>
                  <a:close/>
                  <a:moveTo>
                    <a:pt x="1712" y="0"/>
                  </a:moveTo>
                  <a:lnTo>
                    <a:pt x="1712" y="0"/>
                  </a:lnTo>
                  <a:lnTo>
                    <a:pt x="1712" y="0"/>
                  </a:lnTo>
                  <a:close/>
                </a:path>
              </a:pathLst>
            </a:custGeom>
            <a:solidFill>
              <a:srgbClr val="C7A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6" name="Google Shape;1666;p32"/>
            <p:cNvSpPr/>
            <p:nvPr/>
          </p:nvSpPr>
          <p:spPr>
            <a:xfrm>
              <a:off x="1273129" y="1133025"/>
              <a:ext cx="207389" cy="202363"/>
            </a:xfrm>
            <a:custGeom>
              <a:avLst/>
              <a:gdLst/>
              <a:ahLst/>
              <a:cxnLst/>
              <a:rect l="l" t="t" r="r" b="b"/>
              <a:pathLst>
                <a:path w="7510" h="7328" extrusionOk="0">
                  <a:moveTo>
                    <a:pt x="5318" y="0"/>
                  </a:moveTo>
                  <a:cubicBezTo>
                    <a:pt x="4748" y="0"/>
                    <a:pt x="4268" y="92"/>
                    <a:pt x="3607" y="366"/>
                  </a:cubicBezTo>
                  <a:cubicBezTo>
                    <a:pt x="1233" y="1416"/>
                    <a:pt x="91" y="3995"/>
                    <a:pt x="0" y="6551"/>
                  </a:cubicBezTo>
                  <a:cubicBezTo>
                    <a:pt x="91" y="6757"/>
                    <a:pt x="183" y="7031"/>
                    <a:pt x="274" y="7213"/>
                  </a:cubicBezTo>
                  <a:cubicBezTo>
                    <a:pt x="274" y="7327"/>
                    <a:pt x="365" y="7327"/>
                    <a:pt x="365" y="7327"/>
                  </a:cubicBezTo>
                  <a:cubicBezTo>
                    <a:pt x="479" y="7327"/>
                    <a:pt x="479" y="7327"/>
                    <a:pt x="571" y="7213"/>
                  </a:cubicBezTo>
                  <a:cubicBezTo>
                    <a:pt x="936" y="5410"/>
                    <a:pt x="845" y="3789"/>
                    <a:pt x="2191" y="2374"/>
                  </a:cubicBezTo>
                  <a:cubicBezTo>
                    <a:pt x="3424" y="1050"/>
                    <a:pt x="5045" y="571"/>
                    <a:pt x="6642" y="571"/>
                  </a:cubicBezTo>
                  <a:cubicBezTo>
                    <a:pt x="6939" y="571"/>
                    <a:pt x="7213" y="571"/>
                    <a:pt x="7510" y="662"/>
                  </a:cubicBezTo>
                  <a:cubicBezTo>
                    <a:pt x="6848" y="183"/>
                    <a:pt x="6072" y="0"/>
                    <a:pt x="53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7" name="Google Shape;1667;p32"/>
            <p:cNvSpPr/>
            <p:nvPr/>
          </p:nvSpPr>
          <p:spPr>
            <a:xfrm>
              <a:off x="2176360" y="894127"/>
              <a:ext cx="115375" cy="41643"/>
            </a:xfrm>
            <a:custGeom>
              <a:avLst/>
              <a:gdLst/>
              <a:ahLst/>
              <a:cxnLst/>
              <a:rect l="l" t="t" r="r" b="b"/>
              <a:pathLst>
                <a:path w="4178" h="1508" extrusionOk="0">
                  <a:moveTo>
                    <a:pt x="4087" y="457"/>
                  </a:moveTo>
                  <a:cubicBezTo>
                    <a:pt x="3721" y="457"/>
                    <a:pt x="3333" y="457"/>
                    <a:pt x="2945" y="571"/>
                  </a:cubicBezTo>
                  <a:cubicBezTo>
                    <a:pt x="3333" y="457"/>
                    <a:pt x="3721" y="457"/>
                    <a:pt x="4087" y="457"/>
                  </a:cubicBezTo>
                  <a:close/>
                  <a:moveTo>
                    <a:pt x="4087" y="457"/>
                  </a:moveTo>
                  <a:lnTo>
                    <a:pt x="4087" y="457"/>
                  </a:lnTo>
                  <a:lnTo>
                    <a:pt x="4087" y="457"/>
                  </a:lnTo>
                  <a:lnTo>
                    <a:pt x="4087" y="457"/>
                  </a:lnTo>
                  <a:close/>
                  <a:moveTo>
                    <a:pt x="2854" y="92"/>
                  </a:moveTo>
                  <a:lnTo>
                    <a:pt x="2854" y="92"/>
                  </a:lnTo>
                  <a:cubicBezTo>
                    <a:pt x="1804" y="366"/>
                    <a:pt x="754" y="845"/>
                    <a:pt x="1" y="1507"/>
                  </a:cubicBezTo>
                  <a:lnTo>
                    <a:pt x="1" y="1507"/>
                  </a:lnTo>
                  <a:cubicBezTo>
                    <a:pt x="754" y="845"/>
                    <a:pt x="1804" y="366"/>
                    <a:pt x="2854" y="92"/>
                  </a:cubicBezTo>
                  <a:lnTo>
                    <a:pt x="2854" y="92"/>
                  </a:lnTo>
                  <a:close/>
                  <a:moveTo>
                    <a:pt x="2945" y="92"/>
                  </a:moveTo>
                  <a:lnTo>
                    <a:pt x="2854" y="92"/>
                  </a:lnTo>
                  <a:lnTo>
                    <a:pt x="2945" y="92"/>
                  </a:lnTo>
                  <a:close/>
                  <a:moveTo>
                    <a:pt x="2945" y="92"/>
                  </a:moveTo>
                  <a:lnTo>
                    <a:pt x="2945" y="92"/>
                  </a:lnTo>
                  <a:lnTo>
                    <a:pt x="2945" y="92"/>
                  </a:lnTo>
                  <a:close/>
                  <a:moveTo>
                    <a:pt x="4178" y="1"/>
                  </a:moveTo>
                  <a:cubicBezTo>
                    <a:pt x="3721" y="1"/>
                    <a:pt x="3333" y="92"/>
                    <a:pt x="2945" y="92"/>
                  </a:cubicBezTo>
                  <a:cubicBezTo>
                    <a:pt x="3333" y="92"/>
                    <a:pt x="3721" y="1"/>
                    <a:pt x="4178" y="1"/>
                  </a:cubicBezTo>
                  <a:close/>
                  <a:moveTo>
                    <a:pt x="4178" y="1"/>
                  </a:moveTo>
                  <a:lnTo>
                    <a:pt x="4178" y="1"/>
                  </a:lnTo>
                  <a:lnTo>
                    <a:pt x="4178" y="1"/>
                  </a:lnTo>
                  <a:close/>
                </a:path>
              </a:pathLst>
            </a:custGeom>
            <a:solidFill>
              <a:srgbClr val="C7A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8" name="Google Shape;1668;p32"/>
            <p:cNvSpPr/>
            <p:nvPr/>
          </p:nvSpPr>
          <p:spPr>
            <a:xfrm>
              <a:off x="2124058" y="906747"/>
              <a:ext cx="241438" cy="210537"/>
            </a:xfrm>
            <a:custGeom>
              <a:avLst/>
              <a:gdLst/>
              <a:ahLst/>
              <a:cxnLst/>
              <a:rect l="l" t="t" r="r" b="b"/>
              <a:pathLst>
                <a:path w="8743" h="7624" extrusionOk="0">
                  <a:moveTo>
                    <a:pt x="5981" y="0"/>
                  </a:moveTo>
                  <a:cubicBezTo>
                    <a:pt x="5615" y="0"/>
                    <a:pt x="5227" y="0"/>
                    <a:pt x="4839" y="114"/>
                  </a:cubicBezTo>
                  <a:cubicBezTo>
                    <a:pt x="1712" y="685"/>
                    <a:pt x="0" y="3333"/>
                    <a:pt x="0" y="6277"/>
                  </a:cubicBezTo>
                  <a:cubicBezTo>
                    <a:pt x="0" y="6574"/>
                    <a:pt x="0" y="6962"/>
                    <a:pt x="92" y="7236"/>
                  </a:cubicBezTo>
                  <a:lnTo>
                    <a:pt x="92" y="7327"/>
                  </a:lnTo>
                  <a:cubicBezTo>
                    <a:pt x="92" y="7418"/>
                    <a:pt x="183" y="7532"/>
                    <a:pt x="183" y="7532"/>
                  </a:cubicBezTo>
                  <a:lnTo>
                    <a:pt x="274" y="7624"/>
                  </a:lnTo>
                  <a:cubicBezTo>
                    <a:pt x="480" y="7624"/>
                    <a:pt x="662" y="7418"/>
                    <a:pt x="662" y="7236"/>
                  </a:cubicBezTo>
                  <a:cubicBezTo>
                    <a:pt x="845" y="5136"/>
                    <a:pt x="1142" y="3059"/>
                    <a:pt x="2762" y="1621"/>
                  </a:cubicBezTo>
                  <a:cubicBezTo>
                    <a:pt x="3607" y="776"/>
                    <a:pt x="4748" y="388"/>
                    <a:pt x="5798" y="388"/>
                  </a:cubicBezTo>
                  <a:cubicBezTo>
                    <a:pt x="6642" y="388"/>
                    <a:pt x="7510" y="571"/>
                    <a:pt x="8263" y="1050"/>
                  </a:cubicBezTo>
                  <a:cubicBezTo>
                    <a:pt x="8263" y="1141"/>
                    <a:pt x="8354" y="1141"/>
                    <a:pt x="8354" y="1141"/>
                  </a:cubicBezTo>
                  <a:cubicBezTo>
                    <a:pt x="8560" y="1141"/>
                    <a:pt x="8742" y="959"/>
                    <a:pt x="8742" y="776"/>
                  </a:cubicBezTo>
                  <a:cubicBezTo>
                    <a:pt x="7989" y="205"/>
                    <a:pt x="7031" y="0"/>
                    <a:pt x="59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9" name="Google Shape;1669;p32"/>
            <p:cNvSpPr/>
            <p:nvPr/>
          </p:nvSpPr>
          <p:spPr>
            <a:xfrm>
              <a:off x="1940004" y="512792"/>
              <a:ext cx="107809" cy="551554"/>
            </a:xfrm>
            <a:custGeom>
              <a:avLst/>
              <a:gdLst/>
              <a:ahLst/>
              <a:cxnLst/>
              <a:rect l="l" t="t" r="r" b="b"/>
              <a:pathLst>
                <a:path w="3904" h="19973" extrusionOk="0">
                  <a:moveTo>
                    <a:pt x="959" y="0"/>
                  </a:moveTo>
                  <a:cubicBezTo>
                    <a:pt x="868" y="0"/>
                    <a:pt x="868" y="0"/>
                    <a:pt x="868" y="114"/>
                  </a:cubicBezTo>
                  <a:cubicBezTo>
                    <a:pt x="571" y="114"/>
                    <a:pt x="388" y="206"/>
                    <a:pt x="297" y="388"/>
                  </a:cubicBezTo>
                  <a:cubicBezTo>
                    <a:pt x="1438" y="6095"/>
                    <a:pt x="2465" y="11892"/>
                    <a:pt x="3721" y="17690"/>
                  </a:cubicBezTo>
                  <a:cubicBezTo>
                    <a:pt x="3424" y="15316"/>
                    <a:pt x="2945" y="12942"/>
                    <a:pt x="2580" y="10660"/>
                  </a:cubicBezTo>
                  <a:cubicBezTo>
                    <a:pt x="2374" y="9039"/>
                    <a:pt x="2100" y="7533"/>
                    <a:pt x="1895" y="6003"/>
                  </a:cubicBezTo>
                  <a:cubicBezTo>
                    <a:pt x="1804" y="5524"/>
                    <a:pt x="1050" y="1256"/>
                    <a:pt x="1233" y="1142"/>
                  </a:cubicBezTo>
                  <a:cubicBezTo>
                    <a:pt x="1804" y="776"/>
                    <a:pt x="1438" y="0"/>
                    <a:pt x="959" y="0"/>
                  </a:cubicBezTo>
                  <a:close/>
                  <a:moveTo>
                    <a:pt x="92" y="959"/>
                  </a:moveTo>
                  <a:cubicBezTo>
                    <a:pt x="0" y="1256"/>
                    <a:pt x="92" y="1621"/>
                    <a:pt x="92" y="1918"/>
                  </a:cubicBezTo>
                  <a:cubicBezTo>
                    <a:pt x="388" y="3903"/>
                    <a:pt x="662" y="5912"/>
                    <a:pt x="959" y="7807"/>
                  </a:cubicBezTo>
                  <a:cubicBezTo>
                    <a:pt x="1530" y="11801"/>
                    <a:pt x="2100" y="15887"/>
                    <a:pt x="3333" y="19790"/>
                  </a:cubicBezTo>
                  <a:cubicBezTo>
                    <a:pt x="3424" y="19881"/>
                    <a:pt x="3515" y="19972"/>
                    <a:pt x="3607" y="19972"/>
                  </a:cubicBezTo>
                  <a:cubicBezTo>
                    <a:pt x="3812" y="19972"/>
                    <a:pt x="3903" y="19881"/>
                    <a:pt x="3903" y="19698"/>
                  </a:cubicBezTo>
                  <a:lnTo>
                    <a:pt x="3903" y="19037"/>
                  </a:lnTo>
                  <a:lnTo>
                    <a:pt x="3812" y="19037"/>
                  </a:lnTo>
                  <a:cubicBezTo>
                    <a:pt x="3721" y="19037"/>
                    <a:pt x="3721" y="19037"/>
                    <a:pt x="3721" y="18945"/>
                  </a:cubicBezTo>
                  <a:cubicBezTo>
                    <a:pt x="2192" y="13033"/>
                    <a:pt x="868" y="6962"/>
                    <a:pt x="92" y="95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0" name="Google Shape;1670;p32"/>
            <p:cNvSpPr/>
            <p:nvPr/>
          </p:nvSpPr>
          <p:spPr>
            <a:xfrm>
              <a:off x="1942517" y="523506"/>
              <a:ext cx="105296" cy="514992"/>
            </a:xfrm>
            <a:custGeom>
              <a:avLst/>
              <a:gdLst/>
              <a:ahLst/>
              <a:cxnLst/>
              <a:rect l="l" t="t" r="r" b="b"/>
              <a:pathLst>
                <a:path w="3813" h="18649" extrusionOk="0">
                  <a:moveTo>
                    <a:pt x="206" y="0"/>
                  </a:moveTo>
                  <a:cubicBezTo>
                    <a:pt x="1" y="92"/>
                    <a:pt x="1" y="297"/>
                    <a:pt x="1" y="571"/>
                  </a:cubicBezTo>
                  <a:cubicBezTo>
                    <a:pt x="777" y="6574"/>
                    <a:pt x="2101" y="12645"/>
                    <a:pt x="3630" y="18557"/>
                  </a:cubicBezTo>
                  <a:cubicBezTo>
                    <a:pt x="3630" y="18649"/>
                    <a:pt x="3630" y="18649"/>
                    <a:pt x="3721" y="18649"/>
                  </a:cubicBezTo>
                  <a:lnTo>
                    <a:pt x="3812" y="18649"/>
                  </a:lnTo>
                  <a:cubicBezTo>
                    <a:pt x="3721" y="18169"/>
                    <a:pt x="3721" y="17781"/>
                    <a:pt x="3630" y="17302"/>
                  </a:cubicBezTo>
                  <a:cubicBezTo>
                    <a:pt x="2374" y="11504"/>
                    <a:pt x="1347" y="5707"/>
                    <a:pt x="2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1" name="Google Shape;1671;p32"/>
            <p:cNvSpPr/>
            <p:nvPr/>
          </p:nvSpPr>
          <p:spPr>
            <a:xfrm>
              <a:off x="1273129" y="701872"/>
              <a:ext cx="2541" cy="5716"/>
            </a:xfrm>
            <a:custGeom>
              <a:avLst/>
              <a:gdLst/>
              <a:ahLst/>
              <a:cxnLst/>
              <a:rect l="l" t="t" r="r" b="b"/>
              <a:pathLst>
                <a:path w="92" h="207" extrusionOk="0">
                  <a:moveTo>
                    <a:pt x="0" y="1"/>
                  </a:moveTo>
                  <a:cubicBezTo>
                    <a:pt x="0" y="115"/>
                    <a:pt x="91" y="206"/>
                    <a:pt x="91" y="206"/>
                  </a:cubicBezTo>
                  <a:cubicBezTo>
                    <a:pt x="91" y="206"/>
                    <a:pt x="91" y="115"/>
                    <a:pt x="0" y="1"/>
                  </a:cubicBezTo>
                  <a:close/>
                </a:path>
              </a:pathLst>
            </a:custGeom>
            <a:solidFill>
              <a:srgbClr val="8C9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2" name="Google Shape;1672;p32"/>
            <p:cNvSpPr/>
            <p:nvPr/>
          </p:nvSpPr>
          <p:spPr>
            <a:xfrm>
              <a:off x="1167861" y="967252"/>
              <a:ext cx="28" cy="28"/>
            </a:xfrm>
            <a:custGeom>
              <a:avLst/>
              <a:gdLst/>
              <a:ahLst/>
              <a:cxnLst/>
              <a:rect l="l" t="t" r="r" b="b"/>
              <a:pathLst>
                <a:path w="1" h="1" extrusionOk="0">
                  <a:moveTo>
                    <a:pt x="0" y="0"/>
                  </a:moveTo>
                  <a:lnTo>
                    <a:pt x="0" y="0"/>
                  </a:lnTo>
                  <a:lnTo>
                    <a:pt x="0" y="0"/>
                  </a:lnTo>
                  <a:lnTo>
                    <a:pt x="0" y="0"/>
                  </a:lnTo>
                  <a:close/>
                  <a:moveTo>
                    <a:pt x="0" y="0"/>
                  </a:moveTo>
                  <a:lnTo>
                    <a:pt x="0" y="0"/>
                  </a:lnTo>
                  <a:lnTo>
                    <a:pt x="0" y="0"/>
                  </a:lnTo>
                  <a:close/>
                  <a:moveTo>
                    <a:pt x="0" y="0"/>
                  </a:moveTo>
                  <a:lnTo>
                    <a:pt x="0" y="0"/>
                  </a:lnTo>
                  <a:close/>
                </a:path>
              </a:pathLst>
            </a:custGeom>
            <a:solidFill>
              <a:srgbClr val="75BD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3" name="Google Shape;1673;p32"/>
            <p:cNvSpPr/>
            <p:nvPr/>
          </p:nvSpPr>
          <p:spPr>
            <a:xfrm>
              <a:off x="1167861" y="967252"/>
              <a:ext cx="28" cy="28"/>
            </a:xfrm>
            <a:custGeom>
              <a:avLst/>
              <a:gdLst/>
              <a:ahLst/>
              <a:cxnLst/>
              <a:rect l="l" t="t" r="r" b="b"/>
              <a:pathLst>
                <a:path w="1" h="1" extrusionOk="0">
                  <a:moveTo>
                    <a:pt x="0" y="0"/>
                  </a:moveTo>
                  <a:lnTo>
                    <a:pt x="0" y="0"/>
                  </a:lnTo>
                  <a:lnTo>
                    <a:pt x="0" y="0"/>
                  </a:lnTo>
                  <a:lnTo>
                    <a:pt x="0" y="0"/>
                  </a:lnTo>
                  <a:lnTo>
                    <a:pt x="0" y="0"/>
                  </a:lnTo>
                  <a:lnTo>
                    <a:pt x="0" y="0"/>
                  </a:lnTo>
                  <a:lnTo>
                    <a:pt x="0" y="0"/>
                  </a:lnTo>
                  <a:lnTo>
                    <a:pt x="0" y="0"/>
                  </a:lnTo>
                  <a:lnTo>
                    <a:pt x="0" y="0"/>
                  </a:lnTo>
                  <a:close/>
                </a:path>
              </a:pathLst>
            </a:custGeom>
            <a:solidFill>
              <a:srgbClr val="8C9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4" name="Google Shape;1674;p32"/>
            <p:cNvSpPr/>
            <p:nvPr/>
          </p:nvSpPr>
          <p:spPr>
            <a:xfrm>
              <a:off x="1176062" y="969765"/>
              <a:ext cx="28" cy="28"/>
            </a:xfrm>
            <a:custGeom>
              <a:avLst/>
              <a:gdLst/>
              <a:ahLst/>
              <a:cxnLst/>
              <a:rect l="l" t="t" r="r" b="b"/>
              <a:pathLst>
                <a:path w="1" h="1" extrusionOk="0">
                  <a:moveTo>
                    <a:pt x="0" y="1"/>
                  </a:moveTo>
                  <a:lnTo>
                    <a:pt x="0" y="1"/>
                  </a:lnTo>
                  <a:close/>
                </a:path>
              </a:pathLst>
            </a:custGeom>
            <a:solidFill>
              <a:srgbClr val="8C9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5" name="Google Shape;1675;p32"/>
            <p:cNvSpPr/>
            <p:nvPr/>
          </p:nvSpPr>
          <p:spPr>
            <a:xfrm>
              <a:off x="1160294" y="691792"/>
              <a:ext cx="104661" cy="272947"/>
            </a:xfrm>
            <a:custGeom>
              <a:avLst/>
              <a:gdLst/>
              <a:ahLst/>
              <a:cxnLst/>
              <a:rect l="l" t="t" r="r" b="b"/>
              <a:pathLst>
                <a:path w="3790" h="9884" extrusionOk="0">
                  <a:moveTo>
                    <a:pt x="3607" y="1"/>
                  </a:moveTo>
                  <a:cubicBezTo>
                    <a:pt x="3516" y="1"/>
                    <a:pt x="3424" y="1"/>
                    <a:pt x="3424" y="92"/>
                  </a:cubicBezTo>
                  <a:cubicBezTo>
                    <a:pt x="2557" y="480"/>
                    <a:pt x="1804" y="936"/>
                    <a:pt x="1324" y="1621"/>
                  </a:cubicBezTo>
                  <a:cubicBezTo>
                    <a:pt x="366" y="2854"/>
                    <a:pt x="0" y="4566"/>
                    <a:pt x="0" y="6278"/>
                  </a:cubicBezTo>
                  <a:cubicBezTo>
                    <a:pt x="0" y="7510"/>
                    <a:pt x="183" y="8743"/>
                    <a:pt x="457" y="9793"/>
                  </a:cubicBezTo>
                  <a:cubicBezTo>
                    <a:pt x="457" y="9884"/>
                    <a:pt x="366" y="9884"/>
                    <a:pt x="366" y="9884"/>
                  </a:cubicBezTo>
                  <a:cubicBezTo>
                    <a:pt x="571" y="9884"/>
                    <a:pt x="662" y="9884"/>
                    <a:pt x="754" y="9793"/>
                  </a:cubicBezTo>
                  <a:cubicBezTo>
                    <a:pt x="754" y="6551"/>
                    <a:pt x="274" y="2648"/>
                    <a:pt x="3789" y="1051"/>
                  </a:cubicBezTo>
                  <a:cubicBezTo>
                    <a:pt x="3698" y="663"/>
                    <a:pt x="3698" y="366"/>
                    <a:pt x="36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6" name="Google Shape;1676;p32"/>
            <p:cNvSpPr/>
            <p:nvPr/>
          </p:nvSpPr>
          <p:spPr>
            <a:xfrm>
              <a:off x="1451494" y="631288"/>
              <a:ext cx="2568" cy="7594"/>
            </a:xfrm>
            <a:custGeom>
              <a:avLst/>
              <a:gdLst/>
              <a:ahLst/>
              <a:cxnLst/>
              <a:rect l="l" t="t" r="r" b="b"/>
              <a:pathLst>
                <a:path w="93" h="275" extrusionOk="0">
                  <a:moveTo>
                    <a:pt x="1" y="0"/>
                  </a:moveTo>
                  <a:cubicBezTo>
                    <a:pt x="92" y="92"/>
                    <a:pt x="92" y="183"/>
                    <a:pt x="92" y="274"/>
                  </a:cubicBezTo>
                  <a:cubicBezTo>
                    <a:pt x="92" y="183"/>
                    <a:pt x="92" y="92"/>
                    <a:pt x="1" y="0"/>
                  </a:cubicBezTo>
                  <a:close/>
                </a:path>
              </a:pathLst>
            </a:custGeom>
            <a:solidFill>
              <a:srgbClr val="8C9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7" name="Google Shape;1677;p32"/>
            <p:cNvSpPr/>
            <p:nvPr/>
          </p:nvSpPr>
          <p:spPr>
            <a:xfrm>
              <a:off x="1296436" y="660284"/>
              <a:ext cx="5716" cy="2541"/>
            </a:xfrm>
            <a:custGeom>
              <a:avLst/>
              <a:gdLst/>
              <a:ahLst/>
              <a:cxnLst/>
              <a:rect l="l" t="t" r="r" b="b"/>
              <a:pathLst>
                <a:path w="207" h="92" extrusionOk="0">
                  <a:moveTo>
                    <a:pt x="206" y="0"/>
                  </a:moveTo>
                  <a:lnTo>
                    <a:pt x="206" y="0"/>
                  </a:lnTo>
                  <a:lnTo>
                    <a:pt x="206" y="0"/>
                  </a:lnTo>
                  <a:close/>
                  <a:moveTo>
                    <a:pt x="92" y="0"/>
                  </a:moveTo>
                  <a:lnTo>
                    <a:pt x="92" y="0"/>
                  </a:lnTo>
                  <a:lnTo>
                    <a:pt x="92" y="0"/>
                  </a:lnTo>
                  <a:close/>
                  <a:moveTo>
                    <a:pt x="92" y="0"/>
                  </a:moveTo>
                  <a:cubicBezTo>
                    <a:pt x="92" y="0"/>
                    <a:pt x="1" y="0"/>
                    <a:pt x="1" y="92"/>
                  </a:cubicBezTo>
                  <a:cubicBezTo>
                    <a:pt x="1" y="0"/>
                    <a:pt x="92" y="0"/>
                    <a:pt x="92" y="0"/>
                  </a:cubicBezTo>
                  <a:close/>
                  <a:moveTo>
                    <a:pt x="92" y="0"/>
                  </a:moveTo>
                  <a:lnTo>
                    <a:pt x="92" y="0"/>
                  </a:lnTo>
                  <a:lnTo>
                    <a:pt x="92" y="0"/>
                  </a:lnTo>
                  <a:close/>
                </a:path>
              </a:pathLst>
            </a:custGeom>
            <a:solidFill>
              <a:srgbClr val="75BD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8" name="Google Shape;1678;p32"/>
            <p:cNvSpPr/>
            <p:nvPr/>
          </p:nvSpPr>
          <p:spPr>
            <a:xfrm>
              <a:off x="1302125" y="631288"/>
              <a:ext cx="144371" cy="288715"/>
            </a:xfrm>
            <a:custGeom>
              <a:avLst/>
              <a:gdLst/>
              <a:ahLst/>
              <a:cxnLst/>
              <a:rect l="l" t="t" r="r" b="b"/>
              <a:pathLst>
                <a:path w="5228" h="10455" extrusionOk="0">
                  <a:moveTo>
                    <a:pt x="4839" y="0"/>
                  </a:moveTo>
                  <a:cubicBezTo>
                    <a:pt x="3515" y="388"/>
                    <a:pt x="2169" y="754"/>
                    <a:pt x="936" y="1233"/>
                  </a:cubicBezTo>
                  <a:cubicBezTo>
                    <a:pt x="662" y="1324"/>
                    <a:pt x="274" y="1416"/>
                    <a:pt x="0" y="1530"/>
                  </a:cubicBezTo>
                  <a:lnTo>
                    <a:pt x="0" y="1621"/>
                  </a:lnTo>
                  <a:cubicBezTo>
                    <a:pt x="0" y="2283"/>
                    <a:pt x="571" y="3607"/>
                    <a:pt x="662" y="3995"/>
                  </a:cubicBezTo>
                  <a:cubicBezTo>
                    <a:pt x="845" y="4657"/>
                    <a:pt x="936" y="5319"/>
                    <a:pt x="1141" y="6095"/>
                  </a:cubicBezTo>
                  <a:cubicBezTo>
                    <a:pt x="1507" y="7510"/>
                    <a:pt x="1895" y="8948"/>
                    <a:pt x="2169" y="10363"/>
                  </a:cubicBezTo>
                  <a:lnTo>
                    <a:pt x="2169" y="10454"/>
                  </a:lnTo>
                  <a:lnTo>
                    <a:pt x="2283" y="10454"/>
                  </a:lnTo>
                  <a:cubicBezTo>
                    <a:pt x="2374" y="10454"/>
                    <a:pt x="2465" y="10363"/>
                    <a:pt x="2465" y="10363"/>
                  </a:cubicBezTo>
                  <a:cubicBezTo>
                    <a:pt x="2557" y="10363"/>
                    <a:pt x="2557" y="10363"/>
                    <a:pt x="2557" y="10272"/>
                  </a:cubicBezTo>
                  <a:cubicBezTo>
                    <a:pt x="2465" y="8834"/>
                    <a:pt x="1986" y="7510"/>
                    <a:pt x="1598" y="6186"/>
                  </a:cubicBezTo>
                  <a:cubicBezTo>
                    <a:pt x="1233" y="4748"/>
                    <a:pt x="845" y="3424"/>
                    <a:pt x="571" y="1986"/>
                  </a:cubicBezTo>
                  <a:cubicBezTo>
                    <a:pt x="2077" y="1621"/>
                    <a:pt x="3698" y="1324"/>
                    <a:pt x="5136" y="754"/>
                  </a:cubicBezTo>
                  <a:lnTo>
                    <a:pt x="5227" y="754"/>
                  </a:lnTo>
                  <a:cubicBezTo>
                    <a:pt x="5136" y="480"/>
                    <a:pt x="5136" y="274"/>
                    <a:pt x="50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9" name="Google Shape;1679;p32"/>
            <p:cNvSpPr/>
            <p:nvPr/>
          </p:nvSpPr>
          <p:spPr>
            <a:xfrm>
              <a:off x="1488057" y="581498"/>
              <a:ext cx="179028" cy="291228"/>
            </a:xfrm>
            <a:custGeom>
              <a:avLst/>
              <a:gdLst/>
              <a:ahLst/>
              <a:cxnLst/>
              <a:rect l="l" t="t" r="r" b="b"/>
              <a:pathLst>
                <a:path w="6483" h="10546" extrusionOk="0">
                  <a:moveTo>
                    <a:pt x="6095" y="0"/>
                  </a:moveTo>
                  <a:cubicBezTo>
                    <a:pt x="4109" y="365"/>
                    <a:pt x="2009" y="845"/>
                    <a:pt x="1" y="1324"/>
                  </a:cubicBezTo>
                  <a:lnTo>
                    <a:pt x="1" y="1415"/>
                  </a:lnTo>
                  <a:cubicBezTo>
                    <a:pt x="1" y="1621"/>
                    <a:pt x="115" y="1803"/>
                    <a:pt x="115" y="1986"/>
                  </a:cubicBezTo>
                  <a:cubicBezTo>
                    <a:pt x="206" y="2283"/>
                    <a:pt x="206" y="2465"/>
                    <a:pt x="297" y="2762"/>
                  </a:cubicBezTo>
                  <a:cubicBezTo>
                    <a:pt x="480" y="3219"/>
                    <a:pt x="685" y="3789"/>
                    <a:pt x="777" y="4086"/>
                  </a:cubicBezTo>
                  <a:cubicBezTo>
                    <a:pt x="1051" y="4839"/>
                    <a:pt x="1347" y="5707"/>
                    <a:pt x="1530" y="6460"/>
                  </a:cubicBezTo>
                  <a:cubicBezTo>
                    <a:pt x="1827" y="7510"/>
                    <a:pt x="2192" y="8560"/>
                    <a:pt x="2397" y="9610"/>
                  </a:cubicBezTo>
                  <a:cubicBezTo>
                    <a:pt x="2489" y="9792"/>
                    <a:pt x="2580" y="10066"/>
                    <a:pt x="2671" y="10363"/>
                  </a:cubicBezTo>
                  <a:cubicBezTo>
                    <a:pt x="2671" y="10454"/>
                    <a:pt x="2762" y="10454"/>
                    <a:pt x="2854" y="10545"/>
                  </a:cubicBezTo>
                  <a:cubicBezTo>
                    <a:pt x="3059" y="10454"/>
                    <a:pt x="3242" y="10454"/>
                    <a:pt x="3424" y="10363"/>
                  </a:cubicBezTo>
                  <a:lnTo>
                    <a:pt x="3424" y="10180"/>
                  </a:lnTo>
                  <a:cubicBezTo>
                    <a:pt x="2854" y="7327"/>
                    <a:pt x="2101" y="4565"/>
                    <a:pt x="1347" y="1803"/>
                  </a:cubicBezTo>
                  <a:lnTo>
                    <a:pt x="1530" y="1803"/>
                  </a:lnTo>
                  <a:cubicBezTo>
                    <a:pt x="3150" y="1803"/>
                    <a:pt x="4680" y="1621"/>
                    <a:pt x="6186" y="936"/>
                  </a:cubicBezTo>
                  <a:cubicBezTo>
                    <a:pt x="6392" y="936"/>
                    <a:pt x="6483" y="753"/>
                    <a:pt x="6483" y="662"/>
                  </a:cubicBezTo>
                  <a:cubicBezTo>
                    <a:pt x="6392" y="480"/>
                    <a:pt x="6392" y="365"/>
                    <a:pt x="6278" y="183"/>
                  </a:cubicBezTo>
                  <a:cubicBezTo>
                    <a:pt x="6278" y="92"/>
                    <a:pt x="6186" y="92"/>
                    <a:pt x="60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0" name="Google Shape;1680;p32"/>
            <p:cNvSpPr/>
            <p:nvPr/>
          </p:nvSpPr>
          <p:spPr>
            <a:xfrm>
              <a:off x="1719387" y="544301"/>
              <a:ext cx="157599" cy="273582"/>
            </a:xfrm>
            <a:custGeom>
              <a:avLst/>
              <a:gdLst/>
              <a:ahLst/>
              <a:cxnLst/>
              <a:rect l="l" t="t" r="r" b="b"/>
              <a:pathLst>
                <a:path w="5707" h="9907" extrusionOk="0">
                  <a:moveTo>
                    <a:pt x="5524" y="1"/>
                  </a:moveTo>
                  <a:lnTo>
                    <a:pt x="5524" y="1"/>
                  </a:lnTo>
                  <a:cubicBezTo>
                    <a:pt x="3721" y="297"/>
                    <a:pt x="1804" y="685"/>
                    <a:pt x="0" y="959"/>
                  </a:cubicBezTo>
                  <a:cubicBezTo>
                    <a:pt x="662" y="3995"/>
                    <a:pt x="1438" y="6962"/>
                    <a:pt x="2580" y="9907"/>
                  </a:cubicBezTo>
                  <a:cubicBezTo>
                    <a:pt x="2762" y="9815"/>
                    <a:pt x="2945" y="9815"/>
                    <a:pt x="3150" y="9701"/>
                  </a:cubicBezTo>
                  <a:cubicBezTo>
                    <a:pt x="2580" y="6848"/>
                    <a:pt x="1712" y="3995"/>
                    <a:pt x="868" y="1142"/>
                  </a:cubicBezTo>
                  <a:cubicBezTo>
                    <a:pt x="2283" y="1050"/>
                    <a:pt x="3812" y="959"/>
                    <a:pt x="5227" y="685"/>
                  </a:cubicBezTo>
                  <a:cubicBezTo>
                    <a:pt x="5524" y="685"/>
                    <a:pt x="5707" y="297"/>
                    <a:pt x="55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1" name="Google Shape;1681;p32"/>
            <p:cNvSpPr/>
            <p:nvPr/>
          </p:nvSpPr>
          <p:spPr>
            <a:xfrm>
              <a:off x="2055352" y="478743"/>
              <a:ext cx="55479" cy="294404"/>
            </a:xfrm>
            <a:custGeom>
              <a:avLst/>
              <a:gdLst/>
              <a:ahLst/>
              <a:cxnLst/>
              <a:rect l="l" t="t" r="r" b="b"/>
              <a:pathLst>
                <a:path w="2009" h="10661" extrusionOk="0">
                  <a:moveTo>
                    <a:pt x="0" y="10272"/>
                  </a:moveTo>
                  <a:lnTo>
                    <a:pt x="0" y="10272"/>
                  </a:lnTo>
                  <a:cubicBezTo>
                    <a:pt x="206" y="10478"/>
                    <a:pt x="297" y="10569"/>
                    <a:pt x="480" y="10660"/>
                  </a:cubicBezTo>
                  <a:lnTo>
                    <a:pt x="480" y="10660"/>
                  </a:lnTo>
                  <a:lnTo>
                    <a:pt x="480" y="10660"/>
                  </a:lnTo>
                  <a:cubicBezTo>
                    <a:pt x="297" y="10569"/>
                    <a:pt x="206" y="10478"/>
                    <a:pt x="0" y="10272"/>
                  </a:cubicBezTo>
                  <a:close/>
                  <a:moveTo>
                    <a:pt x="1712" y="389"/>
                  </a:moveTo>
                  <a:cubicBezTo>
                    <a:pt x="1530" y="389"/>
                    <a:pt x="1256" y="480"/>
                    <a:pt x="1050" y="480"/>
                  </a:cubicBezTo>
                  <a:cubicBezTo>
                    <a:pt x="1256" y="480"/>
                    <a:pt x="1530" y="389"/>
                    <a:pt x="1712" y="389"/>
                  </a:cubicBezTo>
                  <a:close/>
                  <a:moveTo>
                    <a:pt x="1712" y="389"/>
                  </a:moveTo>
                  <a:lnTo>
                    <a:pt x="1712" y="389"/>
                  </a:lnTo>
                  <a:lnTo>
                    <a:pt x="1712" y="389"/>
                  </a:lnTo>
                  <a:lnTo>
                    <a:pt x="1712" y="389"/>
                  </a:lnTo>
                  <a:close/>
                  <a:moveTo>
                    <a:pt x="959" y="92"/>
                  </a:moveTo>
                  <a:lnTo>
                    <a:pt x="959" y="92"/>
                  </a:lnTo>
                  <a:lnTo>
                    <a:pt x="959" y="92"/>
                  </a:lnTo>
                  <a:close/>
                  <a:moveTo>
                    <a:pt x="2009" y="1"/>
                  </a:moveTo>
                  <a:cubicBezTo>
                    <a:pt x="1621" y="1"/>
                    <a:pt x="1347" y="92"/>
                    <a:pt x="959" y="92"/>
                  </a:cubicBezTo>
                  <a:cubicBezTo>
                    <a:pt x="1347" y="92"/>
                    <a:pt x="1621" y="1"/>
                    <a:pt x="2009" y="1"/>
                  </a:cubicBezTo>
                  <a:close/>
                </a:path>
              </a:pathLst>
            </a:custGeom>
            <a:solidFill>
              <a:srgbClr val="75BD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2" name="Google Shape;1682;p32"/>
            <p:cNvSpPr/>
            <p:nvPr/>
          </p:nvSpPr>
          <p:spPr>
            <a:xfrm>
              <a:off x="2000508" y="489457"/>
              <a:ext cx="152573" cy="283689"/>
            </a:xfrm>
            <a:custGeom>
              <a:avLst/>
              <a:gdLst/>
              <a:ahLst/>
              <a:cxnLst/>
              <a:rect l="l" t="t" r="r" b="b"/>
              <a:pathLst>
                <a:path w="5525" h="10273" extrusionOk="0">
                  <a:moveTo>
                    <a:pt x="3698" y="1"/>
                  </a:moveTo>
                  <a:cubicBezTo>
                    <a:pt x="3516" y="1"/>
                    <a:pt x="3242" y="92"/>
                    <a:pt x="3036" y="92"/>
                  </a:cubicBezTo>
                  <a:cubicBezTo>
                    <a:pt x="2557" y="183"/>
                    <a:pt x="2192" y="275"/>
                    <a:pt x="1712" y="389"/>
                  </a:cubicBezTo>
                  <a:cubicBezTo>
                    <a:pt x="959" y="571"/>
                    <a:pt x="183" y="1325"/>
                    <a:pt x="1" y="2192"/>
                  </a:cubicBezTo>
                  <a:cubicBezTo>
                    <a:pt x="1" y="2945"/>
                    <a:pt x="183" y="3813"/>
                    <a:pt x="389" y="4566"/>
                  </a:cubicBezTo>
                  <a:cubicBezTo>
                    <a:pt x="480" y="4954"/>
                    <a:pt x="571" y="5319"/>
                    <a:pt x="662" y="5616"/>
                  </a:cubicBezTo>
                  <a:cubicBezTo>
                    <a:pt x="845" y="6552"/>
                    <a:pt x="1142" y="7510"/>
                    <a:pt x="1324" y="8560"/>
                  </a:cubicBezTo>
                  <a:cubicBezTo>
                    <a:pt x="1530" y="9040"/>
                    <a:pt x="1804" y="9519"/>
                    <a:pt x="1986" y="9884"/>
                  </a:cubicBezTo>
                  <a:cubicBezTo>
                    <a:pt x="2192" y="10090"/>
                    <a:pt x="2283" y="10181"/>
                    <a:pt x="2466" y="10272"/>
                  </a:cubicBezTo>
                  <a:lnTo>
                    <a:pt x="2557" y="10272"/>
                  </a:lnTo>
                  <a:cubicBezTo>
                    <a:pt x="2762" y="10181"/>
                    <a:pt x="2854" y="10090"/>
                    <a:pt x="2854" y="9793"/>
                  </a:cubicBezTo>
                  <a:cubicBezTo>
                    <a:pt x="2192" y="7693"/>
                    <a:pt x="1621" y="5616"/>
                    <a:pt x="1416" y="3333"/>
                  </a:cubicBezTo>
                  <a:cubicBezTo>
                    <a:pt x="1324" y="2557"/>
                    <a:pt x="1051" y="1530"/>
                    <a:pt x="1804" y="1142"/>
                  </a:cubicBezTo>
                  <a:cubicBezTo>
                    <a:pt x="2283" y="845"/>
                    <a:pt x="2762" y="754"/>
                    <a:pt x="3242" y="754"/>
                  </a:cubicBezTo>
                  <a:cubicBezTo>
                    <a:pt x="3812" y="754"/>
                    <a:pt x="4474" y="959"/>
                    <a:pt x="4954" y="1051"/>
                  </a:cubicBezTo>
                  <a:lnTo>
                    <a:pt x="5045" y="1051"/>
                  </a:lnTo>
                  <a:cubicBezTo>
                    <a:pt x="5319" y="1051"/>
                    <a:pt x="5410" y="959"/>
                    <a:pt x="5524" y="754"/>
                  </a:cubicBezTo>
                  <a:cubicBezTo>
                    <a:pt x="5045" y="275"/>
                    <a:pt x="4474" y="1"/>
                    <a:pt x="3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3" name="Google Shape;1683;p32"/>
            <p:cNvSpPr/>
            <p:nvPr/>
          </p:nvSpPr>
          <p:spPr>
            <a:xfrm>
              <a:off x="1144526" y="676052"/>
              <a:ext cx="180933" cy="296889"/>
            </a:xfrm>
            <a:custGeom>
              <a:avLst/>
              <a:gdLst/>
              <a:ahLst/>
              <a:cxnLst/>
              <a:rect l="l" t="t" r="r" b="b"/>
              <a:pathLst>
                <a:path w="6552" h="10751" extrusionOk="0">
                  <a:moveTo>
                    <a:pt x="4178" y="479"/>
                  </a:moveTo>
                  <a:cubicBezTo>
                    <a:pt x="4657" y="3424"/>
                    <a:pt x="5319" y="6368"/>
                    <a:pt x="6278" y="9221"/>
                  </a:cubicBezTo>
                  <a:cubicBezTo>
                    <a:pt x="4580" y="9606"/>
                    <a:pt x="2770" y="10058"/>
                    <a:pt x="982" y="10444"/>
                  </a:cubicBezTo>
                  <a:lnTo>
                    <a:pt x="982" y="10444"/>
                  </a:lnTo>
                  <a:cubicBezTo>
                    <a:pt x="1028" y="10421"/>
                    <a:pt x="1028" y="10363"/>
                    <a:pt x="1028" y="10363"/>
                  </a:cubicBezTo>
                  <a:cubicBezTo>
                    <a:pt x="457" y="7692"/>
                    <a:pt x="183" y="3698"/>
                    <a:pt x="2375" y="1712"/>
                  </a:cubicBezTo>
                  <a:cubicBezTo>
                    <a:pt x="2854" y="1141"/>
                    <a:pt x="3516" y="845"/>
                    <a:pt x="4178" y="479"/>
                  </a:cubicBezTo>
                  <a:close/>
                  <a:moveTo>
                    <a:pt x="4269" y="0"/>
                  </a:moveTo>
                  <a:cubicBezTo>
                    <a:pt x="2945" y="571"/>
                    <a:pt x="1713" y="1324"/>
                    <a:pt x="1142" y="2556"/>
                  </a:cubicBezTo>
                  <a:cubicBezTo>
                    <a:pt x="1" y="4930"/>
                    <a:pt x="1" y="7989"/>
                    <a:pt x="663" y="10454"/>
                  </a:cubicBezTo>
                  <a:cubicBezTo>
                    <a:pt x="663" y="10545"/>
                    <a:pt x="754" y="10545"/>
                    <a:pt x="845" y="10545"/>
                  </a:cubicBezTo>
                  <a:cubicBezTo>
                    <a:pt x="754" y="10637"/>
                    <a:pt x="845" y="10751"/>
                    <a:pt x="937" y="10751"/>
                  </a:cubicBezTo>
                  <a:cubicBezTo>
                    <a:pt x="2740" y="10363"/>
                    <a:pt x="4657" y="9975"/>
                    <a:pt x="6460" y="9609"/>
                  </a:cubicBezTo>
                  <a:cubicBezTo>
                    <a:pt x="6460" y="9495"/>
                    <a:pt x="6369" y="9495"/>
                    <a:pt x="6369" y="9404"/>
                  </a:cubicBezTo>
                  <a:cubicBezTo>
                    <a:pt x="6460" y="9404"/>
                    <a:pt x="6552" y="9404"/>
                    <a:pt x="6552" y="9313"/>
                  </a:cubicBezTo>
                  <a:cubicBezTo>
                    <a:pt x="5798" y="6368"/>
                    <a:pt x="5136" y="3333"/>
                    <a:pt x="4566" y="274"/>
                  </a:cubicBezTo>
                  <a:cubicBezTo>
                    <a:pt x="4566" y="183"/>
                    <a:pt x="4452" y="183"/>
                    <a:pt x="4360" y="183"/>
                  </a:cubicBezTo>
                  <a:cubicBezTo>
                    <a:pt x="4360" y="91"/>
                    <a:pt x="4269" y="0"/>
                    <a:pt x="42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4" name="Google Shape;1684;p32"/>
            <p:cNvSpPr/>
            <p:nvPr/>
          </p:nvSpPr>
          <p:spPr>
            <a:xfrm>
              <a:off x="1708673" y="531708"/>
              <a:ext cx="242073" cy="299429"/>
            </a:xfrm>
            <a:custGeom>
              <a:avLst/>
              <a:gdLst/>
              <a:ahLst/>
              <a:cxnLst/>
              <a:rect l="l" t="t" r="r" b="b"/>
              <a:pathLst>
                <a:path w="8766" h="10843" extrusionOk="0">
                  <a:moveTo>
                    <a:pt x="6392" y="365"/>
                  </a:moveTo>
                  <a:cubicBezTo>
                    <a:pt x="6483" y="1803"/>
                    <a:pt x="6665" y="3218"/>
                    <a:pt x="6962" y="4565"/>
                  </a:cubicBezTo>
                  <a:cubicBezTo>
                    <a:pt x="7053" y="5227"/>
                    <a:pt x="7236" y="5980"/>
                    <a:pt x="7419" y="6642"/>
                  </a:cubicBezTo>
                  <a:cubicBezTo>
                    <a:pt x="7533" y="7030"/>
                    <a:pt x="8195" y="8263"/>
                    <a:pt x="8103" y="8651"/>
                  </a:cubicBezTo>
                  <a:cubicBezTo>
                    <a:pt x="7807" y="9587"/>
                    <a:pt x="4474" y="9975"/>
                    <a:pt x="3538" y="10157"/>
                  </a:cubicBezTo>
                  <a:cubicBezTo>
                    <a:pt x="3333" y="10271"/>
                    <a:pt x="3150" y="10271"/>
                    <a:pt x="2968" y="10363"/>
                  </a:cubicBezTo>
                  <a:cubicBezTo>
                    <a:pt x="1826" y="7418"/>
                    <a:pt x="1050" y="4451"/>
                    <a:pt x="388" y="1415"/>
                  </a:cubicBezTo>
                  <a:cubicBezTo>
                    <a:pt x="2397" y="1027"/>
                    <a:pt x="4383" y="753"/>
                    <a:pt x="6392" y="365"/>
                  </a:cubicBezTo>
                  <a:close/>
                  <a:moveTo>
                    <a:pt x="6483" y="0"/>
                  </a:moveTo>
                  <a:cubicBezTo>
                    <a:pt x="4292" y="274"/>
                    <a:pt x="2100" y="571"/>
                    <a:pt x="0" y="936"/>
                  </a:cubicBezTo>
                  <a:lnTo>
                    <a:pt x="0" y="1506"/>
                  </a:lnTo>
                  <a:lnTo>
                    <a:pt x="115" y="1506"/>
                  </a:lnTo>
                  <a:cubicBezTo>
                    <a:pt x="571" y="4565"/>
                    <a:pt x="1438" y="7601"/>
                    <a:pt x="2580" y="10454"/>
                  </a:cubicBezTo>
                  <a:lnTo>
                    <a:pt x="2488" y="10454"/>
                  </a:lnTo>
                  <a:cubicBezTo>
                    <a:pt x="2580" y="10545"/>
                    <a:pt x="2671" y="10728"/>
                    <a:pt x="2671" y="10842"/>
                  </a:cubicBezTo>
                  <a:cubicBezTo>
                    <a:pt x="4680" y="10363"/>
                    <a:pt x="6574" y="9883"/>
                    <a:pt x="8560" y="9313"/>
                  </a:cubicBezTo>
                  <a:cubicBezTo>
                    <a:pt x="8674" y="9313"/>
                    <a:pt x="8765" y="9221"/>
                    <a:pt x="8674" y="9016"/>
                  </a:cubicBezTo>
                  <a:cubicBezTo>
                    <a:pt x="7715" y="6277"/>
                    <a:pt x="7053" y="3424"/>
                    <a:pt x="6757" y="365"/>
                  </a:cubicBezTo>
                  <a:cubicBezTo>
                    <a:pt x="6757" y="274"/>
                    <a:pt x="6665" y="183"/>
                    <a:pt x="6665" y="183"/>
                  </a:cubicBezTo>
                  <a:cubicBezTo>
                    <a:pt x="6574" y="91"/>
                    <a:pt x="6574" y="0"/>
                    <a:pt x="64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5" name="Google Shape;1685;p32"/>
            <p:cNvSpPr/>
            <p:nvPr/>
          </p:nvSpPr>
          <p:spPr>
            <a:xfrm>
              <a:off x="1979714" y="478384"/>
              <a:ext cx="252153" cy="305477"/>
            </a:xfrm>
            <a:custGeom>
              <a:avLst/>
              <a:gdLst/>
              <a:ahLst/>
              <a:cxnLst/>
              <a:rect l="l" t="t" r="r" b="b"/>
              <a:pathLst>
                <a:path w="9131" h="11062" extrusionOk="0">
                  <a:moveTo>
                    <a:pt x="4536" y="413"/>
                  </a:moveTo>
                  <a:cubicBezTo>
                    <a:pt x="5959" y="413"/>
                    <a:pt x="6709" y="1407"/>
                    <a:pt x="7122" y="2958"/>
                  </a:cubicBezTo>
                  <a:cubicBezTo>
                    <a:pt x="7784" y="5149"/>
                    <a:pt x="8172" y="7341"/>
                    <a:pt x="8742" y="9532"/>
                  </a:cubicBezTo>
                  <a:cubicBezTo>
                    <a:pt x="8651" y="9532"/>
                    <a:pt x="8560" y="9623"/>
                    <a:pt x="8446" y="9714"/>
                  </a:cubicBezTo>
                  <a:lnTo>
                    <a:pt x="8354" y="9623"/>
                  </a:lnTo>
                  <a:cubicBezTo>
                    <a:pt x="7304" y="9806"/>
                    <a:pt x="6277" y="10102"/>
                    <a:pt x="5227" y="10285"/>
                  </a:cubicBezTo>
                  <a:cubicBezTo>
                    <a:pt x="4798" y="10367"/>
                    <a:pt x="3910" y="10687"/>
                    <a:pt x="3385" y="10687"/>
                  </a:cubicBezTo>
                  <a:cubicBezTo>
                    <a:pt x="3325" y="10687"/>
                    <a:pt x="3269" y="10683"/>
                    <a:pt x="3219" y="10673"/>
                  </a:cubicBezTo>
                  <a:cubicBezTo>
                    <a:pt x="2557" y="10491"/>
                    <a:pt x="2283" y="9532"/>
                    <a:pt x="2169" y="8961"/>
                  </a:cubicBezTo>
                  <a:cubicBezTo>
                    <a:pt x="1895" y="8003"/>
                    <a:pt x="1598" y="6953"/>
                    <a:pt x="1415" y="6017"/>
                  </a:cubicBezTo>
                  <a:cubicBezTo>
                    <a:pt x="1142" y="5149"/>
                    <a:pt x="571" y="3643"/>
                    <a:pt x="754" y="2776"/>
                  </a:cubicBezTo>
                  <a:cubicBezTo>
                    <a:pt x="845" y="1817"/>
                    <a:pt x="1598" y="1064"/>
                    <a:pt x="2465" y="790"/>
                  </a:cubicBezTo>
                  <a:cubicBezTo>
                    <a:pt x="2945" y="676"/>
                    <a:pt x="3310" y="584"/>
                    <a:pt x="3789" y="493"/>
                  </a:cubicBezTo>
                  <a:cubicBezTo>
                    <a:pt x="4057" y="439"/>
                    <a:pt x="4305" y="413"/>
                    <a:pt x="4536" y="413"/>
                  </a:cubicBezTo>
                  <a:close/>
                  <a:moveTo>
                    <a:pt x="4705" y="1"/>
                  </a:moveTo>
                  <a:cubicBezTo>
                    <a:pt x="4369" y="1"/>
                    <a:pt x="4028" y="42"/>
                    <a:pt x="3698" y="105"/>
                  </a:cubicBezTo>
                  <a:cubicBezTo>
                    <a:pt x="2739" y="310"/>
                    <a:pt x="1027" y="493"/>
                    <a:pt x="571" y="1246"/>
                  </a:cubicBezTo>
                  <a:cubicBezTo>
                    <a:pt x="0" y="2114"/>
                    <a:pt x="457" y="3437"/>
                    <a:pt x="662" y="4305"/>
                  </a:cubicBezTo>
                  <a:cubicBezTo>
                    <a:pt x="1027" y="6199"/>
                    <a:pt x="1324" y="8208"/>
                    <a:pt x="1986" y="9920"/>
                  </a:cubicBezTo>
                  <a:cubicBezTo>
                    <a:pt x="2283" y="10582"/>
                    <a:pt x="2465" y="10947"/>
                    <a:pt x="3219" y="11061"/>
                  </a:cubicBezTo>
                  <a:cubicBezTo>
                    <a:pt x="3881" y="11061"/>
                    <a:pt x="4657" y="10764"/>
                    <a:pt x="5319" y="10673"/>
                  </a:cubicBezTo>
                  <a:cubicBezTo>
                    <a:pt x="6369" y="10376"/>
                    <a:pt x="7304" y="10194"/>
                    <a:pt x="8354" y="9920"/>
                  </a:cubicBezTo>
                  <a:cubicBezTo>
                    <a:pt x="8446" y="9920"/>
                    <a:pt x="8446" y="9920"/>
                    <a:pt x="8446" y="9806"/>
                  </a:cubicBezTo>
                  <a:cubicBezTo>
                    <a:pt x="8560" y="9806"/>
                    <a:pt x="8742" y="9714"/>
                    <a:pt x="8834" y="9623"/>
                  </a:cubicBezTo>
                  <a:cubicBezTo>
                    <a:pt x="8858" y="9648"/>
                    <a:pt x="8891" y="9659"/>
                    <a:pt x="8926" y="9659"/>
                  </a:cubicBezTo>
                  <a:cubicBezTo>
                    <a:pt x="9020" y="9659"/>
                    <a:pt x="9130" y="9574"/>
                    <a:pt x="9130" y="9441"/>
                  </a:cubicBezTo>
                  <a:cubicBezTo>
                    <a:pt x="8651" y="7523"/>
                    <a:pt x="8172" y="5629"/>
                    <a:pt x="7692" y="3826"/>
                  </a:cubicBezTo>
                  <a:cubicBezTo>
                    <a:pt x="7510" y="2776"/>
                    <a:pt x="7304" y="1360"/>
                    <a:pt x="6460" y="584"/>
                  </a:cubicBezTo>
                  <a:cubicBezTo>
                    <a:pt x="5966" y="150"/>
                    <a:pt x="5345" y="1"/>
                    <a:pt x="47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686" name="Google Shape;1686;p32"/>
          <p:cNvGrpSpPr/>
          <p:nvPr/>
        </p:nvGrpSpPr>
        <p:grpSpPr>
          <a:xfrm>
            <a:off x="2379261" y="751730"/>
            <a:ext cx="308477" cy="297175"/>
            <a:chOff x="2622646" y="563797"/>
            <a:chExt cx="231358" cy="222881"/>
          </a:xfrm>
        </p:grpSpPr>
        <p:sp>
          <p:nvSpPr>
            <p:cNvPr id="1687" name="Google Shape;1687;p32"/>
            <p:cNvSpPr/>
            <p:nvPr/>
          </p:nvSpPr>
          <p:spPr>
            <a:xfrm>
              <a:off x="2683151" y="573296"/>
              <a:ext cx="116011" cy="44792"/>
            </a:xfrm>
            <a:custGeom>
              <a:avLst/>
              <a:gdLst/>
              <a:ahLst/>
              <a:cxnLst/>
              <a:rect l="l" t="t" r="r" b="b"/>
              <a:pathLst>
                <a:path w="4201" h="1622" extrusionOk="0">
                  <a:moveTo>
                    <a:pt x="297" y="0"/>
                  </a:moveTo>
                  <a:cubicBezTo>
                    <a:pt x="206" y="0"/>
                    <a:pt x="206" y="0"/>
                    <a:pt x="92" y="92"/>
                  </a:cubicBezTo>
                  <a:cubicBezTo>
                    <a:pt x="0" y="92"/>
                    <a:pt x="0" y="206"/>
                    <a:pt x="0" y="297"/>
                  </a:cubicBezTo>
                  <a:cubicBezTo>
                    <a:pt x="480" y="1142"/>
                    <a:pt x="1347" y="1621"/>
                    <a:pt x="2283" y="1621"/>
                  </a:cubicBezTo>
                  <a:cubicBezTo>
                    <a:pt x="2854" y="1621"/>
                    <a:pt x="3515" y="1347"/>
                    <a:pt x="4086" y="868"/>
                  </a:cubicBezTo>
                  <a:cubicBezTo>
                    <a:pt x="4200" y="777"/>
                    <a:pt x="4200" y="571"/>
                    <a:pt x="4200" y="480"/>
                  </a:cubicBezTo>
                  <a:cubicBezTo>
                    <a:pt x="4086" y="480"/>
                    <a:pt x="4086" y="480"/>
                    <a:pt x="3995" y="571"/>
                  </a:cubicBezTo>
                  <a:lnTo>
                    <a:pt x="3903" y="571"/>
                  </a:lnTo>
                  <a:cubicBezTo>
                    <a:pt x="3812" y="662"/>
                    <a:pt x="3630" y="662"/>
                    <a:pt x="3424" y="777"/>
                  </a:cubicBezTo>
                  <a:cubicBezTo>
                    <a:pt x="3150" y="868"/>
                    <a:pt x="2762" y="1050"/>
                    <a:pt x="2374" y="1142"/>
                  </a:cubicBezTo>
                  <a:lnTo>
                    <a:pt x="2192" y="1142"/>
                  </a:lnTo>
                  <a:cubicBezTo>
                    <a:pt x="2100" y="1050"/>
                    <a:pt x="2009" y="868"/>
                    <a:pt x="1918" y="777"/>
                  </a:cubicBezTo>
                  <a:cubicBezTo>
                    <a:pt x="1347" y="777"/>
                    <a:pt x="776" y="480"/>
                    <a:pt x="3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8" name="Google Shape;1688;p32"/>
            <p:cNvSpPr/>
            <p:nvPr/>
          </p:nvSpPr>
          <p:spPr>
            <a:xfrm>
              <a:off x="2785879" y="662797"/>
              <a:ext cx="49845" cy="44792"/>
            </a:xfrm>
            <a:custGeom>
              <a:avLst/>
              <a:gdLst/>
              <a:ahLst/>
              <a:cxnLst/>
              <a:rect l="l" t="t" r="r" b="b"/>
              <a:pathLst>
                <a:path w="1805" h="1622" extrusionOk="0">
                  <a:moveTo>
                    <a:pt x="366" y="1"/>
                  </a:moveTo>
                  <a:cubicBezTo>
                    <a:pt x="183" y="1"/>
                    <a:pt x="1" y="183"/>
                    <a:pt x="92" y="389"/>
                  </a:cubicBezTo>
                  <a:cubicBezTo>
                    <a:pt x="275" y="571"/>
                    <a:pt x="366" y="754"/>
                    <a:pt x="572" y="1051"/>
                  </a:cubicBezTo>
                  <a:cubicBezTo>
                    <a:pt x="663" y="1233"/>
                    <a:pt x="937" y="1416"/>
                    <a:pt x="1051" y="1621"/>
                  </a:cubicBezTo>
                  <a:lnTo>
                    <a:pt x="1804" y="1621"/>
                  </a:lnTo>
                  <a:cubicBezTo>
                    <a:pt x="1804" y="1416"/>
                    <a:pt x="1713" y="1325"/>
                    <a:pt x="1621" y="1233"/>
                  </a:cubicBezTo>
                  <a:cubicBezTo>
                    <a:pt x="1325" y="1051"/>
                    <a:pt x="1233" y="845"/>
                    <a:pt x="1051" y="663"/>
                  </a:cubicBezTo>
                  <a:cubicBezTo>
                    <a:pt x="845" y="480"/>
                    <a:pt x="663" y="275"/>
                    <a:pt x="480" y="92"/>
                  </a:cubicBezTo>
                  <a:cubicBezTo>
                    <a:pt x="480" y="1"/>
                    <a:pt x="366" y="1"/>
                    <a:pt x="3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9" name="Google Shape;1689;p32"/>
            <p:cNvSpPr/>
            <p:nvPr/>
          </p:nvSpPr>
          <p:spPr>
            <a:xfrm>
              <a:off x="2622646" y="563797"/>
              <a:ext cx="231358" cy="222881"/>
            </a:xfrm>
            <a:custGeom>
              <a:avLst/>
              <a:gdLst/>
              <a:ahLst/>
              <a:cxnLst/>
              <a:rect l="l" t="t" r="r" b="b"/>
              <a:pathLst>
                <a:path w="8378" h="8071" extrusionOk="0">
                  <a:moveTo>
                    <a:pt x="2523" y="379"/>
                  </a:moveTo>
                  <a:cubicBezTo>
                    <a:pt x="2848" y="379"/>
                    <a:pt x="3282" y="590"/>
                    <a:pt x="3424" y="733"/>
                  </a:cubicBezTo>
                  <a:cubicBezTo>
                    <a:pt x="3812" y="915"/>
                    <a:pt x="4109" y="1212"/>
                    <a:pt x="4383" y="1486"/>
                  </a:cubicBezTo>
                  <a:cubicBezTo>
                    <a:pt x="4413" y="1516"/>
                    <a:pt x="4443" y="1526"/>
                    <a:pt x="4471" y="1526"/>
                  </a:cubicBezTo>
                  <a:cubicBezTo>
                    <a:pt x="4525" y="1526"/>
                    <a:pt x="4565" y="1486"/>
                    <a:pt x="4565" y="1486"/>
                  </a:cubicBezTo>
                  <a:cubicBezTo>
                    <a:pt x="4953" y="1394"/>
                    <a:pt x="5341" y="1212"/>
                    <a:pt x="5615" y="1121"/>
                  </a:cubicBezTo>
                  <a:cubicBezTo>
                    <a:pt x="5821" y="1006"/>
                    <a:pt x="6003" y="1006"/>
                    <a:pt x="6094" y="915"/>
                  </a:cubicBezTo>
                  <a:cubicBezTo>
                    <a:pt x="6266" y="862"/>
                    <a:pt x="6369" y="810"/>
                    <a:pt x="6478" y="810"/>
                  </a:cubicBezTo>
                  <a:cubicBezTo>
                    <a:pt x="6558" y="810"/>
                    <a:pt x="6641" y="838"/>
                    <a:pt x="6756" y="915"/>
                  </a:cubicBezTo>
                  <a:cubicBezTo>
                    <a:pt x="7053" y="1121"/>
                    <a:pt x="6848" y="1691"/>
                    <a:pt x="6848" y="2056"/>
                  </a:cubicBezTo>
                  <a:cubicBezTo>
                    <a:pt x="6848" y="2444"/>
                    <a:pt x="6848" y="2832"/>
                    <a:pt x="6756" y="3198"/>
                  </a:cubicBezTo>
                  <a:lnTo>
                    <a:pt x="6756" y="3289"/>
                  </a:lnTo>
                  <a:lnTo>
                    <a:pt x="6756" y="3494"/>
                  </a:lnTo>
                  <a:cubicBezTo>
                    <a:pt x="7144" y="4065"/>
                    <a:pt x="7418" y="4636"/>
                    <a:pt x="7898" y="5206"/>
                  </a:cubicBezTo>
                  <a:cubicBezTo>
                    <a:pt x="6962" y="5206"/>
                    <a:pt x="6094" y="5298"/>
                    <a:pt x="5250" y="5298"/>
                  </a:cubicBezTo>
                  <a:lnTo>
                    <a:pt x="5136" y="5298"/>
                  </a:lnTo>
                  <a:cubicBezTo>
                    <a:pt x="5136" y="5298"/>
                    <a:pt x="5045" y="5298"/>
                    <a:pt x="4953" y="5389"/>
                  </a:cubicBezTo>
                  <a:cubicBezTo>
                    <a:pt x="4771" y="5777"/>
                    <a:pt x="4565" y="6142"/>
                    <a:pt x="4383" y="6530"/>
                  </a:cubicBezTo>
                  <a:cubicBezTo>
                    <a:pt x="4296" y="6812"/>
                    <a:pt x="4024" y="7587"/>
                    <a:pt x="3763" y="7587"/>
                  </a:cubicBezTo>
                  <a:cubicBezTo>
                    <a:pt x="3749" y="7587"/>
                    <a:pt x="3735" y="7585"/>
                    <a:pt x="3721" y="7580"/>
                  </a:cubicBezTo>
                  <a:cubicBezTo>
                    <a:pt x="3424" y="7580"/>
                    <a:pt x="3241" y="6827"/>
                    <a:pt x="3150" y="6439"/>
                  </a:cubicBezTo>
                  <a:cubicBezTo>
                    <a:pt x="2967" y="6142"/>
                    <a:pt x="2853" y="5777"/>
                    <a:pt x="2762" y="5389"/>
                  </a:cubicBezTo>
                  <a:lnTo>
                    <a:pt x="2853" y="5389"/>
                  </a:lnTo>
                  <a:cubicBezTo>
                    <a:pt x="3059" y="5389"/>
                    <a:pt x="3059" y="5001"/>
                    <a:pt x="2853" y="5001"/>
                  </a:cubicBezTo>
                  <a:cubicBezTo>
                    <a:pt x="2009" y="5001"/>
                    <a:pt x="1256" y="4910"/>
                    <a:pt x="571" y="4727"/>
                  </a:cubicBezTo>
                  <a:cubicBezTo>
                    <a:pt x="959" y="4156"/>
                    <a:pt x="1529" y="3586"/>
                    <a:pt x="2009" y="3106"/>
                  </a:cubicBezTo>
                  <a:lnTo>
                    <a:pt x="2009" y="2924"/>
                  </a:lnTo>
                  <a:cubicBezTo>
                    <a:pt x="2100" y="2924"/>
                    <a:pt x="2100" y="2924"/>
                    <a:pt x="2100" y="2832"/>
                  </a:cubicBezTo>
                  <a:cubicBezTo>
                    <a:pt x="2100" y="2444"/>
                    <a:pt x="2100" y="2056"/>
                    <a:pt x="2191" y="1691"/>
                  </a:cubicBezTo>
                  <a:cubicBezTo>
                    <a:pt x="2191" y="1303"/>
                    <a:pt x="2009" y="641"/>
                    <a:pt x="2283" y="436"/>
                  </a:cubicBezTo>
                  <a:cubicBezTo>
                    <a:pt x="2348" y="396"/>
                    <a:pt x="2431" y="379"/>
                    <a:pt x="2523" y="379"/>
                  </a:cubicBezTo>
                  <a:close/>
                  <a:moveTo>
                    <a:pt x="2405" y="1"/>
                  </a:moveTo>
                  <a:cubicBezTo>
                    <a:pt x="2297" y="1"/>
                    <a:pt x="2193" y="21"/>
                    <a:pt x="2100" y="71"/>
                  </a:cubicBezTo>
                  <a:cubicBezTo>
                    <a:pt x="1826" y="162"/>
                    <a:pt x="1826" y="436"/>
                    <a:pt x="1826" y="824"/>
                  </a:cubicBezTo>
                  <a:lnTo>
                    <a:pt x="1826" y="2832"/>
                  </a:lnTo>
                  <a:lnTo>
                    <a:pt x="1826" y="2924"/>
                  </a:lnTo>
                  <a:cubicBezTo>
                    <a:pt x="1141" y="3403"/>
                    <a:pt x="571" y="4065"/>
                    <a:pt x="114" y="4636"/>
                  </a:cubicBezTo>
                  <a:cubicBezTo>
                    <a:pt x="0" y="4727"/>
                    <a:pt x="114" y="4910"/>
                    <a:pt x="206" y="4910"/>
                  </a:cubicBezTo>
                  <a:cubicBezTo>
                    <a:pt x="959" y="5206"/>
                    <a:pt x="1826" y="5389"/>
                    <a:pt x="2579" y="5389"/>
                  </a:cubicBezTo>
                  <a:cubicBezTo>
                    <a:pt x="2579" y="5960"/>
                    <a:pt x="2762" y="6530"/>
                    <a:pt x="2967" y="7101"/>
                  </a:cubicBezTo>
                  <a:cubicBezTo>
                    <a:pt x="3059" y="7398"/>
                    <a:pt x="3241" y="8059"/>
                    <a:pt x="3629" y="8059"/>
                  </a:cubicBezTo>
                  <a:cubicBezTo>
                    <a:pt x="3670" y="8067"/>
                    <a:pt x="3709" y="8071"/>
                    <a:pt x="3745" y="8071"/>
                  </a:cubicBezTo>
                  <a:cubicBezTo>
                    <a:pt x="4139" y="8071"/>
                    <a:pt x="4299" y="7648"/>
                    <a:pt x="4383" y="7398"/>
                  </a:cubicBezTo>
                  <a:cubicBezTo>
                    <a:pt x="4771" y="6713"/>
                    <a:pt x="5045" y="6142"/>
                    <a:pt x="5250" y="5480"/>
                  </a:cubicBezTo>
                  <a:cubicBezTo>
                    <a:pt x="5636" y="5565"/>
                    <a:pt x="6042" y="5595"/>
                    <a:pt x="6452" y="5595"/>
                  </a:cubicBezTo>
                  <a:cubicBezTo>
                    <a:pt x="7037" y="5595"/>
                    <a:pt x="7631" y="5534"/>
                    <a:pt x="8194" y="5480"/>
                  </a:cubicBezTo>
                  <a:cubicBezTo>
                    <a:pt x="8286" y="5480"/>
                    <a:pt x="8377" y="5298"/>
                    <a:pt x="8286" y="5206"/>
                  </a:cubicBezTo>
                  <a:cubicBezTo>
                    <a:pt x="7806" y="4636"/>
                    <a:pt x="7418" y="4065"/>
                    <a:pt x="7053" y="3403"/>
                  </a:cubicBezTo>
                  <a:cubicBezTo>
                    <a:pt x="7144" y="3289"/>
                    <a:pt x="7144" y="3289"/>
                    <a:pt x="7144" y="3198"/>
                  </a:cubicBezTo>
                  <a:cubicBezTo>
                    <a:pt x="7236" y="2627"/>
                    <a:pt x="7236" y="2056"/>
                    <a:pt x="7236" y="1394"/>
                  </a:cubicBezTo>
                  <a:cubicBezTo>
                    <a:pt x="7236" y="1121"/>
                    <a:pt x="7327" y="733"/>
                    <a:pt x="7053" y="436"/>
                  </a:cubicBezTo>
                  <a:cubicBezTo>
                    <a:pt x="6963" y="380"/>
                    <a:pt x="6866" y="358"/>
                    <a:pt x="6763" y="358"/>
                  </a:cubicBezTo>
                  <a:cubicBezTo>
                    <a:pt x="6531" y="358"/>
                    <a:pt x="6273" y="471"/>
                    <a:pt x="6003" y="550"/>
                  </a:cubicBezTo>
                  <a:cubicBezTo>
                    <a:pt x="5524" y="733"/>
                    <a:pt x="5045" y="915"/>
                    <a:pt x="4565" y="1212"/>
                  </a:cubicBezTo>
                  <a:cubicBezTo>
                    <a:pt x="4200" y="824"/>
                    <a:pt x="3812" y="550"/>
                    <a:pt x="3424" y="344"/>
                  </a:cubicBezTo>
                  <a:cubicBezTo>
                    <a:pt x="3146" y="206"/>
                    <a:pt x="2750" y="1"/>
                    <a:pt x="2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690" name="Google Shape;1690;p32"/>
          <p:cNvGrpSpPr/>
          <p:nvPr/>
        </p:nvGrpSpPr>
        <p:grpSpPr>
          <a:xfrm>
            <a:off x="274815" y="371821"/>
            <a:ext cx="308477" cy="298500"/>
            <a:chOff x="1044311" y="278865"/>
            <a:chExt cx="231358" cy="223875"/>
          </a:xfrm>
        </p:grpSpPr>
        <p:sp>
          <p:nvSpPr>
            <p:cNvPr id="1691" name="Google Shape;1691;p32"/>
            <p:cNvSpPr/>
            <p:nvPr/>
          </p:nvSpPr>
          <p:spPr>
            <a:xfrm>
              <a:off x="1102303" y="289663"/>
              <a:ext cx="117888" cy="42251"/>
            </a:xfrm>
            <a:custGeom>
              <a:avLst/>
              <a:gdLst/>
              <a:ahLst/>
              <a:cxnLst/>
              <a:rect l="l" t="t" r="r" b="b"/>
              <a:pathLst>
                <a:path w="4269" h="1530" extrusionOk="0">
                  <a:moveTo>
                    <a:pt x="183" y="0"/>
                  </a:moveTo>
                  <a:lnTo>
                    <a:pt x="0" y="206"/>
                  </a:lnTo>
                  <a:cubicBezTo>
                    <a:pt x="480" y="1050"/>
                    <a:pt x="1416" y="1529"/>
                    <a:pt x="2283" y="1529"/>
                  </a:cubicBezTo>
                  <a:cubicBezTo>
                    <a:pt x="2945" y="1529"/>
                    <a:pt x="3607" y="1347"/>
                    <a:pt x="4086" y="867"/>
                  </a:cubicBezTo>
                  <a:cubicBezTo>
                    <a:pt x="4269" y="662"/>
                    <a:pt x="4269" y="571"/>
                    <a:pt x="4178" y="479"/>
                  </a:cubicBezTo>
                  <a:lnTo>
                    <a:pt x="3995" y="479"/>
                  </a:lnTo>
                  <a:lnTo>
                    <a:pt x="3995" y="571"/>
                  </a:lnTo>
                  <a:cubicBezTo>
                    <a:pt x="3812" y="571"/>
                    <a:pt x="3698" y="662"/>
                    <a:pt x="3516" y="662"/>
                  </a:cubicBezTo>
                  <a:cubicBezTo>
                    <a:pt x="3128" y="867"/>
                    <a:pt x="2854" y="959"/>
                    <a:pt x="2466" y="1050"/>
                  </a:cubicBezTo>
                  <a:cubicBezTo>
                    <a:pt x="2466" y="1141"/>
                    <a:pt x="2374" y="1141"/>
                    <a:pt x="2374" y="1141"/>
                  </a:cubicBezTo>
                  <a:cubicBezTo>
                    <a:pt x="2374" y="1141"/>
                    <a:pt x="2283" y="1141"/>
                    <a:pt x="2283" y="1050"/>
                  </a:cubicBezTo>
                  <a:cubicBezTo>
                    <a:pt x="2192" y="959"/>
                    <a:pt x="2100" y="867"/>
                    <a:pt x="1895" y="776"/>
                  </a:cubicBezTo>
                  <a:cubicBezTo>
                    <a:pt x="1324" y="662"/>
                    <a:pt x="845" y="388"/>
                    <a:pt x="4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2" name="Google Shape;1692;p32"/>
            <p:cNvSpPr/>
            <p:nvPr/>
          </p:nvSpPr>
          <p:spPr>
            <a:xfrm>
              <a:off x="1207571" y="379163"/>
              <a:ext cx="47304" cy="44764"/>
            </a:xfrm>
            <a:custGeom>
              <a:avLst/>
              <a:gdLst/>
              <a:ahLst/>
              <a:cxnLst/>
              <a:rect l="l" t="t" r="r" b="b"/>
              <a:pathLst>
                <a:path w="1713" h="1621" extrusionOk="0">
                  <a:moveTo>
                    <a:pt x="274" y="0"/>
                  </a:moveTo>
                  <a:cubicBezTo>
                    <a:pt x="183" y="0"/>
                    <a:pt x="0" y="183"/>
                    <a:pt x="92" y="274"/>
                  </a:cubicBezTo>
                  <a:cubicBezTo>
                    <a:pt x="274" y="571"/>
                    <a:pt x="366" y="754"/>
                    <a:pt x="571" y="959"/>
                  </a:cubicBezTo>
                  <a:cubicBezTo>
                    <a:pt x="662" y="1142"/>
                    <a:pt x="845" y="1324"/>
                    <a:pt x="936" y="1621"/>
                  </a:cubicBezTo>
                  <a:cubicBezTo>
                    <a:pt x="1233" y="1621"/>
                    <a:pt x="1507" y="1621"/>
                    <a:pt x="1712" y="1530"/>
                  </a:cubicBezTo>
                  <a:cubicBezTo>
                    <a:pt x="1712" y="1415"/>
                    <a:pt x="1712" y="1233"/>
                    <a:pt x="1507" y="1142"/>
                  </a:cubicBezTo>
                  <a:cubicBezTo>
                    <a:pt x="1324" y="1050"/>
                    <a:pt x="1142" y="754"/>
                    <a:pt x="1027" y="571"/>
                  </a:cubicBezTo>
                  <a:cubicBezTo>
                    <a:pt x="845" y="388"/>
                    <a:pt x="662" y="183"/>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3" name="Google Shape;1693;p32"/>
            <p:cNvSpPr/>
            <p:nvPr/>
          </p:nvSpPr>
          <p:spPr>
            <a:xfrm>
              <a:off x="1044311" y="278865"/>
              <a:ext cx="231358" cy="223875"/>
            </a:xfrm>
            <a:custGeom>
              <a:avLst/>
              <a:gdLst/>
              <a:ahLst/>
              <a:cxnLst/>
              <a:rect l="l" t="t" r="r" b="b"/>
              <a:pathLst>
                <a:path w="8378" h="8107" extrusionOk="0">
                  <a:moveTo>
                    <a:pt x="2440" y="343"/>
                  </a:moveTo>
                  <a:cubicBezTo>
                    <a:pt x="2722" y="343"/>
                    <a:pt x="3202" y="614"/>
                    <a:pt x="3424" y="688"/>
                  </a:cubicBezTo>
                  <a:cubicBezTo>
                    <a:pt x="3812" y="870"/>
                    <a:pt x="4086" y="1167"/>
                    <a:pt x="4383" y="1441"/>
                  </a:cubicBezTo>
                  <a:cubicBezTo>
                    <a:pt x="4429" y="1487"/>
                    <a:pt x="4452" y="1510"/>
                    <a:pt x="4474" y="1510"/>
                  </a:cubicBezTo>
                  <a:cubicBezTo>
                    <a:pt x="4497" y="1510"/>
                    <a:pt x="4520" y="1487"/>
                    <a:pt x="4566" y="1441"/>
                  </a:cubicBezTo>
                  <a:cubicBezTo>
                    <a:pt x="4954" y="1350"/>
                    <a:pt x="5228" y="1258"/>
                    <a:pt x="5616" y="1053"/>
                  </a:cubicBezTo>
                  <a:cubicBezTo>
                    <a:pt x="5798" y="1053"/>
                    <a:pt x="5912" y="962"/>
                    <a:pt x="6095" y="962"/>
                  </a:cubicBezTo>
                  <a:cubicBezTo>
                    <a:pt x="6264" y="849"/>
                    <a:pt x="6372" y="771"/>
                    <a:pt x="6474" y="771"/>
                  </a:cubicBezTo>
                  <a:cubicBezTo>
                    <a:pt x="6536" y="771"/>
                    <a:pt x="6596" y="801"/>
                    <a:pt x="6666" y="870"/>
                  </a:cubicBezTo>
                  <a:cubicBezTo>
                    <a:pt x="6939" y="1053"/>
                    <a:pt x="6848" y="1738"/>
                    <a:pt x="6848" y="2012"/>
                  </a:cubicBezTo>
                  <a:cubicBezTo>
                    <a:pt x="6848" y="2400"/>
                    <a:pt x="6757" y="2879"/>
                    <a:pt x="6757" y="3244"/>
                  </a:cubicBezTo>
                  <a:lnTo>
                    <a:pt x="6757" y="3450"/>
                  </a:lnTo>
                  <a:cubicBezTo>
                    <a:pt x="7054" y="4112"/>
                    <a:pt x="7419" y="4591"/>
                    <a:pt x="7807" y="5162"/>
                  </a:cubicBezTo>
                  <a:cubicBezTo>
                    <a:pt x="6939" y="5253"/>
                    <a:pt x="6095" y="5253"/>
                    <a:pt x="5136" y="5253"/>
                  </a:cubicBezTo>
                  <a:cubicBezTo>
                    <a:pt x="5045" y="5253"/>
                    <a:pt x="4954" y="5253"/>
                    <a:pt x="4954" y="5344"/>
                  </a:cubicBezTo>
                  <a:cubicBezTo>
                    <a:pt x="4771" y="5732"/>
                    <a:pt x="4566" y="6189"/>
                    <a:pt x="4383" y="6577"/>
                  </a:cubicBezTo>
                  <a:cubicBezTo>
                    <a:pt x="4292" y="6873"/>
                    <a:pt x="3995" y="7627"/>
                    <a:pt x="3721" y="7627"/>
                  </a:cubicBezTo>
                  <a:cubicBezTo>
                    <a:pt x="3333" y="7535"/>
                    <a:pt x="3150" y="6759"/>
                    <a:pt x="3059" y="6485"/>
                  </a:cubicBezTo>
                  <a:cubicBezTo>
                    <a:pt x="2945" y="6097"/>
                    <a:pt x="2854" y="5732"/>
                    <a:pt x="2762" y="5344"/>
                  </a:cubicBezTo>
                  <a:cubicBezTo>
                    <a:pt x="3059" y="5344"/>
                    <a:pt x="3059" y="5047"/>
                    <a:pt x="2762" y="5047"/>
                  </a:cubicBezTo>
                  <a:cubicBezTo>
                    <a:pt x="2009" y="5047"/>
                    <a:pt x="1233" y="4956"/>
                    <a:pt x="480" y="4682"/>
                  </a:cubicBezTo>
                  <a:cubicBezTo>
                    <a:pt x="959" y="4112"/>
                    <a:pt x="1530" y="3632"/>
                    <a:pt x="2009" y="3062"/>
                  </a:cubicBezTo>
                  <a:lnTo>
                    <a:pt x="2009" y="2970"/>
                  </a:lnTo>
                  <a:cubicBezTo>
                    <a:pt x="2009" y="2970"/>
                    <a:pt x="2100" y="2879"/>
                    <a:pt x="2100" y="2765"/>
                  </a:cubicBezTo>
                  <a:lnTo>
                    <a:pt x="2100" y="1624"/>
                  </a:lnTo>
                  <a:cubicBezTo>
                    <a:pt x="2100" y="1350"/>
                    <a:pt x="2009" y="597"/>
                    <a:pt x="2283" y="391"/>
                  </a:cubicBezTo>
                  <a:cubicBezTo>
                    <a:pt x="2321" y="357"/>
                    <a:pt x="2376" y="343"/>
                    <a:pt x="2440" y="343"/>
                  </a:cubicBezTo>
                  <a:close/>
                  <a:moveTo>
                    <a:pt x="2296" y="0"/>
                  </a:moveTo>
                  <a:cubicBezTo>
                    <a:pt x="2227" y="0"/>
                    <a:pt x="2162" y="8"/>
                    <a:pt x="2100" y="26"/>
                  </a:cubicBezTo>
                  <a:cubicBezTo>
                    <a:pt x="1804" y="117"/>
                    <a:pt x="1712" y="482"/>
                    <a:pt x="1712" y="779"/>
                  </a:cubicBezTo>
                  <a:cubicBezTo>
                    <a:pt x="1712" y="1441"/>
                    <a:pt x="1712" y="2103"/>
                    <a:pt x="1804" y="2765"/>
                  </a:cubicBezTo>
                  <a:lnTo>
                    <a:pt x="1804" y="2970"/>
                  </a:lnTo>
                  <a:cubicBezTo>
                    <a:pt x="1142" y="3450"/>
                    <a:pt x="571" y="4020"/>
                    <a:pt x="92" y="4682"/>
                  </a:cubicBezTo>
                  <a:cubicBezTo>
                    <a:pt x="1" y="4774"/>
                    <a:pt x="1" y="4865"/>
                    <a:pt x="206" y="4956"/>
                  </a:cubicBezTo>
                  <a:cubicBezTo>
                    <a:pt x="959" y="5253"/>
                    <a:pt x="1712" y="5344"/>
                    <a:pt x="2580" y="5344"/>
                  </a:cubicBezTo>
                  <a:cubicBezTo>
                    <a:pt x="2580" y="5915"/>
                    <a:pt x="2671" y="6577"/>
                    <a:pt x="2945" y="7056"/>
                  </a:cubicBezTo>
                  <a:cubicBezTo>
                    <a:pt x="3059" y="7444"/>
                    <a:pt x="3242" y="8015"/>
                    <a:pt x="3630" y="8106"/>
                  </a:cubicBezTo>
                  <a:cubicBezTo>
                    <a:pt x="3995" y="8106"/>
                    <a:pt x="4292" y="7627"/>
                    <a:pt x="4383" y="7330"/>
                  </a:cubicBezTo>
                  <a:cubicBezTo>
                    <a:pt x="4657" y="6759"/>
                    <a:pt x="4954" y="6097"/>
                    <a:pt x="5228" y="5527"/>
                  </a:cubicBezTo>
                  <a:cubicBezTo>
                    <a:pt x="5707" y="5572"/>
                    <a:pt x="6186" y="5595"/>
                    <a:pt x="6677" y="5595"/>
                  </a:cubicBezTo>
                  <a:cubicBezTo>
                    <a:pt x="7168" y="5595"/>
                    <a:pt x="7670" y="5572"/>
                    <a:pt x="8195" y="5527"/>
                  </a:cubicBezTo>
                  <a:cubicBezTo>
                    <a:pt x="8286" y="5435"/>
                    <a:pt x="8377" y="5344"/>
                    <a:pt x="8286" y="5253"/>
                  </a:cubicBezTo>
                  <a:cubicBezTo>
                    <a:pt x="7807" y="4682"/>
                    <a:pt x="7419" y="4020"/>
                    <a:pt x="7054" y="3336"/>
                  </a:cubicBezTo>
                  <a:cubicBezTo>
                    <a:pt x="7054" y="3336"/>
                    <a:pt x="7145" y="3336"/>
                    <a:pt x="7145" y="3244"/>
                  </a:cubicBezTo>
                  <a:cubicBezTo>
                    <a:pt x="7145" y="2674"/>
                    <a:pt x="7236" y="2012"/>
                    <a:pt x="7236" y="1441"/>
                  </a:cubicBezTo>
                  <a:cubicBezTo>
                    <a:pt x="7236" y="1167"/>
                    <a:pt x="7236" y="688"/>
                    <a:pt x="6939" y="482"/>
                  </a:cubicBezTo>
                  <a:cubicBezTo>
                    <a:pt x="6840" y="383"/>
                    <a:pt x="6726" y="344"/>
                    <a:pt x="6608" y="344"/>
                  </a:cubicBezTo>
                  <a:cubicBezTo>
                    <a:pt x="6399" y="344"/>
                    <a:pt x="6178" y="466"/>
                    <a:pt x="6004" y="597"/>
                  </a:cubicBezTo>
                  <a:cubicBezTo>
                    <a:pt x="5524" y="779"/>
                    <a:pt x="5045" y="962"/>
                    <a:pt x="4566" y="1258"/>
                  </a:cubicBezTo>
                  <a:cubicBezTo>
                    <a:pt x="4200" y="870"/>
                    <a:pt x="3812" y="597"/>
                    <a:pt x="3333" y="300"/>
                  </a:cubicBezTo>
                  <a:cubicBezTo>
                    <a:pt x="3102" y="223"/>
                    <a:pt x="2661" y="0"/>
                    <a:pt x="22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694" name="Google Shape;1694;p32"/>
          <p:cNvGrpSpPr/>
          <p:nvPr/>
        </p:nvGrpSpPr>
        <p:grpSpPr>
          <a:xfrm>
            <a:off x="337851" y="4080038"/>
            <a:ext cx="308477" cy="298241"/>
            <a:chOff x="1091588" y="3060027"/>
            <a:chExt cx="231358" cy="223681"/>
          </a:xfrm>
        </p:grpSpPr>
        <p:sp>
          <p:nvSpPr>
            <p:cNvPr id="1695" name="Google Shape;1695;p32"/>
            <p:cNvSpPr/>
            <p:nvPr/>
          </p:nvSpPr>
          <p:spPr>
            <a:xfrm>
              <a:off x="1152093" y="3071266"/>
              <a:ext cx="115375" cy="41616"/>
            </a:xfrm>
            <a:custGeom>
              <a:avLst/>
              <a:gdLst/>
              <a:ahLst/>
              <a:cxnLst/>
              <a:rect l="l" t="t" r="r" b="b"/>
              <a:pathLst>
                <a:path w="4178" h="1507" extrusionOk="0">
                  <a:moveTo>
                    <a:pt x="92" y="0"/>
                  </a:moveTo>
                  <a:cubicBezTo>
                    <a:pt x="1" y="91"/>
                    <a:pt x="1" y="91"/>
                    <a:pt x="1" y="183"/>
                  </a:cubicBezTo>
                  <a:cubicBezTo>
                    <a:pt x="480" y="1050"/>
                    <a:pt x="1325" y="1507"/>
                    <a:pt x="2283" y="1507"/>
                  </a:cubicBezTo>
                  <a:cubicBezTo>
                    <a:pt x="2945" y="1507"/>
                    <a:pt x="3516" y="1324"/>
                    <a:pt x="4086" y="845"/>
                  </a:cubicBezTo>
                  <a:cubicBezTo>
                    <a:pt x="4178" y="662"/>
                    <a:pt x="4178" y="571"/>
                    <a:pt x="4178" y="479"/>
                  </a:cubicBezTo>
                  <a:lnTo>
                    <a:pt x="3995" y="479"/>
                  </a:lnTo>
                  <a:lnTo>
                    <a:pt x="3995" y="571"/>
                  </a:lnTo>
                  <a:cubicBezTo>
                    <a:pt x="3813" y="571"/>
                    <a:pt x="3607" y="662"/>
                    <a:pt x="3516" y="753"/>
                  </a:cubicBezTo>
                  <a:cubicBezTo>
                    <a:pt x="3151" y="845"/>
                    <a:pt x="2763" y="936"/>
                    <a:pt x="2375" y="1050"/>
                  </a:cubicBezTo>
                  <a:cubicBezTo>
                    <a:pt x="2375" y="1141"/>
                    <a:pt x="2375" y="1141"/>
                    <a:pt x="2283" y="1141"/>
                  </a:cubicBezTo>
                  <a:lnTo>
                    <a:pt x="2192" y="1141"/>
                  </a:lnTo>
                  <a:lnTo>
                    <a:pt x="2192" y="1050"/>
                  </a:lnTo>
                  <a:cubicBezTo>
                    <a:pt x="2101" y="936"/>
                    <a:pt x="2009" y="845"/>
                    <a:pt x="1895" y="753"/>
                  </a:cubicBezTo>
                  <a:cubicBezTo>
                    <a:pt x="1325" y="662"/>
                    <a:pt x="754" y="365"/>
                    <a:pt x="3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6" name="Google Shape;1696;p32"/>
            <p:cNvSpPr/>
            <p:nvPr/>
          </p:nvSpPr>
          <p:spPr>
            <a:xfrm>
              <a:off x="1254848" y="3160131"/>
              <a:ext cx="49817" cy="44792"/>
            </a:xfrm>
            <a:custGeom>
              <a:avLst/>
              <a:gdLst/>
              <a:ahLst/>
              <a:cxnLst/>
              <a:rect l="l" t="t" r="r" b="b"/>
              <a:pathLst>
                <a:path w="1804" h="1622" extrusionOk="0">
                  <a:moveTo>
                    <a:pt x="365" y="0"/>
                  </a:moveTo>
                  <a:cubicBezTo>
                    <a:pt x="183" y="0"/>
                    <a:pt x="0" y="206"/>
                    <a:pt x="92" y="389"/>
                  </a:cubicBezTo>
                  <a:cubicBezTo>
                    <a:pt x="274" y="571"/>
                    <a:pt x="457" y="777"/>
                    <a:pt x="571" y="959"/>
                  </a:cubicBezTo>
                  <a:cubicBezTo>
                    <a:pt x="753" y="1142"/>
                    <a:pt x="936" y="1438"/>
                    <a:pt x="1027" y="1621"/>
                  </a:cubicBezTo>
                  <a:lnTo>
                    <a:pt x="1803" y="1621"/>
                  </a:lnTo>
                  <a:cubicBezTo>
                    <a:pt x="1803" y="1438"/>
                    <a:pt x="1712" y="1256"/>
                    <a:pt x="1598" y="1142"/>
                  </a:cubicBezTo>
                  <a:cubicBezTo>
                    <a:pt x="1415" y="1050"/>
                    <a:pt x="1233" y="777"/>
                    <a:pt x="1027" y="571"/>
                  </a:cubicBezTo>
                  <a:cubicBezTo>
                    <a:pt x="845" y="389"/>
                    <a:pt x="662" y="206"/>
                    <a:pt x="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7" name="Google Shape;1697;p32"/>
            <p:cNvSpPr/>
            <p:nvPr/>
          </p:nvSpPr>
          <p:spPr>
            <a:xfrm>
              <a:off x="1091588" y="3060027"/>
              <a:ext cx="231358" cy="223681"/>
            </a:xfrm>
            <a:custGeom>
              <a:avLst/>
              <a:gdLst/>
              <a:ahLst/>
              <a:cxnLst/>
              <a:rect l="l" t="t" r="r" b="b"/>
              <a:pathLst>
                <a:path w="8378" h="8100" extrusionOk="0">
                  <a:moveTo>
                    <a:pt x="2504" y="348"/>
                  </a:moveTo>
                  <a:cubicBezTo>
                    <a:pt x="2830" y="348"/>
                    <a:pt x="3279" y="608"/>
                    <a:pt x="3424" y="681"/>
                  </a:cubicBezTo>
                  <a:cubicBezTo>
                    <a:pt x="3812" y="978"/>
                    <a:pt x="4086" y="1160"/>
                    <a:pt x="4383" y="1457"/>
                  </a:cubicBezTo>
                  <a:cubicBezTo>
                    <a:pt x="4429" y="1503"/>
                    <a:pt x="4474" y="1526"/>
                    <a:pt x="4508" y="1526"/>
                  </a:cubicBezTo>
                  <a:cubicBezTo>
                    <a:pt x="4543" y="1526"/>
                    <a:pt x="4566" y="1503"/>
                    <a:pt x="4566" y="1457"/>
                  </a:cubicBezTo>
                  <a:cubicBezTo>
                    <a:pt x="4954" y="1343"/>
                    <a:pt x="5342" y="1252"/>
                    <a:pt x="5707" y="1160"/>
                  </a:cubicBezTo>
                  <a:cubicBezTo>
                    <a:pt x="5798" y="1069"/>
                    <a:pt x="6004" y="978"/>
                    <a:pt x="6186" y="978"/>
                  </a:cubicBezTo>
                  <a:cubicBezTo>
                    <a:pt x="6312" y="915"/>
                    <a:pt x="6405" y="798"/>
                    <a:pt x="6540" y="798"/>
                  </a:cubicBezTo>
                  <a:cubicBezTo>
                    <a:pt x="6601" y="798"/>
                    <a:pt x="6671" y="822"/>
                    <a:pt x="6757" y="886"/>
                  </a:cubicBezTo>
                  <a:cubicBezTo>
                    <a:pt x="7053" y="1069"/>
                    <a:pt x="6848" y="1731"/>
                    <a:pt x="6848" y="2028"/>
                  </a:cubicBezTo>
                  <a:lnTo>
                    <a:pt x="6848" y="3260"/>
                  </a:lnTo>
                  <a:cubicBezTo>
                    <a:pt x="6757" y="3352"/>
                    <a:pt x="6757" y="3443"/>
                    <a:pt x="6757" y="3443"/>
                  </a:cubicBezTo>
                  <a:cubicBezTo>
                    <a:pt x="7145" y="4105"/>
                    <a:pt x="7419" y="4675"/>
                    <a:pt x="7898" y="5155"/>
                  </a:cubicBezTo>
                  <a:cubicBezTo>
                    <a:pt x="6939" y="5246"/>
                    <a:pt x="6095" y="5246"/>
                    <a:pt x="5227" y="5246"/>
                  </a:cubicBezTo>
                  <a:lnTo>
                    <a:pt x="5136" y="5337"/>
                  </a:lnTo>
                  <a:cubicBezTo>
                    <a:pt x="5136" y="5292"/>
                    <a:pt x="5113" y="5269"/>
                    <a:pt x="5079" y="5269"/>
                  </a:cubicBezTo>
                  <a:cubicBezTo>
                    <a:pt x="5045" y="5269"/>
                    <a:pt x="4999" y="5292"/>
                    <a:pt x="4954" y="5337"/>
                  </a:cubicBezTo>
                  <a:cubicBezTo>
                    <a:pt x="4771" y="5725"/>
                    <a:pt x="4566" y="6205"/>
                    <a:pt x="4383" y="6593"/>
                  </a:cubicBezTo>
                  <a:cubicBezTo>
                    <a:pt x="4292" y="6867"/>
                    <a:pt x="3995" y="7620"/>
                    <a:pt x="3721" y="7620"/>
                  </a:cubicBezTo>
                  <a:cubicBezTo>
                    <a:pt x="3424" y="7620"/>
                    <a:pt x="3242" y="6775"/>
                    <a:pt x="3150" y="6479"/>
                  </a:cubicBezTo>
                  <a:cubicBezTo>
                    <a:pt x="2945" y="6113"/>
                    <a:pt x="2854" y="5725"/>
                    <a:pt x="2762" y="5337"/>
                  </a:cubicBezTo>
                  <a:lnTo>
                    <a:pt x="2854" y="5337"/>
                  </a:lnTo>
                  <a:cubicBezTo>
                    <a:pt x="3059" y="5337"/>
                    <a:pt x="3059" y="5063"/>
                    <a:pt x="2854" y="5063"/>
                  </a:cubicBezTo>
                  <a:cubicBezTo>
                    <a:pt x="2100" y="5063"/>
                    <a:pt x="1347" y="4972"/>
                    <a:pt x="571" y="4675"/>
                  </a:cubicBezTo>
                  <a:cubicBezTo>
                    <a:pt x="1050" y="4105"/>
                    <a:pt x="1530" y="3625"/>
                    <a:pt x="2009" y="3055"/>
                  </a:cubicBezTo>
                  <a:lnTo>
                    <a:pt x="2009" y="2964"/>
                  </a:lnTo>
                  <a:cubicBezTo>
                    <a:pt x="2100" y="2964"/>
                    <a:pt x="2100" y="2872"/>
                    <a:pt x="2100" y="2872"/>
                  </a:cubicBezTo>
                  <a:cubicBezTo>
                    <a:pt x="2192" y="2484"/>
                    <a:pt x="2192" y="2028"/>
                    <a:pt x="2192" y="1640"/>
                  </a:cubicBezTo>
                  <a:cubicBezTo>
                    <a:pt x="2192" y="1343"/>
                    <a:pt x="2009" y="590"/>
                    <a:pt x="2283" y="407"/>
                  </a:cubicBezTo>
                  <a:cubicBezTo>
                    <a:pt x="2344" y="365"/>
                    <a:pt x="2420" y="348"/>
                    <a:pt x="2504" y="348"/>
                  </a:cubicBezTo>
                  <a:close/>
                  <a:moveTo>
                    <a:pt x="2330" y="1"/>
                  </a:moveTo>
                  <a:cubicBezTo>
                    <a:pt x="2279" y="1"/>
                    <a:pt x="2233" y="6"/>
                    <a:pt x="2192" y="19"/>
                  </a:cubicBezTo>
                  <a:cubicBezTo>
                    <a:pt x="1804" y="202"/>
                    <a:pt x="1804" y="498"/>
                    <a:pt x="1804" y="772"/>
                  </a:cubicBezTo>
                  <a:lnTo>
                    <a:pt x="1804" y="2872"/>
                  </a:lnTo>
                  <a:cubicBezTo>
                    <a:pt x="1804" y="2872"/>
                    <a:pt x="1804" y="2964"/>
                    <a:pt x="1918" y="2964"/>
                  </a:cubicBezTo>
                  <a:cubicBezTo>
                    <a:pt x="1142" y="3443"/>
                    <a:pt x="662" y="4014"/>
                    <a:pt x="92" y="4675"/>
                  </a:cubicBezTo>
                  <a:cubicBezTo>
                    <a:pt x="0" y="4767"/>
                    <a:pt x="92" y="4972"/>
                    <a:pt x="206" y="4972"/>
                  </a:cubicBezTo>
                  <a:cubicBezTo>
                    <a:pt x="959" y="5246"/>
                    <a:pt x="1804" y="5337"/>
                    <a:pt x="2580" y="5337"/>
                  </a:cubicBezTo>
                  <a:cubicBezTo>
                    <a:pt x="2580" y="5908"/>
                    <a:pt x="2762" y="6593"/>
                    <a:pt x="2945" y="7049"/>
                  </a:cubicBezTo>
                  <a:cubicBezTo>
                    <a:pt x="3059" y="7437"/>
                    <a:pt x="3242" y="8099"/>
                    <a:pt x="3630" y="8099"/>
                  </a:cubicBezTo>
                  <a:cubicBezTo>
                    <a:pt x="4086" y="8099"/>
                    <a:pt x="4292" y="7620"/>
                    <a:pt x="4383" y="7346"/>
                  </a:cubicBezTo>
                  <a:cubicBezTo>
                    <a:pt x="4771" y="6775"/>
                    <a:pt x="5045" y="6205"/>
                    <a:pt x="5227" y="5543"/>
                  </a:cubicBezTo>
                  <a:cubicBezTo>
                    <a:pt x="5707" y="5588"/>
                    <a:pt x="6209" y="5611"/>
                    <a:pt x="6711" y="5611"/>
                  </a:cubicBezTo>
                  <a:cubicBezTo>
                    <a:pt x="7213" y="5611"/>
                    <a:pt x="7715" y="5588"/>
                    <a:pt x="8195" y="5543"/>
                  </a:cubicBezTo>
                  <a:cubicBezTo>
                    <a:pt x="8286" y="5451"/>
                    <a:pt x="8377" y="5337"/>
                    <a:pt x="8286" y="5246"/>
                  </a:cubicBezTo>
                  <a:cubicBezTo>
                    <a:pt x="7807" y="4675"/>
                    <a:pt x="7419" y="4014"/>
                    <a:pt x="7053" y="3352"/>
                  </a:cubicBezTo>
                  <a:cubicBezTo>
                    <a:pt x="7145" y="3352"/>
                    <a:pt x="7145" y="3352"/>
                    <a:pt x="7145" y="3260"/>
                  </a:cubicBezTo>
                  <a:cubicBezTo>
                    <a:pt x="7236" y="2690"/>
                    <a:pt x="7236" y="2028"/>
                    <a:pt x="7236" y="1457"/>
                  </a:cubicBezTo>
                  <a:cubicBezTo>
                    <a:pt x="7236" y="1160"/>
                    <a:pt x="7327" y="681"/>
                    <a:pt x="7053" y="498"/>
                  </a:cubicBezTo>
                  <a:cubicBezTo>
                    <a:pt x="6959" y="404"/>
                    <a:pt x="6855" y="370"/>
                    <a:pt x="6746" y="370"/>
                  </a:cubicBezTo>
                  <a:cubicBezTo>
                    <a:pt x="6512" y="370"/>
                    <a:pt x="6253" y="527"/>
                    <a:pt x="6004" y="590"/>
                  </a:cubicBezTo>
                  <a:cubicBezTo>
                    <a:pt x="5524" y="772"/>
                    <a:pt x="5045" y="978"/>
                    <a:pt x="4566" y="1252"/>
                  </a:cubicBezTo>
                  <a:cubicBezTo>
                    <a:pt x="4200" y="886"/>
                    <a:pt x="3812" y="590"/>
                    <a:pt x="3424" y="316"/>
                  </a:cubicBezTo>
                  <a:cubicBezTo>
                    <a:pt x="3110" y="218"/>
                    <a:pt x="2643" y="1"/>
                    <a:pt x="2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698" name="Google Shape;1698;p32"/>
          <p:cNvGrpSpPr/>
          <p:nvPr/>
        </p:nvGrpSpPr>
        <p:grpSpPr>
          <a:xfrm>
            <a:off x="565619" y="4850863"/>
            <a:ext cx="315179" cy="293860"/>
            <a:chOff x="1262414" y="3638147"/>
            <a:chExt cx="236384" cy="220395"/>
          </a:xfrm>
        </p:grpSpPr>
        <p:sp>
          <p:nvSpPr>
            <p:cNvPr id="1699" name="Google Shape;1699;p32"/>
            <p:cNvSpPr/>
            <p:nvPr/>
          </p:nvSpPr>
          <p:spPr>
            <a:xfrm>
              <a:off x="1406758" y="3648641"/>
              <a:ext cx="73760" cy="110322"/>
            </a:xfrm>
            <a:custGeom>
              <a:avLst/>
              <a:gdLst/>
              <a:ahLst/>
              <a:cxnLst/>
              <a:rect l="l" t="t" r="r" b="b"/>
              <a:pathLst>
                <a:path w="2671" h="3995" extrusionOk="0">
                  <a:moveTo>
                    <a:pt x="1050" y="0"/>
                  </a:moveTo>
                  <a:cubicBezTo>
                    <a:pt x="0" y="1347"/>
                    <a:pt x="662" y="3333"/>
                    <a:pt x="2191" y="3903"/>
                  </a:cubicBezTo>
                  <a:cubicBezTo>
                    <a:pt x="2283" y="3903"/>
                    <a:pt x="2374" y="3994"/>
                    <a:pt x="2374" y="3994"/>
                  </a:cubicBezTo>
                  <a:cubicBezTo>
                    <a:pt x="2488" y="3994"/>
                    <a:pt x="2579" y="3903"/>
                    <a:pt x="2671" y="3812"/>
                  </a:cubicBezTo>
                  <a:cubicBezTo>
                    <a:pt x="2579" y="3812"/>
                    <a:pt x="2488" y="3812"/>
                    <a:pt x="2488" y="3721"/>
                  </a:cubicBezTo>
                  <a:cubicBezTo>
                    <a:pt x="2283" y="3629"/>
                    <a:pt x="2191" y="3538"/>
                    <a:pt x="2100" y="3333"/>
                  </a:cubicBezTo>
                  <a:cubicBezTo>
                    <a:pt x="1803" y="3150"/>
                    <a:pt x="1529" y="2853"/>
                    <a:pt x="1347" y="2579"/>
                  </a:cubicBezTo>
                  <a:cubicBezTo>
                    <a:pt x="1233" y="2579"/>
                    <a:pt x="1141" y="2488"/>
                    <a:pt x="1141" y="2488"/>
                  </a:cubicBezTo>
                  <a:cubicBezTo>
                    <a:pt x="1141" y="2397"/>
                    <a:pt x="1141" y="2397"/>
                    <a:pt x="1233" y="2397"/>
                  </a:cubicBezTo>
                  <a:cubicBezTo>
                    <a:pt x="1233" y="2283"/>
                    <a:pt x="1347" y="2100"/>
                    <a:pt x="1347" y="1917"/>
                  </a:cubicBezTo>
                  <a:cubicBezTo>
                    <a:pt x="1141" y="1438"/>
                    <a:pt x="1141" y="776"/>
                    <a:pt x="1438" y="297"/>
                  </a:cubicBezTo>
                  <a:cubicBezTo>
                    <a:pt x="1347" y="206"/>
                    <a:pt x="1347" y="114"/>
                    <a:pt x="12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0" name="Google Shape;1700;p32"/>
            <p:cNvSpPr/>
            <p:nvPr/>
          </p:nvSpPr>
          <p:spPr>
            <a:xfrm>
              <a:off x="1377762" y="3782877"/>
              <a:ext cx="34684" cy="58019"/>
            </a:xfrm>
            <a:custGeom>
              <a:avLst/>
              <a:gdLst/>
              <a:ahLst/>
              <a:cxnLst/>
              <a:rect l="l" t="t" r="r" b="b"/>
              <a:pathLst>
                <a:path w="1256" h="2101" extrusionOk="0">
                  <a:moveTo>
                    <a:pt x="868" y="1"/>
                  </a:moveTo>
                  <a:cubicBezTo>
                    <a:pt x="868" y="1"/>
                    <a:pt x="776" y="1"/>
                    <a:pt x="776" y="92"/>
                  </a:cubicBezTo>
                  <a:cubicBezTo>
                    <a:pt x="571" y="275"/>
                    <a:pt x="479" y="571"/>
                    <a:pt x="388" y="754"/>
                  </a:cubicBezTo>
                  <a:cubicBezTo>
                    <a:pt x="206" y="960"/>
                    <a:pt x="114" y="1233"/>
                    <a:pt x="0" y="1416"/>
                  </a:cubicBezTo>
                  <a:cubicBezTo>
                    <a:pt x="114" y="1621"/>
                    <a:pt x="206" y="1895"/>
                    <a:pt x="297" y="2101"/>
                  </a:cubicBezTo>
                  <a:cubicBezTo>
                    <a:pt x="479" y="2101"/>
                    <a:pt x="571" y="1895"/>
                    <a:pt x="571" y="1713"/>
                  </a:cubicBezTo>
                  <a:cubicBezTo>
                    <a:pt x="685" y="1530"/>
                    <a:pt x="776" y="1233"/>
                    <a:pt x="868" y="1051"/>
                  </a:cubicBezTo>
                  <a:cubicBezTo>
                    <a:pt x="959" y="754"/>
                    <a:pt x="1050" y="571"/>
                    <a:pt x="1141" y="275"/>
                  </a:cubicBezTo>
                  <a:cubicBezTo>
                    <a:pt x="1256" y="92"/>
                    <a:pt x="1050"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1" name="Google Shape;1701;p32"/>
            <p:cNvSpPr/>
            <p:nvPr/>
          </p:nvSpPr>
          <p:spPr>
            <a:xfrm>
              <a:off x="1262414" y="3638147"/>
              <a:ext cx="236384" cy="220395"/>
            </a:xfrm>
            <a:custGeom>
              <a:avLst/>
              <a:gdLst/>
              <a:ahLst/>
              <a:cxnLst/>
              <a:rect l="l" t="t" r="r" b="b"/>
              <a:pathLst>
                <a:path w="8560" h="7981" extrusionOk="0">
                  <a:moveTo>
                    <a:pt x="6364" y="366"/>
                  </a:moveTo>
                  <a:cubicBezTo>
                    <a:pt x="6399" y="366"/>
                    <a:pt x="6432" y="371"/>
                    <a:pt x="6460" y="380"/>
                  </a:cubicBezTo>
                  <a:cubicBezTo>
                    <a:pt x="6756" y="586"/>
                    <a:pt x="6756" y="1339"/>
                    <a:pt x="6665" y="1635"/>
                  </a:cubicBezTo>
                  <a:cubicBezTo>
                    <a:pt x="6665" y="2001"/>
                    <a:pt x="6574" y="2389"/>
                    <a:pt x="6460" y="2777"/>
                  </a:cubicBezTo>
                  <a:cubicBezTo>
                    <a:pt x="6368" y="2868"/>
                    <a:pt x="6460" y="2959"/>
                    <a:pt x="6574" y="2959"/>
                  </a:cubicBezTo>
                  <a:cubicBezTo>
                    <a:pt x="6756" y="3233"/>
                    <a:pt x="7030" y="3530"/>
                    <a:pt x="7327" y="3713"/>
                  </a:cubicBezTo>
                  <a:cubicBezTo>
                    <a:pt x="7418" y="3918"/>
                    <a:pt x="7510" y="4009"/>
                    <a:pt x="7715" y="4101"/>
                  </a:cubicBezTo>
                  <a:cubicBezTo>
                    <a:pt x="7898" y="4283"/>
                    <a:pt x="7989" y="4283"/>
                    <a:pt x="7989" y="4580"/>
                  </a:cubicBezTo>
                  <a:cubicBezTo>
                    <a:pt x="7898" y="4945"/>
                    <a:pt x="7327" y="5151"/>
                    <a:pt x="7030" y="5242"/>
                  </a:cubicBezTo>
                  <a:cubicBezTo>
                    <a:pt x="6665" y="5424"/>
                    <a:pt x="6277" y="5516"/>
                    <a:pt x="5889" y="5721"/>
                  </a:cubicBezTo>
                  <a:lnTo>
                    <a:pt x="5798" y="5721"/>
                  </a:lnTo>
                  <a:cubicBezTo>
                    <a:pt x="5798" y="5721"/>
                    <a:pt x="5706" y="5721"/>
                    <a:pt x="5706" y="5812"/>
                  </a:cubicBezTo>
                  <a:cubicBezTo>
                    <a:pt x="5227" y="6292"/>
                    <a:pt x="4953" y="6862"/>
                    <a:pt x="4565" y="7524"/>
                  </a:cubicBezTo>
                  <a:cubicBezTo>
                    <a:pt x="4177" y="6771"/>
                    <a:pt x="3812" y="5904"/>
                    <a:pt x="3333" y="5151"/>
                  </a:cubicBezTo>
                  <a:cubicBezTo>
                    <a:pt x="3333" y="5059"/>
                    <a:pt x="3333" y="4945"/>
                    <a:pt x="3241" y="4945"/>
                  </a:cubicBezTo>
                  <a:cubicBezTo>
                    <a:pt x="2762" y="4945"/>
                    <a:pt x="2283" y="5059"/>
                    <a:pt x="1803" y="5059"/>
                  </a:cubicBezTo>
                  <a:lnTo>
                    <a:pt x="1529" y="5059"/>
                  </a:lnTo>
                  <a:cubicBezTo>
                    <a:pt x="1233" y="5059"/>
                    <a:pt x="662" y="5059"/>
                    <a:pt x="571" y="4854"/>
                  </a:cubicBezTo>
                  <a:cubicBezTo>
                    <a:pt x="479" y="4489"/>
                    <a:pt x="1141" y="4009"/>
                    <a:pt x="1324" y="3804"/>
                  </a:cubicBezTo>
                  <a:cubicBezTo>
                    <a:pt x="1621" y="3530"/>
                    <a:pt x="1895" y="3233"/>
                    <a:pt x="2191" y="3051"/>
                  </a:cubicBezTo>
                  <a:lnTo>
                    <a:pt x="2283" y="3051"/>
                  </a:lnTo>
                  <a:cubicBezTo>
                    <a:pt x="2318" y="3120"/>
                    <a:pt x="2382" y="3150"/>
                    <a:pt x="2444" y="3150"/>
                  </a:cubicBezTo>
                  <a:cubicBezTo>
                    <a:pt x="2544" y="3150"/>
                    <a:pt x="2636" y="3072"/>
                    <a:pt x="2579" y="2959"/>
                  </a:cubicBezTo>
                  <a:cubicBezTo>
                    <a:pt x="2191" y="2206"/>
                    <a:pt x="2009" y="1430"/>
                    <a:pt x="1803" y="677"/>
                  </a:cubicBezTo>
                  <a:lnTo>
                    <a:pt x="1803" y="677"/>
                  </a:lnTo>
                  <a:cubicBezTo>
                    <a:pt x="2579" y="859"/>
                    <a:pt x="3241" y="1156"/>
                    <a:pt x="3903" y="1339"/>
                  </a:cubicBezTo>
                  <a:cubicBezTo>
                    <a:pt x="3995" y="1339"/>
                    <a:pt x="3995" y="1339"/>
                    <a:pt x="4086" y="1247"/>
                  </a:cubicBezTo>
                  <a:cubicBezTo>
                    <a:pt x="4086" y="1339"/>
                    <a:pt x="4177" y="1339"/>
                    <a:pt x="4177" y="1339"/>
                  </a:cubicBezTo>
                  <a:cubicBezTo>
                    <a:pt x="4565" y="1156"/>
                    <a:pt x="4953" y="951"/>
                    <a:pt x="5227" y="859"/>
                  </a:cubicBezTo>
                  <a:cubicBezTo>
                    <a:pt x="5493" y="696"/>
                    <a:pt x="6054" y="366"/>
                    <a:pt x="6364" y="366"/>
                  </a:cubicBezTo>
                  <a:close/>
                  <a:moveTo>
                    <a:pt x="6389" y="1"/>
                  </a:moveTo>
                  <a:cubicBezTo>
                    <a:pt x="6224" y="1"/>
                    <a:pt x="6060" y="53"/>
                    <a:pt x="5889" y="106"/>
                  </a:cubicBezTo>
                  <a:cubicBezTo>
                    <a:pt x="5318" y="380"/>
                    <a:pt x="4656" y="677"/>
                    <a:pt x="4086" y="1065"/>
                  </a:cubicBezTo>
                  <a:cubicBezTo>
                    <a:pt x="3995" y="1065"/>
                    <a:pt x="3995" y="1065"/>
                    <a:pt x="3995" y="1156"/>
                  </a:cubicBezTo>
                  <a:cubicBezTo>
                    <a:pt x="3333" y="677"/>
                    <a:pt x="2465" y="494"/>
                    <a:pt x="1712" y="289"/>
                  </a:cubicBezTo>
                  <a:cubicBezTo>
                    <a:pt x="1529" y="289"/>
                    <a:pt x="1438" y="380"/>
                    <a:pt x="1438" y="494"/>
                  </a:cubicBezTo>
                  <a:cubicBezTo>
                    <a:pt x="1529" y="1339"/>
                    <a:pt x="1803" y="2092"/>
                    <a:pt x="2100" y="2868"/>
                  </a:cubicBezTo>
                  <a:cubicBezTo>
                    <a:pt x="1621" y="3051"/>
                    <a:pt x="1141" y="3530"/>
                    <a:pt x="753" y="3918"/>
                  </a:cubicBezTo>
                  <a:cubicBezTo>
                    <a:pt x="479" y="4192"/>
                    <a:pt x="0" y="4580"/>
                    <a:pt x="183" y="4945"/>
                  </a:cubicBezTo>
                  <a:cubicBezTo>
                    <a:pt x="297" y="5333"/>
                    <a:pt x="867" y="5333"/>
                    <a:pt x="1141" y="5333"/>
                  </a:cubicBezTo>
                  <a:cubicBezTo>
                    <a:pt x="1803" y="5333"/>
                    <a:pt x="2465" y="5333"/>
                    <a:pt x="3150" y="5242"/>
                  </a:cubicBezTo>
                  <a:cubicBezTo>
                    <a:pt x="3424" y="6201"/>
                    <a:pt x="3903" y="7136"/>
                    <a:pt x="4474" y="7912"/>
                  </a:cubicBezTo>
                  <a:cubicBezTo>
                    <a:pt x="4520" y="7958"/>
                    <a:pt x="4565" y="7981"/>
                    <a:pt x="4611" y="7981"/>
                  </a:cubicBezTo>
                  <a:cubicBezTo>
                    <a:pt x="4656" y="7981"/>
                    <a:pt x="4702" y="7958"/>
                    <a:pt x="4748" y="7912"/>
                  </a:cubicBezTo>
                  <a:cubicBezTo>
                    <a:pt x="5045" y="7228"/>
                    <a:pt x="5433" y="6566"/>
                    <a:pt x="5889" y="5995"/>
                  </a:cubicBezTo>
                  <a:lnTo>
                    <a:pt x="6003" y="5995"/>
                  </a:lnTo>
                  <a:cubicBezTo>
                    <a:pt x="6574" y="5812"/>
                    <a:pt x="7144" y="5516"/>
                    <a:pt x="7715" y="5333"/>
                  </a:cubicBezTo>
                  <a:cubicBezTo>
                    <a:pt x="7989" y="5151"/>
                    <a:pt x="8377" y="5059"/>
                    <a:pt x="8468" y="4671"/>
                  </a:cubicBezTo>
                  <a:cubicBezTo>
                    <a:pt x="8560" y="4283"/>
                    <a:pt x="8172" y="4101"/>
                    <a:pt x="7989" y="3804"/>
                  </a:cubicBezTo>
                  <a:cubicBezTo>
                    <a:pt x="7510" y="3530"/>
                    <a:pt x="7144" y="3142"/>
                    <a:pt x="6756" y="2777"/>
                  </a:cubicBezTo>
                  <a:cubicBezTo>
                    <a:pt x="6939" y="2389"/>
                    <a:pt x="7030" y="1818"/>
                    <a:pt x="7030" y="1339"/>
                  </a:cubicBezTo>
                  <a:cubicBezTo>
                    <a:pt x="7030" y="951"/>
                    <a:pt x="7030" y="380"/>
                    <a:pt x="6756" y="106"/>
                  </a:cubicBezTo>
                  <a:cubicBezTo>
                    <a:pt x="6631" y="29"/>
                    <a:pt x="6510" y="1"/>
                    <a:pt x="6389" y="1"/>
                  </a:cubicBezTo>
                  <a:close/>
                </a:path>
              </a:pathLst>
            </a:custGeom>
            <a:solidFill>
              <a:srgbClr val="2A2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702" name="Google Shape;1702;p32"/>
          <p:cNvGrpSpPr/>
          <p:nvPr/>
        </p:nvGrpSpPr>
        <p:grpSpPr>
          <a:xfrm>
            <a:off x="218613" y="5577460"/>
            <a:ext cx="911038" cy="889645"/>
            <a:chOff x="1078360" y="4030694"/>
            <a:chExt cx="683278" cy="667234"/>
          </a:xfrm>
        </p:grpSpPr>
        <p:sp>
          <p:nvSpPr>
            <p:cNvPr id="1703" name="Google Shape;1703;p32"/>
            <p:cNvSpPr/>
            <p:nvPr/>
          </p:nvSpPr>
          <p:spPr>
            <a:xfrm>
              <a:off x="1310409" y="4150433"/>
              <a:ext cx="335246" cy="320085"/>
            </a:xfrm>
            <a:custGeom>
              <a:avLst/>
              <a:gdLst/>
              <a:ahLst/>
              <a:cxnLst/>
              <a:rect l="l" t="t" r="r" b="b"/>
              <a:pathLst>
                <a:path w="12140" h="11591" extrusionOk="0">
                  <a:moveTo>
                    <a:pt x="4696" y="1"/>
                  </a:moveTo>
                  <a:cubicBezTo>
                    <a:pt x="3167" y="1"/>
                    <a:pt x="1633" y="510"/>
                    <a:pt x="362" y="1527"/>
                  </a:cubicBezTo>
                  <a:lnTo>
                    <a:pt x="271" y="1527"/>
                  </a:lnTo>
                  <a:cubicBezTo>
                    <a:pt x="237" y="1501"/>
                    <a:pt x="198" y="1489"/>
                    <a:pt x="161" y="1489"/>
                  </a:cubicBezTo>
                  <a:cubicBezTo>
                    <a:pt x="73" y="1489"/>
                    <a:pt x="1" y="1554"/>
                    <a:pt x="65" y="1619"/>
                  </a:cubicBezTo>
                  <a:cubicBezTo>
                    <a:pt x="2645" y="5225"/>
                    <a:pt x="6251" y="7987"/>
                    <a:pt x="9104" y="11411"/>
                  </a:cubicBezTo>
                  <a:cubicBezTo>
                    <a:pt x="9131" y="11437"/>
                    <a:pt x="9167" y="11448"/>
                    <a:pt x="9206" y="11448"/>
                  </a:cubicBezTo>
                  <a:cubicBezTo>
                    <a:pt x="9298" y="11448"/>
                    <a:pt x="9401" y="11384"/>
                    <a:pt x="9401" y="11319"/>
                  </a:cubicBezTo>
                  <a:cubicBezTo>
                    <a:pt x="9492" y="11319"/>
                    <a:pt x="9492" y="11228"/>
                    <a:pt x="9401" y="11137"/>
                  </a:cubicBezTo>
                  <a:cubicBezTo>
                    <a:pt x="6639" y="7896"/>
                    <a:pt x="3398" y="4951"/>
                    <a:pt x="545" y="1801"/>
                  </a:cubicBezTo>
                  <a:cubicBezTo>
                    <a:pt x="1805" y="907"/>
                    <a:pt x="3273" y="435"/>
                    <a:pt x="4722" y="435"/>
                  </a:cubicBezTo>
                  <a:cubicBezTo>
                    <a:pt x="6344" y="435"/>
                    <a:pt x="7942" y="1027"/>
                    <a:pt x="9195" y="2281"/>
                  </a:cubicBezTo>
                  <a:cubicBezTo>
                    <a:pt x="11775" y="4860"/>
                    <a:pt x="11569" y="8649"/>
                    <a:pt x="9492" y="11411"/>
                  </a:cubicBezTo>
                  <a:cubicBezTo>
                    <a:pt x="9429" y="11473"/>
                    <a:pt x="9496" y="11590"/>
                    <a:pt x="9574" y="11590"/>
                  </a:cubicBezTo>
                  <a:cubicBezTo>
                    <a:pt x="9609" y="11590"/>
                    <a:pt x="9646" y="11566"/>
                    <a:pt x="9675" y="11502"/>
                  </a:cubicBezTo>
                  <a:cubicBezTo>
                    <a:pt x="12049" y="8946"/>
                    <a:pt x="12140" y="5042"/>
                    <a:pt x="9857" y="2372"/>
                  </a:cubicBezTo>
                  <a:cubicBezTo>
                    <a:pt x="8491" y="790"/>
                    <a:pt x="6597" y="1"/>
                    <a:pt x="4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4" name="Google Shape;1704;p32"/>
            <p:cNvSpPr/>
            <p:nvPr/>
          </p:nvSpPr>
          <p:spPr>
            <a:xfrm>
              <a:off x="1223312" y="4084820"/>
              <a:ext cx="498616" cy="357421"/>
            </a:xfrm>
            <a:custGeom>
              <a:avLst/>
              <a:gdLst/>
              <a:ahLst/>
              <a:cxnLst/>
              <a:rect l="l" t="t" r="r" b="b"/>
              <a:pathLst>
                <a:path w="18056" h="12943" extrusionOk="0">
                  <a:moveTo>
                    <a:pt x="1" y="0"/>
                  </a:moveTo>
                  <a:lnTo>
                    <a:pt x="275" y="297"/>
                  </a:lnTo>
                  <a:cubicBezTo>
                    <a:pt x="275" y="297"/>
                    <a:pt x="366" y="297"/>
                    <a:pt x="366" y="183"/>
                  </a:cubicBezTo>
                  <a:cubicBezTo>
                    <a:pt x="275" y="91"/>
                    <a:pt x="92" y="0"/>
                    <a:pt x="1" y="0"/>
                  </a:cubicBezTo>
                  <a:close/>
                  <a:moveTo>
                    <a:pt x="18056" y="12166"/>
                  </a:moveTo>
                  <a:cubicBezTo>
                    <a:pt x="18056" y="12463"/>
                    <a:pt x="17964" y="12737"/>
                    <a:pt x="17873" y="12942"/>
                  </a:cubicBezTo>
                  <a:cubicBezTo>
                    <a:pt x="17964" y="12942"/>
                    <a:pt x="18056" y="12851"/>
                    <a:pt x="18056" y="12737"/>
                  </a:cubicBezTo>
                  <a:lnTo>
                    <a:pt x="18056" y="12166"/>
                  </a:lnTo>
                  <a:close/>
                </a:path>
              </a:pathLst>
            </a:custGeom>
            <a:solidFill>
              <a:srgbClr val="A4D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5" name="Google Shape;1705;p32"/>
            <p:cNvSpPr/>
            <p:nvPr/>
          </p:nvSpPr>
          <p:spPr>
            <a:xfrm>
              <a:off x="1097249" y="4042569"/>
              <a:ext cx="622166" cy="402185"/>
            </a:xfrm>
            <a:custGeom>
              <a:avLst/>
              <a:gdLst/>
              <a:ahLst/>
              <a:cxnLst/>
              <a:rect l="l" t="t" r="r" b="b"/>
              <a:pathLst>
                <a:path w="22530" h="14564" extrusionOk="0">
                  <a:moveTo>
                    <a:pt x="14632" y="298"/>
                  </a:moveTo>
                  <a:cubicBezTo>
                    <a:pt x="14541" y="686"/>
                    <a:pt x="14267" y="1051"/>
                    <a:pt x="14061" y="1348"/>
                  </a:cubicBezTo>
                  <a:cubicBezTo>
                    <a:pt x="14929" y="1530"/>
                    <a:pt x="15682" y="1827"/>
                    <a:pt x="16435" y="2192"/>
                  </a:cubicBezTo>
                  <a:cubicBezTo>
                    <a:pt x="16549" y="1827"/>
                    <a:pt x="16823" y="1439"/>
                    <a:pt x="17211" y="1256"/>
                  </a:cubicBezTo>
                  <a:cubicBezTo>
                    <a:pt x="16344" y="777"/>
                    <a:pt x="15499" y="480"/>
                    <a:pt x="14632" y="298"/>
                  </a:cubicBezTo>
                  <a:close/>
                  <a:moveTo>
                    <a:pt x="17302" y="1348"/>
                  </a:moveTo>
                  <a:cubicBezTo>
                    <a:pt x="17006" y="1621"/>
                    <a:pt x="16732" y="1918"/>
                    <a:pt x="16641" y="2283"/>
                  </a:cubicBezTo>
                  <a:cubicBezTo>
                    <a:pt x="16914" y="2489"/>
                    <a:pt x="17120" y="2671"/>
                    <a:pt x="17394" y="2854"/>
                  </a:cubicBezTo>
                  <a:cubicBezTo>
                    <a:pt x="17782" y="3242"/>
                    <a:pt x="18147" y="3630"/>
                    <a:pt x="18535" y="3995"/>
                  </a:cubicBezTo>
                  <a:cubicBezTo>
                    <a:pt x="18832" y="3630"/>
                    <a:pt x="19197" y="3333"/>
                    <a:pt x="19676" y="3242"/>
                  </a:cubicBezTo>
                  <a:cubicBezTo>
                    <a:pt x="19494" y="3059"/>
                    <a:pt x="19402" y="2854"/>
                    <a:pt x="19288" y="2763"/>
                  </a:cubicBezTo>
                  <a:cubicBezTo>
                    <a:pt x="18718" y="2192"/>
                    <a:pt x="18056" y="1713"/>
                    <a:pt x="17394" y="1348"/>
                  </a:cubicBezTo>
                  <a:close/>
                  <a:moveTo>
                    <a:pt x="11299" y="1"/>
                  </a:moveTo>
                  <a:cubicBezTo>
                    <a:pt x="10546" y="115"/>
                    <a:pt x="9702" y="206"/>
                    <a:pt x="8834" y="480"/>
                  </a:cubicBezTo>
                  <a:cubicBezTo>
                    <a:pt x="8834" y="777"/>
                    <a:pt x="8926" y="1142"/>
                    <a:pt x="9131" y="1530"/>
                  </a:cubicBezTo>
                  <a:cubicBezTo>
                    <a:pt x="9131" y="1530"/>
                    <a:pt x="9131" y="1621"/>
                    <a:pt x="9017" y="1621"/>
                  </a:cubicBezTo>
                  <a:lnTo>
                    <a:pt x="8926" y="1530"/>
                  </a:lnTo>
                  <a:cubicBezTo>
                    <a:pt x="8834" y="1256"/>
                    <a:pt x="8652" y="868"/>
                    <a:pt x="8560" y="480"/>
                  </a:cubicBezTo>
                  <a:cubicBezTo>
                    <a:pt x="7693" y="777"/>
                    <a:pt x="6848" y="1051"/>
                    <a:pt x="6072" y="1530"/>
                  </a:cubicBezTo>
                  <a:cubicBezTo>
                    <a:pt x="6278" y="1827"/>
                    <a:pt x="6460" y="2101"/>
                    <a:pt x="6643" y="2283"/>
                  </a:cubicBezTo>
                  <a:cubicBezTo>
                    <a:pt x="6734" y="2398"/>
                    <a:pt x="6643" y="2489"/>
                    <a:pt x="6552" y="2489"/>
                  </a:cubicBezTo>
                  <a:cubicBezTo>
                    <a:pt x="6278" y="2192"/>
                    <a:pt x="5981" y="1918"/>
                    <a:pt x="5890" y="1621"/>
                  </a:cubicBezTo>
                  <a:cubicBezTo>
                    <a:pt x="5707" y="1713"/>
                    <a:pt x="5502" y="1827"/>
                    <a:pt x="5410" y="1918"/>
                  </a:cubicBezTo>
                  <a:cubicBezTo>
                    <a:pt x="5319" y="1918"/>
                    <a:pt x="5228" y="1918"/>
                    <a:pt x="5137" y="2010"/>
                  </a:cubicBezTo>
                  <a:cubicBezTo>
                    <a:pt x="5137" y="2010"/>
                    <a:pt x="5022" y="2101"/>
                    <a:pt x="4931" y="2101"/>
                  </a:cubicBezTo>
                  <a:lnTo>
                    <a:pt x="4840" y="2101"/>
                  </a:lnTo>
                  <a:cubicBezTo>
                    <a:pt x="4749" y="2192"/>
                    <a:pt x="4749" y="2192"/>
                    <a:pt x="4657" y="2192"/>
                  </a:cubicBezTo>
                  <a:lnTo>
                    <a:pt x="4566" y="2101"/>
                  </a:lnTo>
                  <a:cubicBezTo>
                    <a:pt x="4361" y="1918"/>
                    <a:pt x="4178" y="1530"/>
                    <a:pt x="3881" y="1348"/>
                  </a:cubicBezTo>
                  <a:cubicBezTo>
                    <a:pt x="3790" y="1256"/>
                    <a:pt x="3699" y="1256"/>
                    <a:pt x="3607" y="1256"/>
                  </a:cubicBezTo>
                  <a:cubicBezTo>
                    <a:pt x="3311" y="1256"/>
                    <a:pt x="3128" y="1348"/>
                    <a:pt x="2945" y="1348"/>
                  </a:cubicBezTo>
                  <a:cubicBezTo>
                    <a:pt x="2283" y="1621"/>
                    <a:pt x="1713" y="2101"/>
                    <a:pt x="1325" y="2671"/>
                  </a:cubicBezTo>
                  <a:cubicBezTo>
                    <a:pt x="845" y="3242"/>
                    <a:pt x="92" y="3904"/>
                    <a:pt x="1" y="4566"/>
                  </a:cubicBezTo>
                  <a:cubicBezTo>
                    <a:pt x="183" y="4771"/>
                    <a:pt x="366" y="4954"/>
                    <a:pt x="572" y="5045"/>
                  </a:cubicBezTo>
                  <a:cubicBezTo>
                    <a:pt x="1233" y="4863"/>
                    <a:pt x="1713" y="4109"/>
                    <a:pt x="2169" y="3539"/>
                  </a:cubicBezTo>
                  <a:cubicBezTo>
                    <a:pt x="2466" y="3242"/>
                    <a:pt x="2740" y="2968"/>
                    <a:pt x="3128" y="2763"/>
                  </a:cubicBezTo>
                  <a:cubicBezTo>
                    <a:pt x="3219" y="2671"/>
                    <a:pt x="3516" y="2580"/>
                    <a:pt x="3699" y="2580"/>
                  </a:cubicBezTo>
                  <a:cubicBezTo>
                    <a:pt x="3995" y="2580"/>
                    <a:pt x="4269" y="2671"/>
                    <a:pt x="4178" y="3059"/>
                  </a:cubicBezTo>
                  <a:cubicBezTo>
                    <a:pt x="4178" y="3539"/>
                    <a:pt x="4452" y="3721"/>
                    <a:pt x="4749" y="3721"/>
                  </a:cubicBezTo>
                  <a:cubicBezTo>
                    <a:pt x="5137" y="3721"/>
                    <a:pt x="5410" y="3539"/>
                    <a:pt x="5502" y="3151"/>
                  </a:cubicBezTo>
                  <a:cubicBezTo>
                    <a:pt x="7693" y="2101"/>
                    <a:pt x="10158" y="1256"/>
                    <a:pt x="12555" y="1256"/>
                  </a:cubicBezTo>
                  <a:cubicBezTo>
                    <a:pt x="13011" y="1256"/>
                    <a:pt x="13491" y="1256"/>
                    <a:pt x="13970" y="1348"/>
                  </a:cubicBezTo>
                  <a:lnTo>
                    <a:pt x="13970" y="1256"/>
                  </a:lnTo>
                  <a:cubicBezTo>
                    <a:pt x="14061" y="960"/>
                    <a:pt x="14267" y="480"/>
                    <a:pt x="14449" y="206"/>
                  </a:cubicBezTo>
                  <a:lnTo>
                    <a:pt x="14358" y="206"/>
                  </a:lnTo>
                  <a:cubicBezTo>
                    <a:pt x="13696" y="1"/>
                    <a:pt x="12920" y="1"/>
                    <a:pt x="12167" y="1"/>
                  </a:cubicBezTo>
                  <a:lnTo>
                    <a:pt x="11596" y="1"/>
                  </a:lnTo>
                  <a:cubicBezTo>
                    <a:pt x="11596" y="206"/>
                    <a:pt x="11505" y="389"/>
                    <a:pt x="11505" y="572"/>
                  </a:cubicBezTo>
                  <a:lnTo>
                    <a:pt x="11505" y="868"/>
                  </a:lnTo>
                  <a:lnTo>
                    <a:pt x="11505" y="1256"/>
                  </a:lnTo>
                  <a:lnTo>
                    <a:pt x="11414" y="1256"/>
                  </a:lnTo>
                  <a:cubicBezTo>
                    <a:pt x="11299" y="960"/>
                    <a:pt x="11299" y="686"/>
                    <a:pt x="11299" y="480"/>
                  </a:cubicBezTo>
                  <a:lnTo>
                    <a:pt x="11299" y="1"/>
                  </a:lnTo>
                  <a:close/>
                  <a:moveTo>
                    <a:pt x="19768" y="3425"/>
                  </a:moveTo>
                  <a:cubicBezTo>
                    <a:pt x="19402" y="3539"/>
                    <a:pt x="19014" y="3813"/>
                    <a:pt x="18718" y="4201"/>
                  </a:cubicBezTo>
                  <a:cubicBezTo>
                    <a:pt x="19197" y="4771"/>
                    <a:pt x="19676" y="5433"/>
                    <a:pt x="19973" y="6187"/>
                  </a:cubicBezTo>
                  <a:lnTo>
                    <a:pt x="20064" y="6095"/>
                  </a:lnTo>
                  <a:cubicBezTo>
                    <a:pt x="20430" y="6004"/>
                    <a:pt x="20818" y="5821"/>
                    <a:pt x="21114" y="5616"/>
                  </a:cubicBezTo>
                  <a:cubicBezTo>
                    <a:pt x="20818" y="4863"/>
                    <a:pt x="20338" y="4109"/>
                    <a:pt x="19768" y="3425"/>
                  </a:cubicBezTo>
                  <a:close/>
                  <a:moveTo>
                    <a:pt x="21206" y="5821"/>
                  </a:moveTo>
                  <a:cubicBezTo>
                    <a:pt x="20909" y="6004"/>
                    <a:pt x="20544" y="6187"/>
                    <a:pt x="20156" y="6278"/>
                  </a:cubicBezTo>
                  <a:lnTo>
                    <a:pt x="20064" y="6278"/>
                  </a:lnTo>
                  <a:cubicBezTo>
                    <a:pt x="20544" y="7145"/>
                    <a:pt x="20818" y="7990"/>
                    <a:pt x="21114" y="8857"/>
                  </a:cubicBezTo>
                  <a:lnTo>
                    <a:pt x="22256" y="8857"/>
                  </a:lnTo>
                  <a:cubicBezTo>
                    <a:pt x="22050" y="7807"/>
                    <a:pt x="21685" y="6757"/>
                    <a:pt x="21206" y="5821"/>
                  </a:cubicBezTo>
                  <a:close/>
                  <a:moveTo>
                    <a:pt x="21114" y="9040"/>
                  </a:moveTo>
                  <a:cubicBezTo>
                    <a:pt x="21480" y="10090"/>
                    <a:pt x="21685" y="11231"/>
                    <a:pt x="21776" y="12281"/>
                  </a:cubicBezTo>
                  <a:cubicBezTo>
                    <a:pt x="21776" y="12281"/>
                    <a:pt x="21868" y="12281"/>
                    <a:pt x="21868" y="12372"/>
                  </a:cubicBezTo>
                  <a:lnTo>
                    <a:pt x="22438" y="12372"/>
                  </a:lnTo>
                  <a:cubicBezTo>
                    <a:pt x="22438" y="11893"/>
                    <a:pt x="22529" y="11322"/>
                    <a:pt x="22529" y="10843"/>
                  </a:cubicBezTo>
                  <a:lnTo>
                    <a:pt x="22529" y="10181"/>
                  </a:lnTo>
                  <a:cubicBezTo>
                    <a:pt x="22438" y="9816"/>
                    <a:pt x="22347" y="9428"/>
                    <a:pt x="22347" y="9131"/>
                  </a:cubicBezTo>
                  <a:cubicBezTo>
                    <a:pt x="21959" y="9131"/>
                    <a:pt x="21480" y="9040"/>
                    <a:pt x="21114" y="9040"/>
                  </a:cubicBezTo>
                  <a:close/>
                  <a:moveTo>
                    <a:pt x="21776" y="12555"/>
                  </a:moveTo>
                  <a:lnTo>
                    <a:pt x="21776" y="12555"/>
                  </a:lnTo>
                  <a:cubicBezTo>
                    <a:pt x="21868" y="13125"/>
                    <a:pt x="21868" y="13696"/>
                    <a:pt x="21868" y="14267"/>
                  </a:cubicBezTo>
                  <a:cubicBezTo>
                    <a:pt x="21959" y="14381"/>
                    <a:pt x="21959" y="14472"/>
                    <a:pt x="22050" y="14563"/>
                  </a:cubicBezTo>
                  <a:cubicBezTo>
                    <a:pt x="22141" y="13901"/>
                    <a:pt x="22347" y="13331"/>
                    <a:pt x="22347" y="12669"/>
                  </a:cubicBezTo>
                  <a:cubicBezTo>
                    <a:pt x="22141" y="12669"/>
                    <a:pt x="21959" y="12669"/>
                    <a:pt x="21776" y="1255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6" name="Google Shape;1706;p32"/>
            <p:cNvSpPr/>
            <p:nvPr/>
          </p:nvSpPr>
          <p:spPr>
            <a:xfrm>
              <a:off x="1312204" y="4192601"/>
              <a:ext cx="252153" cy="272947"/>
            </a:xfrm>
            <a:custGeom>
              <a:avLst/>
              <a:gdLst/>
              <a:ahLst/>
              <a:cxnLst/>
              <a:rect l="l" t="t" r="r" b="b"/>
              <a:pathLst>
                <a:path w="9131" h="9884" extrusionOk="0">
                  <a:moveTo>
                    <a:pt x="9039" y="9884"/>
                  </a:moveTo>
                  <a:lnTo>
                    <a:pt x="9130" y="9884"/>
                  </a:lnTo>
                  <a:lnTo>
                    <a:pt x="9039" y="9884"/>
                  </a:lnTo>
                  <a:close/>
                  <a:moveTo>
                    <a:pt x="0" y="0"/>
                  </a:moveTo>
                  <a:lnTo>
                    <a:pt x="0" y="92"/>
                  </a:lnTo>
                  <a:cubicBezTo>
                    <a:pt x="1142" y="1712"/>
                    <a:pt x="2580" y="3241"/>
                    <a:pt x="3995" y="4657"/>
                  </a:cubicBezTo>
                  <a:lnTo>
                    <a:pt x="3995" y="4657"/>
                  </a:lnTo>
                  <a:cubicBezTo>
                    <a:pt x="2580" y="3241"/>
                    <a:pt x="1142" y="1712"/>
                    <a:pt x="0" y="92"/>
                  </a:cubicBezTo>
                  <a:lnTo>
                    <a:pt x="0" y="0"/>
                  </a:lnTo>
                  <a:close/>
                </a:path>
              </a:pathLst>
            </a:custGeom>
            <a:solidFill>
              <a:srgbClr val="A4D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7" name="Google Shape;1707;p32"/>
            <p:cNvSpPr/>
            <p:nvPr/>
          </p:nvSpPr>
          <p:spPr>
            <a:xfrm>
              <a:off x="1286357" y="4187548"/>
              <a:ext cx="288715" cy="312050"/>
            </a:xfrm>
            <a:custGeom>
              <a:avLst/>
              <a:gdLst/>
              <a:ahLst/>
              <a:cxnLst/>
              <a:rect l="l" t="t" r="r" b="b"/>
              <a:pathLst>
                <a:path w="10455" h="11300" extrusionOk="0">
                  <a:moveTo>
                    <a:pt x="662" y="1"/>
                  </a:moveTo>
                  <a:cubicBezTo>
                    <a:pt x="274" y="1"/>
                    <a:pt x="0" y="275"/>
                    <a:pt x="183" y="663"/>
                  </a:cubicBezTo>
                  <a:cubicBezTo>
                    <a:pt x="1324" y="2466"/>
                    <a:pt x="2648" y="4086"/>
                    <a:pt x="3995" y="5798"/>
                  </a:cubicBezTo>
                  <a:cubicBezTo>
                    <a:pt x="5319" y="7510"/>
                    <a:pt x="6643" y="9405"/>
                    <a:pt x="8172" y="11025"/>
                  </a:cubicBezTo>
                  <a:cubicBezTo>
                    <a:pt x="8355" y="11208"/>
                    <a:pt x="8446" y="11208"/>
                    <a:pt x="8651" y="11208"/>
                  </a:cubicBezTo>
                  <a:lnTo>
                    <a:pt x="8743" y="11208"/>
                  </a:lnTo>
                  <a:cubicBezTo>
                    <a:pt x="8834" y="11299"/>
                    <a:pt x="9016" y="11299"/>
                    <a:pt x="9222" y="11299"/>
                  </a:cubicBezTo>
                  <a:cubicBezTo>
                    <a:pt x="9496" y="11299"/>
                    <a:pt x="9884" y="11208"/>
                    <a:pt x="10158" y="10934"/>
                  </a:cubicBezTo>
                  <a:cubicBezTo>
                    <a:pt x="10454" y="10729"/>
                    <a:pt x="10363" y="10363"/>
                    <a:pt x="10158" y="10158"/>
                  </a:cubicBezTo>
                  <a:lnTo>
                    <a:pt x="10158" y="10067"/>
                  </a:lnTo>
                  <a:lnTo>
                    <a:pt x="9975" y="10067"/>
                  </a:lnTo>
                  <a:cubicBezTo>
                    <a:pt x="9975" y="9975"/>
                    <a:pt x="9884" y="9975"/>
                    <a:pt x="9884" y="9884"/>
                  </a:cubicBezTo>
                  <a:cubicBezTo>
                    <a:pt x="9313" y="9313"/>
                    <a:pt x="8651" y="8834"/>
                    <a:pt x="7875" y="8446"/>
                  </a:cubicBezTo>
                  <a:cubicBezTo>
                    <a:pt x="7031" y="7419"/>
                    <a:pt x="6163" y="6369"/>
                    <a:pt x="5319" y="5319"/>
                  </a:cubicBezTo>
                  <a:cubicBezTo>
                    <a:pt x="5227" y="5136"/>
                    <a:pt x="5022" y="4931"/>
                    <a:pt x="4931" y="4840"/>
                  </a:cubicBezTo>
                  <a:cubicBezTo>
                    <a:pt x="3516" y="3424"/>
                    <a:pt x="2078" y="1895"/>
                    <a:pt x="936" y="275"/>
                  </a:cubicBezTo>
                  <a:lnTo>
                    <a:pt x="936" y="183"/>
                  </a:lnTo>
                  <a:lnTo>
                    <a:pt x="936" y="92"/>
                  </a:lnTo>
                  <a:cubicBezTo>
                    <a:pt x="845" y="1"/>
                    <a:pt x="754" y="1"/>
                    <a:pt x="6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8" name="Google Shape;1708;p32"/>
            <p:cNvSpPr/>
            <p:nvPr/>
          </p:nvSpPr>
          <p:spPr>
            <a:xfrm>
              <a:off x="1078360" y="4030694"/>
              <a:ext cx="683278" cy="667234"/>
            </a:xfrm>
            <a:custGeom>
              <a:avLst/>
              <a:gdLst/>
              <a:ahLst/>
              <a:cxnLst/>
              <a:rect l="l" t="t" r="r" b="b"/>
              <a:pathLst>
                <a:path w="24743" h="24162" extrusionOk="0">
                  <a:moveTo>
                    <a:pt x="13033" y="395"/>
                  </a:moveTo>
                  <a:cubicBezTo>
                    <a:pt x="13733" y="395"/>
                    <a:pt x="14427" y="485"/>
                    <a:pt x="15133" y="636"/>
                  </a:cubicBezTo>
                  <a:cubicBezTo>
                    <a:pt x="14951" y="910"/>
                    <a:pt x="14745" y="1390"/>
                    <a:pt x="14654" y="1686"/>
                  </a:cubicBezTo>
                  <a:cubicBezTo>
                    <a:pt x="14589" y="1751"/>
                    <a:pt x="14662" y="1815"/>
                    <a:pt x="14710" y="1815"/>
                  </a:cubicBezTo>
                  <a:cubicBezTo>
                    <a:pt x="14730" y="1815"/>
                    <a:pt x="14745" y="1804"/>
                    <a:pt x="14745" y="1778"/>
                  </a:cubicBezTo>
                  <a:cubicBezTo>
                    <a:pt x="14951" y="1481"/>
                    <a:pt x="15225" y="1116"/>
                    <a:pt x="15316" y="728"/>
                  </a:cubicBezTo>
                  <a:cubicBezTo>
                    <a:pt x="16183" y="910"/>
                    <a:pt x="17028" y="1207"/>
                    <a:pt x="17895" y="1686"/>
                  </a:cubicBezTo>
                  <a:cubicBezTo>
                    <a:pt x="17416" y="1869"/>
                    <a:pt x="17119" y="2348"/>
                    <a:pt x="17028" y="2828"/>
                  </a:cubicBezTo>
                  <a:cubicBezTo>
                    <a:pt x="17028" y="2880"/>
                    <a:pt x="17096" y="2933"/>
                    <a:pt x="17172" y="2933"/>
                  </a:cubicBezTo>
                  <a:cubicBezTo>
                    <a:pt x="17227" y="2933"/>
                    <a:pt x="17286" y="2905"/>
                    <a:pt x="17325" y="2828"/>
                  </a:cubicBezTo>
                  <a:cubicBezTo>
                    <a:pt x="17416" y="2348"/>
                    <a:pt x="17690" y="2051"/>
                    <a:pt x="17986" y="1778"/>
                  </a:cubicBezTo>
                  <a:lnTo>
                    <a:pt x="18078" y="1778"/>
                  </a:lnTo>
                  <a:cubicBezTo>
                    <a:pt x="18945" y="2257"/>
                    <a:pt x="19698" y="2828"/>
                    <a:pt x="20360" y="3581"/>
                  </a:cubicBezTo>
                  <a:cubicBezTo>
                    <a:pt x="19881" y="3763"/>
                    <a:pt x="19516" y="4060"/>
                    <a:pt x="19219" y="4425"/>
                  </a:cubicBezTo>
                  <a:cubicBezTo>
                    <a:pt x="19145" y="4518"/>
                    <a:pt x="19251" y="4655"/>
                    <a:pt x="19343" y="4655"/>
                  </a:cubicBezTo>
                  <a:cubicBezTo>
                    <a:pt x="19364" y="4655"/>
                    <a:pt x="19384" y="4648"/>
                    <a:pt x="19402" y="4631"/>
                  </a:cubicBezTo>
                  <a:cubicBezTo>
                    <a:pt x="19698" y="4243"/>
                    <a:pt x="20086" y="3969"/>
                    <a:pt x="20543" y="3855"/>
                  </a:cubicBezTo>
                  <a:cubicBezTo>
                    <a:pt x="20543" y="3855"/>
                    <a:pt x="20657" y="3855"/>
                    <a:pt x="20657" y="3969"/>
                  </a:cubicBezTo>
                  <a:cubicBezTo>
                    <a:pt x="21228" y="4631"/>
                    <a:pt x="21593" y="5293"/>
                    <a:pt x="21981" y="5955"/>
                  </a:cubicBezTo>
                  <a:cubicBezTo>
                    <a:pt x="21593" y="6251"/>
                    <a:pt x="21228" y="6434"/>
                    <a:pt x="20748" y="6525"/>
                  </a:cubicBezTo>
                  <a:cubicBezTo>
                    <a:pt x="20657" y="6525"/>
                    <a:pt x="20657" y="6708"/>
                    <a:pt x="20840" y="6708"/>
                  </a:cubicBezTo>
                  <a:cubicBezTo>
                    <a:pt x="21228" y="6617"/>
                    <a:pt x="21684" y="6434"/>
                    <a:pt x="22072" y="6137"/>
                  </a:cubicBezTo>
                  <a:cubicBezTo>
                    <a:pt x="22552" y="7187"/>
                    <a:pt x="22825" y="8237"/>
                    <a:pt x="23031" y="9287"/>
                  </a:cubicBezTo>
                  <a:cubicBezTo>
                    <a:pt x="22552" y="9287"/>
                    <a:pt x="22072" y="9287"/>
                    <a:pt x="21593" y="9378"/>
                  </a:cubicBezTo>
                  <a:cubicBezTo>
                    <a:pt x="21502" y="9378"/>
                    <a:pt x="21502" y="9470"/>
                    <a:pt x="21593" y="9470"/>
                  </a:cubicBezTo>
                  <a:cubicBezTo>
                    <a:pt x="22072" y="9470"/>
                    <a:pt x="22552" y="9561"/>
                    <a:pt x="23122" y="9561"/>
                  </a:cubicBezTo>
                  <a:cubicBezTo>
                    <a:pt x="23213" y="10611"/>
                    <a:pt x="23213" y="11752"/>
                    <a:pt x="23122" y="12802"/>
                  </a:cubicBezTo>
                  <a:lnTo>
                    <a:pt x="22552" y="12802"/>
                  </a:lnTo>
                  <a:cubicBezTo>
                    <a:pt x="22369" y="12711"/>
                    <a:pt x="22072" y="12620"/>
                    <a:pt x="21890" y="12620"/>
                  </a:cubicBezTo>
                  <a:cubicBezTo>
                    <a:pt x="21798" y="12620"/>
                    <a:pt x="21684" y="12711"/>
                    <a:pt x="21798" y="12802"/>
                  </a:cubicBezTo>
                  <a:cubicBezTo>
                    <a:pt x="22164" y="12985"/>
                    <a:pt x="22643" y="13099"/>
                    <a:pt x="23031" y="13099"/>
                  </a:cubicBezTo>
                  <a:cubicBezTo>
                    <a:pt x="22940" y="14035"/>
                    <a:pt x="22734" y="14902"/>
                    <a:pt x="22460" y="15747"/>
                  </a:cubicBezTo>
                  <a:cubicBezTo>
                    <a:pt x="22072" y="15564"/>
                    <a:pt x="21593" y="15473"/>
                    <a:pt x="21114" y="15381"/>
                  </a:cubicBezTo>
                  <a:cubicBezTo>
                    <a:pt x="21095" y="15358"/>
                    <a:pt x="21076" y="15348"/>
                    <a:pt x="21058" y="15348"/>
                  </a:cubicBezTo>
                  <a:cubicBezTo>
                    <a:pt x="20992" y="15348"/>
                    <a:pt x="20950" y="15492"/>
                    <a:pt x="21022" y="15564"/>
                  </a:cubicBezTo>
                  <a:cubicBezTo>
                    <a:pt x="21502" y="15655"/>
                    <a:pt x="21981" y="15838"/>
                    <a:pt x="22460" y="16043"/>
                  </a:cubicBezTo>
                  <a:cubicBezTo>
                    <a:pt x="22164" y="16888"/>
                    <a:pt x="21798" y="17664"/>
                    <a:pt x="21410" y="18509"/>
                  </a:cubicBezTo>
                  <a:cubicBezTo>
                    <a:pt x="21114" y="18326"/>
                    <a:pt x="20931" y="18235"/>
                    <a:pt x="20657" y="18120"/>
                  </a:cubicBezTo>
                  <a:cubicBezTo>
                    <a:pt x="20452" y="18029"/>
                    <a:pt x="20269" y="17938"/>
                    <a:pt x="20086" y="17847"/>
                  </a:cubicBezTo>
                  <a:cubicBezTo>
                    <a:pt x="19972" y="17847"/>
                    <a:pt x="19881" y="17938"/>
                    <a:pt x="19972" y="18029"/>
                  </a:cubicBezTo>
                  <a:cubicBezTo>
                    <a:pt x="20178" y="18120"/>
                    <a:pt x="20360" y="18235"/>
                    <a:pt x="20657" y="18417"/>
                  </a:cubicBezTo>
                  <a:cubicBezTo>
                    <a:pt x="20840" y="18509"/>
                    <a:pt x="21022" y="18600"/>
                    <a:pt x="21228" y="18691"/>
                  </a:cubicBezTo>
                  <a:cubicBezTo>
                    <a:pt x="21114" y="18988"/>
                    <a:pt x="21022" y="19170"/>
                    <a:pt x="20931" y="19376"/>
                  </a:cubicBezTo>
                  <a:cubicBezTo>
                    <a:pt x="20799" y="19573"/>
                    <a:pt x="20952" y="19723"/>
                    <a:pt x="21125" y="19723"/>
                  </a:cubicBezTo>
                  <a:cubicBezTo>
                    <a:pt x="21192" y="19723"/>
                    <a:pt x="21262" y="19701"/>
                    <a:pt x="21319" y="19650"/>
                  </a:cubicBezTo>
                  <a:cubicBezTo>
                    <a:pt x="21410" y="19741"/>
                    <a:pt x="21593" y="19832"/>
                    <a:pt x="21798" y="19946"/>
                  </a:cubicBezTo>
                  <a:cubicBezTo>
                    <a:pt x="21890" y="20129"/>
                    <a:pt x="22072" y="20312"/>
                    <a:pt x="22255" y="20403"/>
                  </a:cubicBezTo>
                  <a:cubicBezTo>
                    <a:pt x="21684" y="21179"/>
                    <a:pt x="21022" y="21932"/>
                    <a:pt x="20269" y="22503"/>
                  </a:cubicBezTo>
                  <a:cubicBezTo>
                    <a:pt x="19607" y="23074"/>
                    <a:pt x="18740" y="23370"/>
                    <a:pt x="18078" y="23941"/>
                  </a:cubicBezTo>
                  <a:lnTo>
                    <a:pt x="18078" y="23827"/>
                  </a:lnTo>
                  <a:cubicBezTo>
                    <a:pt x="15133" y="20608"/>
                    <a:pt x="12280" y="17367"/>
                    <a:pt x="9336" y="14126"/>
                  </a:cubicBezTo>
                  <a:cubicBezTo>
                    <a:pt x="6391" y="10999"/>
                    <a:pt x="3538" y="7666"/>
                    <a:pt x="388" y="4722"/>
                  </a:cubicBezTo>
                  <a:cubicBezTo>
                    <a:pt x="1050" y="3969"/>
                    <a:pt x="1826" y="3193"/>
                    <a:pt x="2488" y="2348"/>
                  </a:cubicBezTo>
                  <a:cubicBezTo>
                    <a:pt x="2897" y="1939"/>
                    <a:pt x="3223" y="1331"/>
                    <a:pt x="3848" y="1331"/>
                  </a:cubicBezTo>
                  <a:cubicBezTo>
                    <a:pt x="3956" y="1331"/>
                    <a:pt x="4072" y="1349"/>
                    <a:pt x="4200" y="1390"/>
                  </a:cubicBezTo>
                  <a:cubicBezTo>
                    <a:pt x="4565" y="1572"/>
                    <a:pt x="4953" y="2257"/>
                    <a:pt x="5250" y="2531"/>
                  </a:cubicBezTo>
                  <a:cubicBezTo>
                    <a:pt x="5296" y="2576"/>
                    <a:pt x="5341" y="2599"/>
                    <a:pt x="5387" y="2599"/>
                  </a:cubicBezTo>
                  <a:cubicBezTo>
                    <a:pt x="5433" y="2599"/>
                    <a:pt x="5478" y="2576"/>
                    <a:pt x="5524" y="2531"/>
                  </a:cubicBezTo>
                  <a:lnTo>
                    <a:pt x="5615" y="2531"/>
                  </a:lnTo>
                  <a:cubicBezTo>
                    <a:pt x="5912" y="2348"/>
                    <a:pt x="6186" y="2143"/>
                    <a:pt x="6574" y="2051"/>
                  </a:cubicBezTo>
                  <a:cubicBezTo>
                    <a:pt x="6665" y="2348"/>
                    <a:pt x="6962" y="2622"/>
                    <a:pt x="7236" y="2919"/>
                  </a:cubicBezTo>
                  <a:cubicBezTo>
                    <a:pt x="7253" y="2936"/>
                    <a:pt x="7270" y="2944"/>
                    <a:pt x="7286" y="2944"/>
                  </a:cubicBezTo>
                  <a:cubicBezTo>
                    <a:pt x="7355" y="2944"/>
                    <a:pt x="7401" y="2806"/>
                    <a:pt x="7327" y="2713"/>
                  </a:cubicBezTo>
                  <a:cubicBezTo>
                    <a:pt x="7144" y="2531"/>
                    <a:pt x="6962" y="2257"/>
                    <a:pt x="6756" y="1960"/>
                  </a:cubicBezTo>
                  <a:cubicBezTo>
                    <a:pt x="7532" y="1481"/>
                    <a:pt x="8377" y="1207"/>
                    <a:pt x="9244" y="910"/>
                  </a:cubicBezTo>
                  <a:cubicBezTo>
                    <a:pt x="9336" y="1298"/>
                    <a:pt x="9518" y="1686"/>
                    <a:pt x="9610" y="1960"/>
                  </a:cubicBezTo>
                  <a:cubicBezTo>
                    <a:pt x="9655" y="2006"/>
                    <a:pt x="9707" y="2029"/>
                    <a:pt x="9747" y="2029"/>
                  </a:cubicBezTo>
                  <a:cubicBezTo>
                    <a:pt x="9786" y="2029"/>
                    <a:pt x="9815" y="2006"/>
                    <a:pt x="9815" y="1960"/>
                  </a:cubicBezTo>
                  <a:cubicBezTo>
                    <a:pt x="9610" y="1572"/>
                    <a:pt x="9518" y="1207"/>
                    <a:pt x="9518" y="910"/>
                  </a:cubicBezTo>
                  <a:cubicBezTo>
                    <a:pt x="10386" y="636"/>
                    <a:pt x="11230" y="545"/>
                    <a:pt x="11983" y="431"/>
                  </a:cubicBezTo>
                  <a:cubicBezTo>
                    <a:pt x="11983" y="819"/>
                    <a:pt x="11983" y="1298"/>
                    <a:pt x="12098" y="1686"/>
                  </a:cubicBezTo>
                  <a:lnTo>
                    <a:pt x="12189" y="1686"/>
                  </a:lnTo>
                  <a:lnTo>
                    <a:pt x="12189" y="1002"/>
                  </a:lnTo>
                  <a:cubicBezTo>
                    <a:pt x="12189" y="819"/>
                    <a:pt x="12280" y="636"/>
                    <a:pt x="12280" y="431"/>
                  </a:cubicBezTo>
                  <a:cubicBezTo>
                    <a:pt x="12532" y="407"/>
                    <a:pt x="12783" y="395"/>
                    <a:pt x="13033" y="395"/>
                  </a:cubicBezTo>
                  <a:close/>
                  <a:moveTo>
                    <a:pt x="12782" y="0"/>
                  </a:moveTo>
                  <a:cubicBezTo>
                    <a:pt x="10611" y="0"/>
                    <a:pt x="8408" y="582"/>
                    <a:pt x="6483" y="1686"/>
                  </a:cubicBezTo>
                  <a:cubicBezTo>
                    <a:pt x="6094" y="1869"/>
                    <a:pt x="5821" y="2051"/>
                    <a:pt x="5524" y="2257"/>
                  </a:cubicBezTo>
                  <a:cubicBezTo>
                    <a:pt x="5061" y="1795"/>
                    <a:pt x="4479" y="823"/>
                    <a:pt x="3765" y="823"/>
                  </a:cubicBezTo>
                  <a:cubicBezTo>
                    <a:pt x="3598" y="823"/>
                    <a:pt x="3423" y="876"/>
                    <a:pt x="3241" y="1002"/>
                  </a:cubicBezTo>
                  <a:cubicBezTo>
                    <a:pt x="2762" y="1298"/>
                    <a:pt x="2397" y="1960"/>
                    <a:pt x="1917" y="2440"/>
                  </a:cubicBezTo>
                  <a:cubicBezTo>
                    <a:pt x="1347" y="3101"/>
                    <a:pt x="776" y="3763"/>
                    <a:pt x="114" y="4425"/>
                  </a:cubicBezTo>
                  <a:cubicBezTo>
                    <a:pt x="0" y="4539"/>
                    <a:pt x="114" y="4722"/>
                    <a:pt x="206" y="4722"/>
                  </a:cubicBezTo>
                  <a:lnTo>
                    <a:pt x="206" y="4905"/>
                  </a:lnTo>
                  <a:cubicBezTo>
                    <a:pt x="3059" y="8146"/>
                    <a:pt x="6094" y="11273"/>
                    <a:pt x="9039" y="14423"/>
                  </a:cubicBezTo>
                  <a:cubicBezTo>
                    <a:pt x="11983" y="17664"/>
                    <a:pt x="14837" y="20882"/>
                    <a:pt x="17804" y="24124"/>
                  </a:cubicBezTo>
                  <a:cubicBezTo>
                    <a:pt x="17831" y="24150"/>
                    <a:pt x="17857" y="24161"/>
                    <a:pt x="17884" y="24161"/>
                  </a:cubicBezTo>
                  <a:cubicBezTo>
                    <a:pt x="17949" y="24161"/>
                    <a:pt x="18013" y="24097"/>
                    <a:pt x="18078" y="24032"/>
                  </a:cubicBezTo>
                  <a:lnTo>
                    <a:pt x="18169" y="24124"/>
                  </a:lnTo>
                  <a:cubicBezTo>
                    <a:pt x="19036" y="24032"/>
                    <a:pt x="19881" y="23370"/>
                    <a:pt x="20543" y="22800"/>
                  </a:cubicBezTo>
                  <a:cubicBezTo>
                    <a:pt x="21319" y="22229"/>
                    <a:pt x="22072" y="21453"/>
                    <a:pt x="22552" y="20608"/>
                  </a:cubicBezTo>
                  <a:cubicBezTo>
                    <a:pt x="22643" y="20517"/>
                    <a:pt x="22552" y="20403"/>
                    <a:pt x="22460" y="20403"/>
                  </a:cubicBezTo>
                  <a:lnTo>
                    <a:pt x="22460" y="20220"/>
                  </a:lnTo>
                  <a:cubicBezTo>
                    <a:pt x="22369" y="20038"/>
                    <a:pt x="22072" y="19832"/>
                    <a:pt x="21890" y="19650"/>
                  </a:cubicBezTo>
                  <a:cubicBezTo>
                    <a:pt x="21798" y="19558"/>
                    <a:pt x="21593" y="19467"/>
                    <a:pt x="21410" y="19467"/>
                  </a:cubicBezTo>
                  <a:cubicBezTo>
                    <a:pt x="24172" y="14514"/>
                    <a:pt x="24743" y="8237"/>
                    <a:pt x="20931" y="3672"/>
                  </a:cubicBezTo>
                  <a:cubicBezTo>
                    <a:pt x="18870" y="1169"/>
                    <a:pt x="15859" y="0"/>
                    <a:pt x="127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709" name="Google Shape;1709;p32"/>
          <p:cNvGrpSpPr/>
          <p:nvPr/>
        </p:nvGrpSpPr>
        <p:grpSpPr>
          <a:xfrm>
            <a:off x="1395947" y="6054841"/>
            <a:ext cx="307631" cy="298427"/>
            <a:chOff x="1885160" y="4541130"/>
            <a:chExt cx="230723" cy="223820"/>
          </a:xfrm>
        </p:grpSpPr>
        <p:sp>
          <p:nvSpPr>
            <p:cNvPr id="1710" name="Google Shape;1710;p32"/>
            <p:cNvSpPr/>
            <p:nvPr/>
          </p:nvSpPr>
          <p:spPr>
            <a:xfrm>
              <a:off x="1945030" y="4549994"/>
              <a:ext cx="116011" cy="44129"/>
            </a:xfrm>
            <a:custGeom>
              <a:avLst/>
              <a:gdLst/>
              <a:ahLst/>
              <a:cxnLst/>
              <a:rect l="l" t="t" r="r" b="b"/>
              <a:pathLst>
                <a:path w="4201" h="1598" extrusionOk="0">
                  <a:moveTo>
                    <a:pt x="298" y="0"/>
                  </a:moveTo>
                  <a:cubicBezTo>
                    <a:pt x="206" y="0"/>
                    <a:pt x="115" y="92"/>
                    <a:pt x="115" y="92"/>
                  </a:cubicBezTo>
                  <a:cubicBezTo>
                    <a:pt x="1" y="92"/>
                    <a:pt x="1" y="183"/>
                    <a:pt x="1" y="274"/>
                  </a:cubicBezTo>
                  <a:cubicBezTo>
                    <a:pt x="389" y="1141"/>
                    <a:pt x="1348" y="1598"/>
                    <a:pt x="2283" y="1598"/>
                  </a:cubicBezTo>
                  <a:cubicBezTo>
                    <a:pt x="2854" y="1598"/>
                    <a:pt x="3539" y="1415"/>
                    <a:pt x="4109" y="845"/>
                  </a:cubicBezTo>
                  <a:cubicBezTo>
                    <a:pt x="4201" y="753"/>
                    <a:pt x="4201" y="662"/>
                    <a:pt x="4201" y="457"/>
                  </a:cubicBezTo>
                  <a:lnTo>
                    <a:pt x="4201" y="457"/>
                  </a:lnTo>
                  <a:cubicBezTo>
                    <a:pt x="4109" y="571"/>
                    <a:pt x="4109" y="571"/>
                    <a:pt x="3995" y="571"/>
                  </a:cubicBezTo>
                  <a:lnTo>
                    <a:pt x="3904" y="571"/>
                  </a:lnTo>
                  <a:cubicBezTo>
                    <a:pt x="3813" y="662"/>
                    <a:pt x="3630" y="753"/>
                    <a:pt x="3425" y="753"/>
                  </a:cubicBezTo>
                  <a:cubicBezTo>
                    <a:pt x="3151" y="936"/>
                    <a:pt x="2763" y="1027"/>
                    <a:pt x="2398" y="1141"/>
                  </a:cubicBezTo>
                  <a:cubicBezTo>
                    <a:pt x="2398" y="1233"/>
                    <a:pt x="2398" y="1233"/>
                    <a:pt x="2283" y="1233"/>
                  </a:cubicBezTo>
                  <a:cubicBezTo>
                    <a:pt x="2283" y="1233"/>
                    <a:pt x="2192" y="1233"/>
                    <a:pt x="2192" y="1141"/>
                  </a:cubicBezTo>
                  <a:cubicBezTo>
                    <a:pt x="2101" y="1027"/>
                    <a:pt x="2010" y="936"/>
                    <a:pt x="1918" y="845"/>
                  </a:cubicBezTo>
                  <a:cubicBezTo>
                    <a:pt x="1348" y="753"/>
                    <a:pt x="777" y="457"/>
                    <a:pt x="389" y="92"/>
                  </a:cubicBezTo>
                  <a:cubicBezTo>
                    <a:pt x="389" y="0"/>
                    <a:pt x="298"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1" name="Google Shape;1711;p32"/>
            <p:cNvSpPr/>
            <p:nvPr/>
          </p:nvSpPr>
          <p:spPr>
            <a:xfrm>
              <a:off x="2047785" y="4638859"/>
              <a:ext cx="49817" cy="47304"/>
            </a:xfrm>
            <a:custGeom>
              <a:avLst/>
              <a:gdLst/>
              <a:ahLst/>
              <a:cxnLst/>
              <a:rect l="l" t="t" r="r" b="b"/>
              <a:pathLst>
                <a:path w="1804" h="1713" extrusionOk="0">
                  <a:moveTo>
                    <a:pt x="388" y="1"/>
                  </a:moveTo>
                  <a:cubicBezTo>
                    <a:pt x="183" y="1"/>
                    <a:pt x="0" y="297"/>
                    <a:pt x="92" y="389"/>
                  </a:cubicBezTo>
                  <a:cubicBezTo>
                    <a:pt x="274" y="663"/>
                    <a:pt x="388" y="868"/>
                    <a:pt x="571" y="1051"/>
                  </a:cubicBezTo>
                  <a:cubicBezTo>
                    <a:pt x="662" y="1233"/>
                    <a:pt x="959" y="1439"/>
                    <a:pt x="1050" y="1712"/>
                  </a:cubicBezTo>
                  <a:cubicBezTo>
                    <a:pt x="1233" y="1712"/>
                    <a:pt x="1530" y="1621"/>
                    <a:pt x="1712" y="1621"/>
                  </a:cubicBezTo>
                  <a:cubicBezTo>
                    <a:pt x="1804" y="1530"/>
                    <a:pt x="1712" y="1347"/>
                    <a:pt x="1621" y="1233"/>
                  </a:cubicBezTo>
                  <a:cubicBezTo>
                    <a:pt x="1324" y="1142"/>
                    <a:pt x="1233" y="868"/>
                    <a:pt x="1050" y="663"/>
                  </a:cubicBezTo>
                  <a:cubicBezTo>
                    <a:pt x="845" y="480"/>
                    <a:pt x="662" y="297"/>
                    <a:pt x="480" y="92"/>
                  </a:cubicBezTo>
                  <a:lnTo>
                    <a:pt x="3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2" name="Google Shape;1712;p32"/>
            <p:cNvSpPr/>
            <p:nvPr/>
          </p:nvSpPr>
          <p:spPr>
            <a:xfrm>
              <a:off x="1885160" y="4541130"/>
              <a:ext cx="230723" cy="223820"/>
            </a:xfrm>
            <a:custGeom>
              <a:avLst/>
              <a:gdLst/>
              <a:ahLst/>
              <a:cxnLst/>
              <a:rect l="l" t="t" r="r" b="b"/>
              <a:pathLst>
                <a:path w="8355" h="8105" extrusionOk="0">
                  <a:moveTo>
                    <a:pt x="2492" y="353"/>
                  </a:moveTo>
                  <a:cubicBezTo>
                    <a:pt x="2809" y="353"/>
                    <a:pt x="3261" y="614"/>
                    <a:pt x="3424" y="686"/>
                  </a:cubicBezTo>
                  <a:cubicBezTo>
                    <a:pt x="3790" y="892"/>
                    <a:pt x="4086" y="1166"/>
                    <a:pt x="4360" y="1462"/>
                  </a:cubicBezTo>
                  <a:cubicBezTo>
                    <a:pt x="4406" y="1508"/>
                    <a:pt x="4457" y="1531"/>
                    <a:pt x="4497" y="1531"/>
                  </a:cubicBezTo>
                  <a:cubicBezTo>
                    <a:pt x="4537" y="1531"/>
                    <a:pt x="4566" y="1508"/>
                    <a:pt x="4566" y="1462"/>
                  </a:cubicBezTo>
                  <a:cubicBezTo>
                    <a:pt x="4931" y="1348"/>
                    <a:pt x="5319" y="1257"/>
                    <a:pt x="5593" y="1074"/>
                  </a:cubicBezTo>
                  <a:cubicBezTo>
                    <a:pt x="5798" y="1074"/>
                    <a:pt x="5981" y="983"/>
                    <a:pt x="6072" y="892"/>
                  </a:cubicBezTo>
                  <a:cubicBezTo>
                    <a:pt x="6240" y="827"/>
                    <a:pt x="6343" y="770"/>
                    <a:pt x="6450" y="770"/>
                  </a:cubicBezTo>
                  <a:cubicBezTo>
                    <a:pt x="6531" y="770"/>
                    <a:pt x="6616" y="803"/>
                    <a:pt x="6734" y="892"/>
                  </a:cubicBezTo>
                  <a:cubicBezTo>
                    <a:pt x="6939" y="1074"/>
                    <a:pt x="6848" y="1645"/>
                    <a:pt x="6848" y="2033"/>
                  </a:cubicBezTo>
                  <a:cubicBezTo>
                    <a:pt x="6848" y="2398"/>
                    <a:pt x="6848" y="2878"/>
                    <a:pt x="6734" y="3266"/>
                  </a:cubicBezTo>
                  <a:lnTo>
                    <a:pt x="6734" y="3448"/>
                  </a:lnTo>
                  <a:cubicBezTo>
                    <a:pt x="7031" y="4019"/>
                    <a:pt x="7419" y="4590"/>
                    <a:pt x="7875" y="5160"/>
                  </a:cubicBezTo>
                  <a:cubicBezTo>
                    <a:pt x="6939" y="5251"/>
                    <a:pt x="6072" y="5251"/>
                    <a:pt x="5228" y="5251"/>
                  </a:cubicBezTo>
                  <a:lnTo>
                    <a:pt x="5136" y="5251"/>
                  </a:lnTo>
                  <a:cubicBezTo>
                    <a:pt x="5136" y="5251"/>
                    <a:pt x="5022" y="5251"/>
                    <a:pt x="4931" y="5343"/>
                  </a:cubicBezTo>
                  <a:cubicBezTo>
                    <a:pt x="4748" y="5731"/>
                    <a:pt x="4566" y="6210"/>
                    <a:pt x="4360" y="6598"/>
                  </a:cubicBezTo>
                  <a:cubicBezTo>
                    <a:pt x="4269" y="6872"/>
                    <a:pt x="3995" y="7625"/>
                    <a:pt x="3698" y="7625"/>
                  </a:cubicBezTo>
                  <a:cubicBezTo>
                    <a:pt x="3424" y="7534"/>
                    <a:pt x="3219" y="6781"/>
                    <a:pt x="3036" y="6484"/>
                  </a:cubicBezTo>
                  <a:cubicBezTo>
                    <a:pt x="2945" y="6119"/>
                    <a:pt x="2854" y="5731"/>
                    <a:pt x="2740" y="5343"/>
                  </a:cubicBezTo>
                  <a:lnTo>
                    <a:pt x="2854" y="5343"/>
                  </a:lnTo>
                  <a:cubicBezTo>
                    <a:pt x="3036" y="5343"/>
                    <a:pt x="3036" y="5069"/>
                    <a:pt x="2854" y="5069"/>
                  </a:cubicBezTo>
                  <a:cubicBezTo>
                    <a:pt x="1986" y="5069"/>
                    <a:pt x="1233" y="4886"/>
                    <a:pt x="571" y="4681"/>
                  </a:cubicBezTo>
                  <a:cubicBezTo>
                    <a:pt x="936" y="4110"/>
                    <a:pt x="1507" y="3631"/>
                    <a:pt x="1986" y="3060"/>
                  </a:cubicBezTo>
                  <a:lnTo>
                    <a:pt x="1986" y="2969"/>
                  </a:lnTo>
                  <a:cubicBezTo>
                    <a:pt x="2078" y="2969"/>
                    <a:pt x="2078" y="2878"/>
                    <a:pt x="2078" y="2786"/>
                  </a:cubicBezTo>
                  <a:lnTo>
                    <a:pt x="2078" y="1645"/>
                  </a:lnTo>
                  <a:cubicBezTo>
                    <a:pt x="2078" y="1348"/>
                    <a:pt x="1986" y="595"/>
                    <a:pt x="2283" y="413"/>
                  </a:cubicBezTo>
                  <a:cubicBezTo>
                    <a:pt x="2339" y="371"/>
                    <a:pt x="2411" y="353"/>
                    <a:pt x="2492" y="353"/>
                  </a:cubicBezTo>
                  <a:close/>
                  <a:moveTo>
                    <a:pt x="2305" y="0"/>
                  </a:moveTo>
                  <a:cubicBezTo>
                    <a:pt x="2225" y="0"/>
                    <a:pt x="2148" y="8"/>
                    <a:pt x="2078" y="25"/>
                  </a:cubicBezTo>
                  <a:cubicBezTo>
                    <a:pt x="1804" y="116"/>
                    <a:pt x="1804" y="504"/>
                    <a:pt x="1804" y="778"/>
                  </a:cubicBezTo>
                  <a:lnTo>
                    <a:pt x="1804" y="2786"/>
                  </a:lnTo>
                  <a:lnTo>
                    <a:pt x="1804" y="2969"/>
                  </a:lnTo>
                  <a:cubicBezTo>
                    <a:pt x="1142" y="3357"/>
                    <a:pt x="571" y="4019"/>
                    <a:pt x="92" y="4681"/>
                  </a:cubicBezTo>
                  <a:cubicBezTo>
                    <a:pt x="1" y="4772"/>
                    <a:pt x="92" y="4886"/>
                    <a:pt x="183" y="4978"/>
                  </a:cubicBezTo>
                  <a:cubicBezTo>
                    <a:pt x="936" y="5251"/>
                    <a:pt x="1712" y="5343"/>
                    <a:pt x="2557" y="5343"/>
                  </a:cubicBezTo>
                  <a:cubicBezTo>
                    <a:pt x="2557" y="5913"/>
                    <a:pt x="2740" y="6484"/>
                    <a:pt x="2945" y="7055"/>
                  </a:cubicBezTo>
                  <a:cubicBezTo>
                    <a:pt x="3036" y="7443"/>
                    <a:pt x="3219" y="8013"/>
                    <a:pt x="3607" y="8105"/>
                  </a:cubicBezTo>
                  <a:cubicBezTo>
                    <a:pt x="4086" y="8105"/>
                    <a:pt x="4269" y="7625"/>
                    <a:pt x="4360" y="7351"/>
                  </a:cubicBezTo>
                  <a:cubicBezTo>
                    <a:pt x="4748" y="6781"/>
                    <a:pt x="4931" y="6119"/>
                    <a:pt x="5228" y="5548"/>
                  </a:cubicBezTo>
                  <a:cubicBezTo>
                    <a:pt x="5615" y="5586"/>
                    <a:pt x="6022" y="5608"/>
                    <a:pt x="6435" y="5608"/>
                  </a:cubicBezTo>
                  <a:cubicBezTo>
                    <a:pt x="7018" y="5608"/>
                    <a:pt x="7610" y="5564"/>
                    <a:pt x="8172" y="5457"/>
                  </a:cubicBezTo>
                  <a:cubicBezTo>
                    <a:pt x="8263" y="5457"/>
                    <a:pt x="8355" y="5343"/>
                    <a:pt x="8263" y="5160"/>
                  </a:cubicBezTo>
                  <a:cubicBezTo>
                    <a:pt x="7784" y="4590"/>
                    <a:pt x="7419" y="4019"/>
                    <a:pt x="7031" y="3357"/>
                  </a:cubicBezTo>
                  <a:cubicBezTo>
                    <a:pt x="7122" y="3357"/>
                    <a:pt x="7122" y="3266"/>
                    <a:pt x="7122" y="3266"/>
                  </a:cubicBezTo>
                  <a:cubicBezTo>
                    <a:pt x="7213" y="2604"/>
                    <a:pt x="7213" y="2033"/>
                    <a:pt x="7213" y="1348"/>
                  </a:cubicBezTo>
                  <a:cubicBezTo>
                    <a:pt x="7213" y="1074"/>
                    <a:pt x="7213" y="686"/>
                    <a:pt x="7031" y="504"/>
                  </a:cubicBezTo>
                  <a:cubicBezTo>
                    <a:pt x="6922" y="395"/>
                    <a:pt x="6793" y="354"/>
                    <a:pt x="6657" y="354"/>
                  </a:cubicBezTo>
                  <a:cubicBezTo>
                    <a:pt x="6422" y="354"/>
                    <a:pt x="6169" y="479"/>
                    <a:pt x="5981" y="595"/>
                  </a:cubicBezTo>
                  <a:cubicBezTo>
                    <a:pt x="5501" y="778"/>
                    <a:pt x="5022" y="983"/>
                    <a:pt x="4566" y="1166"/>
                  </a:cubicBezTo>
                  <a:cubicBezTo>
                    <a:pt x="4178" y="892"/>
                    <a:pt x="3790" y="504"/>
                    <a:pt x="3310" y="321"/>
                  </a:cubicBezTo>
                  <a:cubicBezTo>
                    <a:pt x="3086" y="153"/>
                    <a:pt x="2663" y="0"/>
                    <a:pt x="23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713" name="Google Shape;1713;p32"/>
          <p:cNvGrpSpPr/>
          <p:nvPr/>
        </p:nvGrpSpPr>
        <p:grpSpPr>
          <a:xfrm>
            <a:off x="2144480" y="6175385"/>
            <a:ext cx="490000" cy="461060"/>
            <a:chOff x="2389410" y="4196025"/>
            <a:chExt cx="367500" cy="345795"/>
          </a:xfrm>
        </p:grpSpPr>
        <p:sp>
          <p:nvSpPr>
            <p:cNvPr id="1714" name="Google Shape;1714;p32"/>
            <p:cNvSpPr/>
            <p:nvPr/>
          </p:nvSpPr>
          <p:spPr>
            <a:xfrm>
              <a:off x="2425972" y="4210882"/>
              <a:ext cx="131144" cy="121037"/>
            </a:xfrm>
            <a:custGeom>
              <a:avLst/>
              <a:gdLst/>
              <a:ahLst/>
              <a:cxnLst/>
              <a:rect l="l" t="t" r="r" b="b"/>
              <a:pathLst>
                <a:path w="4749" h="4383" extrusionOk="0">
                  <a:moveTo>
                    <a:pt x="959" y="3812"/>
                  </a:moveTo>
                  <a:cubicBezTo>
                    <a:pt x="571" y="3995"/>
                    <a:pt x="275" y="4177"/>
                    <a:pt x="1" y="4383"/>
                  </a:cubicBezTo>
                  <a:cubicBezTo>
                    <a:pt x="275" y="4177"/>
                    <a:pt x="571" y="3995"/>
                    <a:pt x="959" y="3812"/>
                  </a:cubicBezTo>
                  <a:close/>
                  <a:moveTo>
                    <a:pt x="2557" y="3721"/>
                  </a:moveTo>
                  <a:lnTo>
                    <a:pt x="2557" y="3721"/>
                  </a:lnTo>
                  <a:lnTo>
                    <a:pt x="2557" y="3721"/>
                  </a:lnTo>
                  <a:lnTo>
                    <a:pt x="2557" y="3721"/>
                  </a:lnTo>
                  <a:close/>
                  <a:moveTo>
                    <a:pt x="2671" y="3607"/>
                  </a:moveTo>
                  <a:cubicBezTo>
                    <a:pt x="2557" y="3607"/>
                    <a:pt x="2557" y="3721"/>
                    <a:pt x="2557" y="3721"/>
                  </a:cubicBezTo>
                  <a:cubicBezTo>
                    <a:pt x="2557" y="3721"/>
                    <a:pt x="2557" y="3607"/>
                    <a:pt x="2671" y="3607"/>
                  </a:cubicBezTo>
                  <a:close/>
                  <a:moveTo>
                    <a:pt x="4748" y="0"/>
                  </a:moveTo>
                  <a:cubicBezTo>
                    <a:pt x="4566" y="0"/>
                    <a:pt x="4383" y="92"/>
                    <a:pt x="4178" y="297"/>
                  </a:cubicBezTo>
                  <a:cubicBezTo>
                    <a:pt x="4383" y="92"/>
                    <a:pt x="4566" y="0"/>
                    <a:pt x="4748" y="0"/>
                  </a:cubicBezTo>
                  <a:close/>
                  <a:moveTo>
                    <a:pt x="4748" y="0"/>
                  </a:moveTo>
                  <a:lnTo>
                    <a:pt x="4748" y="0"/>
                  </a:lnTo>
                  <a:lnTo>
                    <a:pt x="4748" y="0"/>
                  </a:lnTo>
                  <a:close/>
                </a:path>
              </a:pathLst>
            </a:custGeom>
            <a:solidFill>
              <a:srgbClr val="C7A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5" name="Google Shape;1715;p32"/>
            <p:cNvSpPr/>
            <p:nvPr/>
          </p:nvSpPr>
          <p:spPr>
            <a:xfrm>
              <a:off x="2410232" y="4210882"/>
              <a:ext cx="157599" cy="146884"/>
            </a:xfrm>
            <a:custGeom>
              <a:avLst/>
              <a:gdLst/>
              <a:ahLst/>
              <a:cxnLst/>
              <a:rect l="l" t="t" r="r" b="b"/>
              <a:pathLst>
                <a:path w="5707" h="5319" extrusionOk="0">
                  <a:moveTo>
                    <a:pt x="5318" y="0"/>
                  </a:moveTo>
                  <a:cubicBezTo>
                    <a:pt x="5136" y="0"/>
                    <a:pt x="4953" y="92"/>
                    <a:pt x="4748" y="297"/>
                  </a:cubicBezTo>
                  <a:cubicBezTo>
                    <a:pt x="3994" y="1141"/>
                    <a:pt x="3606" y="2465"/>
                    <a:pt x="3241" y="3607"/>
                  </a:cubicBezTo>
                  <a:cubicBezTo>
                    <a:pt x="3127" y="3607"/>
                    <a:pt x="3127" y="3721"/>
                    <a:pt x="3127" y="3721"/>
                  </a:cubicBezTo>
                  <a:cubicBezTo>
                    <a:pt x="3036" y="3721"/>
                    <a:pt x="3036" y="3607"/>
                    <a:pt x="3036" y="3607"/>
                  </a:cubicBezTo>
                  <a:cubicBezTo>
                    <a:pt x="2191" y="3995"/>
                    <a:pt x="388" y="4474"/>
                    <a:pt x="0" y="5319"/>
                  </a:cubicBezTo>
                  <a:lnTo>
                    <a:pt x="183" y="5319"/>
                  </a:lnTo>
                  <a:cubicBezTo>
                    <a:pt x="1233" y="4748"/>
                    <a:pt x="2283" y="4383"/>
                    <a:pt x="3424" y="4383"/>
                  </a:cubicBezTo>
                  <a:lnTo>
                    <a:pt x="3698" y="4383"/>
                  </a:lnTo>
                  <a:cubicBezTo>
                    <a:pt x="3994" y="4383"/>
                    <a:pt x="4268" y="4086"/>
                    <a:pt x="4177" y="3903"/>
                  </a:cubicBezTo>
                  <a:cubicBezTo>
                    <a:pt x="4177" y="2465"/>
                    <a:pt x="4656" y="1530"/>
                    <a:pt x="5524" y="480"/>
                  </a:cubicBezTo>
                  <a:cubicBezTo>
                    <a:pt x="5706" y="297"/>
                    <a:pt x="5706" y="183"/>
                    <a:pt x="5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6" name="Google Shape;1716;p32"/>
            <p:cNvSpPr/>
            <p:nvPr/>
          </p:nvSpPr>
          <p:spPr>
            <a:xfrm>
              <a:off x="2649102" y="4271387"/>
              <a:ext cx="60560" cy="28"/>
            </a:xfrm>
            <a:custGeom>
              <a:avLst/>
              <a:gdLst/>
              <a:ahLst/>
              <a:cxnLst/>
              <a:rect l="l" t="t" r="r" b="b"/>
              <a:pathLst>
                <a:path w="2193" h="1" extrusionOk="0">
                  <a:moveTo>
                    <a:pt x="1530" y="0"/>
                  </a:moveTo>
                  <a:lnTo>
                    <a:pt x="1530" y="0"/>
                  </a:lnTo>
                  <a:lnTo>
                    <a:pt x="1530" y="0"/>
                  </a:lnTo>
                  <a:lnTo>
                    <a:pt x="1530" y="0"/>
                  </a:lnTo>
                  <a:close/>
                  <a:moveTo>
                    <a:pt x="1439" y="0"/>
                  </a:moveTo>
                  <a:lnTo>
                    <a:pt x="1439" y="0"/>
                  </a:lnTo>
                  <a:lnTo>
                    <a:pt x="1439" y="0"/>
                  </a:lnTo>
                  <a:close/>
                  <a:moveTo>
                    <a:pt x="1325" y="0"/>
                  </a:moveTo>
                  <a:lnTo>
                    <a:pt x="1439" y="0"/>
                  </a:lnTo>
                  <a:lnTo>
                    <a:pt x="1325" y="0"/>
                  </a:lnTo>
                  <a:close/>
                  <a:moveTo>
                    <a:pt x="2009" y="0"/>
                  </a:moveTo>
                  <a:lnTo>
                    <a:pt x="2009" y="0"/>
                  </a:lnTo>
                  <a:lnTo>
                    <a:pt x="2009" y="0"/>
                  </a:lnTo>
                  <a:close/>
                  <a:moveTo>
                    <a:pt x="2101" y="0"/>
                  </a:moveTo>
                  <a:lnTo>
                    <a:pt x="2192" y="0"/>
                  </a:lnTo>
                  <a:lnTo>
                    <a:pt x="2101" y="0"/>
                  </a:lnTo>
                  <a:close/>
                  <a:moveTo>
                    <a:pt x="2101" y="0"/>
                  </a:moveTo>
                  <a:lnTo>
                    <a:pt x="2101" y="0"/>
                  </a:lnTo>
                  <a:lnTo>
                    <a:pt x="2101" y="0"/>
                  </a:lnTo>
                  <a:close/>
                  <a:moveTo>
                    <a:pt x="2009" y="0"/>
                  </a:moveTo>
                  <a:lnTo>
                    <a:pt x="2009" y="0"/>
                  </a:lnTo>
                  <a:lnTo>
                    <a:pt x="2101" y="0"/>
                  </a:lnTo>
                  <a:lnTo>
                    <a:pt x="2009" y="0"/>
                  </a:lnTo>
                  <a:close/>
                  <a:moveTo>
                    <a:pt x="298" y="0"/>
                  </a:moveTo>
                  <a:lnTo>
                    <a:pt x="1" y="0"/>
                  </a:lnTo>
                  <a:lnTo>
                    <a:pt x="298" y="0"/>
                  </a:lnTo>
                  <a:close/>
                  <a:moveTo>
                    <a:pt x="298" y="0"/>
                  </a:moveTo>
                  <a:lnTo>
                    <a:pt x="298" y="0"/>
                  </a:lnTo>
                  <a:lnTo>
                    <a:pt x="298" y="0"/>
                  </a:lnTo>
                  <a:close/>
                </a:path>
              </a:pathLst>
            </a:custGeom>
            <a:solidFill>
              <a:srgbClr val="C7A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7" name="Google Shape;1717;p32"/>
            <p:cNvSpPr/>
            <p:nvPr/>
          </p:nvSpPr>
          <p:spPr>
            <a:xfrm>
              <a:off x="2633361" y="4271387"/>
              <a:ext cx="5054" cy="5081"/>
            </a:xfrm>
            <a:custGeom>
              <a:avLst/>
              <a:gdLst/>
              <a:ahLst/>
              <a:cxnLst/>
              <a:rect l="l" t="t" r="r" b="b"/>
              <a:pathLst>
                <a:path w="183" h="184" extrusionOk="0">
                  <a:moveTo>
                    <a:pt x="183" y="0"/>
                  </a:moveTo>
                  <a:lnTo>
                    <a:pt x="183" y="0"/>
                  </a:lnTo>
                  <a:cubicBezTo>
                    <a:pt x="183" y="92"/>
                    <a:pt x="91" y="183"/>
                    <a:pt x="0" y="183"/>
                  </a:cubicBezTo>
                  <a:lnTo>
                    <a:pt x="0" y="183"/>
                  </a:lnTo>
                  <a:cubicBezTo>
                    <a:pt x="91" y="183"/>
                    <a:pt x="183" y="92"/>
                    <a:pt x="183" y="0"/>
                  </a:cubicBezTo>
                  <a:close/>
                </a:path>
              </a:pathLst>
            </a:custGeom>
            <a:solidFill>
              <a:srgbClr val="C7A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8" name="Google Shape;1718;p32"/>
            <p:cNvSpPr/>
            <p:nvPr/>
          </p:nvSpPr>
          <p:spPr>
            <a:xfrm>
              <a:off x="2633361" y="4271387"/>
              <a:ext cx="5054" cy="5081"/>
            </a:xfrm>
            <a:custGeom>
              <a:avLst/>
              <a:gdLst/>
              <a:ahLst/>
              <a:cxnLst/>
              <a:rect l="l" t="t" r="r" b="b"/>
              <a:pathLst>
                <a:path w="183" h="184" extrusionOk="0">
                  <a:moveTo>
                    <a:pt x="183" y="0"/>
                  </a:moveTo>
                  <a:lnTo>
                    <a:pt x="91" y="92"/>
                  </a:lnTo>
                  <a:lnTo>
                    <a:pt x="0" y="183"/>
                  </a:lnTo>
                  <a:cubicBezTo>
                    <a:pt x="91" y="183"/>
                    <a:pt x="183" y="92"/>
                    <a:pt x="183" y="0"/>
                  </a:cubicBezTo>
                  <a:close/>
                </a:path>
              </a:pathLst>
            </a:custGeom>
            <a:solidFill>
              <a:srgbClr val="291C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9" name="Google Shape;1719;p32"/>
            <p:cNvSpPr/>
            <p:nvPr/>
          </p:nvSpPr>
          <p:spPr>
            <a:xfrm>
              <a:off x="2633361" y="4271387"/>
              <a:ext cx="105268" cy="23335"/>
            </a:xfrm>
            <a:custGeom>
              <a:avLst/>
              <a:gdLst/>
              <a:ahLst/>
              <a:cxnLst/>
              <a:rect l="l" t="t" r="r" b="b"/>
              <a:pathLst>
                <a:path w="3812" h="845" extrusionOk="0">
                  <a:moveTo>
                    <a:pt x="183" y="0"/>
                  </a:moveTo>
                  <a:cubicBezTo>
                    <a:pt x="183" y="92"/>
                    <a:pt x="91" y="183"/>
                    <a:pt x="0" y="183"/>
                  </a:cubicBezTo>
                  <a:cubicBezTo>
                    <a:pt x="0" y="183"/>
                    <a:pt x="0" y="274"/>
                    <a:pt x="91" y="388"/>
                  </a:cubicBezTo>
                  <a:cubicBezTo>
                    <a:pt x="571" y="662"/>
                    <a:pt x="1050" y="662"/>
                    <a:pt x="1621" y="662"/>
                  </a:cubicBezTo>
                  <a:cubicBezTo>
                    <a:pt x="2191" y="754"/>
                    <a:pt x="2762" y="845"/>
                    <a:pt x="3333" y="845"/>
                  </a:cubicBezTo>
                  <a:cubicBezTo>
                    <a:pt x="3607" y="845"/>
                    <a:pt x="3721" y="754"/>
                    <a:pt x="3812" y="480"/>
                  </a:cubicBezTo>
                  <a:cubicBezTo>
                    <a:pt x="3607" y="92"/>
                    <a:pt x="3150" y="0"/>
                    <a:pt x="27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0" name="Google Shape;1720;p32"/>
            <p:cNvSpPr/>
            <p:nvPr/>
          </p:nvSpPr>
          <p:spPr>
            <a:xfrm>
              <a:off x="2389410" y="4196025"/>
              <a:ext cx="367500" cy="345795"/>
            </a:xfrm>
            <a:custGeom>
              <a:avLst/>
              <a:gdLst/>
              <a:ahLst/>
              <a:cxnLst/>
              <a:rect l="l" t="t" r="r" b="b"/>
              <a:pathLst>
                <a:path w="13308" h="12522" extrusionOk="0">
                  <a:moveTo>
                    <a:pt x="6086" y="538"/>
                  </a:moveTo>
                  <a:cubicBezTo>
                    <a:pt x="7023" y="538"/>
                    <a:pt x="8202" y="2280"/>
                    <a:pt x="8743" y="2821"/>
                  </a:cubicBezTo>
                  <a:cubicBezTo>
                    <a:pt x="8771" y="2877"/>
                    <a:pt x="8808" y="2899"/>
                    <a:pt x="8846" y="2899"/>
                  </a:cubicBezTo>
                  <a:cubicBezTo>
                    <a:pt x="8930" y="2899"/>
                    <a:pt x="9017" y="2792"/>
                    <a:pt x="9017" y="2729"/>
                  </a:cubicBezTo>
                  <a:lnTo>
                    <a:pt x="11117" y="2729"/>
                  </a:lnTo>
                  <a:cubicBezTo>
                    <a:pt x="11779" y="2729"/>
                    <a:pt x="12646" y="2729"/>
                    <a:pt x="12646" y="3483"/>
                  </a:cubicBezTo>
                  <a:cubicBezTo>
                    <a:pt x="12646" y="3871"/>
                    <a:pt x="12167" y="4533"/>
                    <a:pt x="11984" y="4829"/>
                  </a:cubicBezTo>
                  <a:cubicBezTo>
                    <a:pt x="11687" y="5491"/>
                    <a:pt x="11208" y="6062"/>
                    <a:pt x="10843" y="6541"/>
                  </a:cubicBezTo>
                  <a:lnTo>
                    <a:pt x="10843" y="6633"/>
                  </a:lnTo>
                  <a:cubicBezTo>
                    <a:pt x="10729" y="6633"/>
                    <a:pt x="10729" y="6724"/>
                    <a:pt x="10729" y="6815"/>
                  </a:cubicBezTo>
                  <a:cubicBezTo>
                    <a:pt x="10934" y="7386"/>
                    <a:pt x="11117" y="7956"/>
                    <a:pt x="11299" y="8527"/>
                  </a:cubicBezTo>
                  <a:cubicBezTo>
                    <a:pt x="11505" y="9006"/>
                    <a:pt x="11870" y="9668"/>
                    <a:pt x="11687" y="10239"/>
                  </a:cubicBezTo>
                  <a:cubicBezTo>
                    <a:pt x="11617" y="10581"/>
                    <a:pt x="11380" y="10714"/>
                    <a:pt x="11057" y="10714"/>
                  </a:cubicBezTo>
                  <a:cubicBezTo>
                    <a:pt x="10128" y="10714"/>
                    <a:pt x="8481" y="9612"/>
                    <a:pt x="7990" y="9189"/>
                  </a:cubicBezTo>
                  <a:cubicBezTo>
                    <a:pt x="8054" y="9060"/>
                    <a:pt x="7925" y="8931"/>
                    <a:pt x="7779" y="8931"/>
                  </a:cubicBezTo>
                  <a:cubicBezTo>
                    <a:pt x="7718" y="8931"/>
                    <a:pt x="7655" y="8953"/>
                    <a:pt x="7602" y="9006"/>
                  </a:cubicBezTo>
                  <a:lnTo>
                    <a:pt x="6369" y="10536"/>
                  </a:lnTo>
                  <a:cubicBezTo>
                    <a:pt x="6164" y="10810"/>
                    <a:pt x="5981" y="10992"/>
                    <a:pt x="5798" y="11289"/>
                  </a:cubicBezTo>
                  <a:lnTo>
                    <a:pt x="5228" y="11860"/>
                  </a:lnTo>
                  <a:cubicBezTo>
                    <a:pt x="5125" y="11997"/>
                    <a:pt x="5028" y="12065"/>
                    <a:pt x="4934" y="12065"/>
                  </a:cubicBezTo>
                  <a:cubicBezTo>
                    <a:pt x="4840" y="12065"/>
                    <a:pt x="4748" y="11997"/>
                    <a:pt x="4657" y="11860"/>
                  </a:cubicBezTo>
                  <a:cubicBezTo>
                    <a:pt x="4360" y="11563"/>
                    <a:pt x="4178" y="10536"/>
                    <a:pt x="3995" y="10148"/>
                  </a:cubicBezTo>
                  <a:cubicBezTo>
                    <a:pt x="3881" y="9486"/>
                    <a:pt x="3698" y="8824"/>
                    <a:pt x="3607" y="8253"/>
                  </a:cubicBezTo>
                  <a:lnTo>
                    <a:pt x="3607" y="8139"/>
                  </a:lnTo>
                  <a:lnTo>
                    <a:pt x="3516" y="8139"/>
                  </a:lnTo>
                  <a:cubicBezTo>
                    <a:pt x="3037" y="7956"/>
                    <a:pt x="2466" y="7683"/>
                    <a:pt x="1987" y="7386"/>
                  </a:cubicBezTo>
                  <a:cubicBezTo>
                    <a:pt x="1713" y="7295"/>
                    <a:pt x="1507" y="7112"/>
                    <a:pt x="1233" y="6906"/>
                  </a:cubicBezTo>
                  <a:cubicBezTo>
                    <a:pt x="845" y="6633"/>
                    <a:pt x="663" y="6633"/>
                    <a:pt x="754" y="6153"/>
                  </a:cubicBezTo>
                  <a:cubicBezTo>
                    <a:pt x="845" y="5103"/>
                    <a:pt x="2854" y="4533"/>
                    <a:pt x="3790" y="4145"/>
                  </a:cubicBezTo>
                  <a:cubicBezTo>
                    <a:pt x="3790" y="4202"/>
                    <a:pt x="3813" y="4230"/>
                    <a:pt x="3850" y="4230"/>
                  </a:cubicBezTo>
                  <a:cubicBezTo>
                    <a:pt x="3887" y="4230"/>
                    <a:pt x="3938" y="4202"/>
                    <a:pt x="3995" y="4145"/>
                  </a:cubicBezTo>
                  <a:cubicBezTo>
                    <a:pt x="4360" y="3003"/>
                    <a:pt x="4748" y="1679"/>
                    <a:pt x="5502" y="835"/>
                  </a:cubicBezTo>
                  <a:cubicBezTo>
                    <a:pt x="5678" y="626"/>
                    <a:pt x="5876" y="538"/>
                    <a:pt x="6086" y="538"/>
                  </a:cubicBezTo>
                  <a:close/>
                  <a:moveTo>
                    <a:pt x="6153" y="0"/>
                  </a:moveTo>
                  <a:cubicBezTo>
                    <a:pt x="6044" y="0"/>
                    <a:pt x="5926" y="18"/>
                    <a:pt x="5798" y="59"/>
                  </a:cubicBezTo>
                  <a:cubicBezTo>
                    <a:pt x="4657" y="447"/>
                    <a:pt x="3995" y="2547"/>
                    <a:pt x="3790" y="3779"/>
                  </a:cubicBezTo>
                  <a:lnTo>
                    <a:pt x="3698" y="3779"/>
                  </a:lnTo>
                  <a:cubicBezTo>
                    <a:pt x="2740" y="4053"/>
                    <a:pt x="1895" y="4533"/>
                    <a:pt x="1028" y="5012"/>
                  </a:cubicBezTo>
                  <a:cubicBezTo>
                    <a:pt x="754" y="5286"/>
                    <a:pt x="1" y="5583"/>
                    <a:pt x="1" y="6062"/>
                  </a:cubicBezTo>
                  <a:cubicBezTo>
                    <a:pt x="1" y="6633"/>
                    <a:pt x="937" y="7203"/>
                    <a:pt x="1325" y="7477"/>
                  </a:cubicBezTo>
                  <a:cubicBezTo>
                    <a:pt x="1895" y="7865"/>
                    <a:pt x="2649" y="8253"/>
                    <a:pt x="3425" y="8344"/>
                  </a:cubicBezTo>
                  <a:cubicBezTo>
                    <a:pt x="3425" y="9760"/>
                    <a:pt x="3790" y="11106"/>
                    <a:pt x="4452" y="12430"/>
                  </a:cubicBezTo>
                  <a:cubicBezTo>
                    <a:pt x="4452" y="12522"/>
                    <a:pt x="4566" y="12522"/>
                    <a:pt x="4657" y="12522"/>
                  </a:cubicBezTo>
                  <a:cubicBezTo>
                    <a:pt x="5319" y="12339"/>
                    <a:pt x="5798" y="11951"/>
                    <a:pt x="6278" y="11472"/>
                  </a:cubicBezTo>
                  <a:cubicBezTo>
                    <a:pt x="6734" y="10810"/>
                    <a:pt x="7305" y="10056"/>
                    <a:pt x="7876" y="9394"/>
                  </a:cubicBezTo>
                  <a:cubicBezTo>
                    <a:pt x="8446" y="10056"/>
                    <a:pt x="9131" y="10536"/>
                    <a:pt x="9884" y="10901"/>
                  </a:cubicBezTo>
                  <a:cubicBezTo>
                    <a:pt x="10245" y="11031"/>
                    <a:pt x="10679" y="11188"/>
                    <a:pt x="11093" y="11188"/>
                  </a:cubicBezTo>
                  <a:cubicBezTo>
                    <a:pt x="11334" y="11188"/>
                    <a:pt x="11569" y="11135"/>
                    <a:pt x="11779" y="10992"/>
                  </a:cubicBezTo>
                  <a:cubicBezTo>
                    <a:pt x="12167" y="10718"/>
                    <a:pt x="12258" y="10148"/>
                    <a:pt x="12167" y="9668"/>
                  </a:cubicBezTo>
                  <a:cubicBezTo>
                    <a:pt x="11870" y="8710"/>
                    <a:pt x="11505" y="7683"/>
                    <a:pt x="11117" y="6724"/>
                  </a:cubicBezTo>
                  <a:lnTo>
                    <a:pt x="11117" y="6633"/>
                  </a:lnTo>
                  <a:cubicBezTo>
                    <a:pt x="11687" y="6062"/>
                    <a:pt x="12167" y="5400"/>
                    <a:pt x="12555" y="4624"/>
                  </a:cubicBezTo>
                  <a:cubicBezTo>
                    <a:pt x="12737" y="4259"/>
                    <a:pt x="13308" y="3391"/>
                    <a:pt x="13217" y="2821"/>
                  </a:cubicBezTo>
                  <a:cubicBezTo>
                    <a:pt x="13011" y="2341"/>
                    <a:pt x="12646" y="2433"/>
                    <a:pt x="12258" y="2341"/>
                  </a:cubicBezTo>
                  <a:cubicBezTo>
                    <a:pt x="11558" y="2341"/>
                    <a:pt x="10817" y="2301"/>
                    <a:pt x="10090" y="2301"/>
                  </a:cubicBezTo>
                  <a:cubicBezTo>
                    <a:pt x="9727" y="2301"/>
                    <a:pt x="9367" y="2311"/>
                    <a:pt x="9017" y="2341"/>
                  </a:cubicBezTo>
                  <a:cubicBezTo>
                    <a:pt x="8925" y="2341"/>
                    <a:pt x="8925" y="2341"/>
                    <a:pt x="8834" y="2433"/>
                  </a:cubicBezTo>
                  <a:cubicBezTo>
                    <a:pt x="8355" y="1771"/>
                    <a:pt x="7693" y="1109"/>
                    <a:pt x="7122" y="447"/>
                  </a:cubicBezTo>
                  <a:cubicBezTo>
                    <a:pt x="6821" y="217"/>
                    <a:pt x="6534" y="0"/>
                    <a:pt x="61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721" name="Google Shape;1721;p32"/>
          <p:cNvGrpSpPr/>
          <p:nvPr/>
        </p:nvGrpSpPr>
        <p:grpSpPr>
          <a:xfrm>
            <a:off x="8334373" y="6283000"/>
            <a:ext cx="307631" cy="298243"/>
            <a:chOff x="4879179" y="4178849"/>
            <a:chExt cx="230723" cy="223682"/>
          </a:xfrm>
        </p:grpSpPr>
        <p:sp>
          <p:nvSpPr>
            <p:cNvPr id="1722" name="Google Shape;1722;p32"/>
            <p:cNvSpPr/>
            <p:nvPr/>
          </p:nvSpPr>
          <p:spPr>
            <a:xfrm>
              <a:off x="4936535" y="4190060"/>
              <a:ext cx="118524" cy="41643"/>
            </a:xfrm>
            <a:custGeom>
              <a:avLst/>
              <a:gdLst/>
              <a:ahLst/>
              <a:cxnLst/>
              <a:rect l="l" t="t" r="r" b="b"/>
              <a:pathLst>
                <a:path w="4292" h="1508" extrusionOk="0">
                  <a:moveTo>
                    <a:pt x="92" y="1"/>
                  </a:moveTo>
                  <a:cubicBezTo>
                    <a:pt x="92" y="92"/>
                    <a:pt x="1" y="92"/>
                    <a:pt x="1" y="184"/>
                  </a:cubicBezTo>
                  <a:cubicBezTo>
                    <a:pt x="480" y="1051"/>
                    <a:pt x="1348" y="1507"/>
                    <a:pt x="2283" y="1507"/>
                  </a:cubicBezTo>
                  <a:cubicBezTo>
                    <a:pt x="2945" y="1507"/>
                    <a:pt x="3630" y="1325"/>
                    <a:pt x="4087" y="846"/>
                  </a:cubicBezTo>
                  <a:cubicBezTo>
                    <a:pt x="4201" y="663"/>
                    <a:pt x="4292" y="572"/>
                    <a:pt x="4201" y="480"/>
                  </a:cubicBezTo>
                  <a:lnTo>
                    <a:pt x="3995" y="480"/>
                  </a:lnTo>
                  <a:lnTo>
                    <a:pt x="3995" y="572"/>
                  </a:lnTo>
                  <a:cubicBezTo>
                    <a:pt x="3813" y="572"/>
                    <a:pt x="3721" y="663"/>
                    <a:pt x="3516" y="663"/>
                  </a:cubicBezTo>
                  <a:cubicBezTo>
                    <a:pt x="3151" y="846"/>
                    <a:pt x="2854" y="937"/>
                    <a:pt x="2489" y="1051"/>
                  </a:cubicBezTo>
                  <a:lnTo>
                    <a:pt x="2375" y="1142"/>
                  </a:lnTo>
                  <a:cubicBezTo>
                    <a:pt x="2283" y="1142"/>
                    <a:pt x="2283" y="1142"/>
                    <a:pt x="2283" y="1051"/>
                  </a:cubicBezTo>
                  <a:cubicBezTo>
                    <a:pt x="2192" y="937"/>
                    <a:pt x="2009" y="846"/>
                    <a:pt x="1918" y="754"/>
                  </a:cubicBezTo>
                  <a:cubicBezTo>
                    <a:pt x="1348" y="663"/>
                    <a:pt x="777" y="366"/>
                    <a:pt x="4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3" name="Google Shape;1723;p32"/>
            <p:cNvSpPr/>
            <p:nvPr/>
          </p:nvSpPr>
          <p:spPr>
            <a:xfrm>
              <a:off x="5041803" y="4278953"/>
              <a:ext cx="47304" cy="44764"/>
            </a:xfrm>
            <a:custGeom>
              <a:avLst/>
              <a:gdLst/>
              <a:ahLst/>
              <a:cxnLst/>
              <a:rect l="l" t="t" r="r" b="b"/>
              <a:pathLst>
                <a:path w="1713" h="1621" extrusionOk="0">
                  <a:moveTo>
                    <a:pt x="275" y="0"/>
                  </a:moveTo>
                  <a:cubicBezTo>
                    <a:pt x="92" y="0"/>
                    <a:pt x="1" y="206"/>
                    <a:pt x="92" y="388"/>
                  </a:cubicBezTo>
                  <a:cubicBezTo>
                    <a:pt x="183" y="571"/>
                    <a:pt x="389" y="776"/>
                    <a:pt x="480" y="959"/>
                  </a:cubicBezTo>
                  <a:cubicBezTo>
                    <a:pt x="663" y="1142"/>
                    <a:pt x="845" y="1347"/>
                    <a:pt x="959" y="1621"/>
                  </a:cubicBezTo>
                  <a:lnTo>
                    <a:pt x="1713" y="1621"/>
                  </a:lnTo>
                  <a:cubicBezTo>
                    <a:pt x="1713" y="1438"/>
                    <a:pt x="1713" y="1256"/>
                    <a:pt x="1530" y="1142"/>
                  </a:cubicBezTo>
                  <a:cubicBezTo>
                    <a:pt x="1325" y="1050"/>
                    <a:pt x="1142" y="776"/>
                    <a:pt x="959" y="571"/>
                  </a:cubicBezTo>
                  <a:cubicBezTo>
                    <a:pt x="845" y="388"/>
                    <a:pt x="663" y="206"/>
                    <a:pt x="4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4" name="Google Shape;1724;p32"/>
            <p:cNvSpPr/>
            <p:nvPr/>
          </p:nvSpPr>
          <p:spPr>
            <a:xfrm>
              <a:off x="4879179" y="4178849"/>
              <a:ext cx="230723" cy="223682"/>
            </a:xfrm>
            <a:custGeom>
              <a:avLst/>
              <a:gdLst/>
              <a:ahLst/>
              <a:cxnLst/>
              <a:rect l="l" t="t" r="r" b="b"/>
              <a:pathLst>
                <a:path w="8355" h="8100" extrusionOk="0">
                  <a:moveTo>
                    <a:pt x="2391" y="348"/>
                  </a:moveTo>
                  <a:cubicBezTo>
                    <a:pt x="2721" y="348"/>
                    <a:pt x="3188" y="608"/>
                    <a:pt x="3425" y="681"/>
                  </a:cubicBezTo>
                  <a:cubicBezTo>
                    <a:pt x="3698" y="886"/>
                    <a:pt x="4086" y="1160"/>
                    <a:pt x="4360" y="1457"/>
                  </a:cubicBezTo>
                  <a:cubicBezTo>
                    <a:pt x="4360" y="1503"/>
                    <a:pt x="4383" y="1525"/>
                    <a:pt x="4420" y="1525"/>
                  </a:cubicBezTo>
                  <a:cubicBezTo>
                    <a:pt x="4457" y="1525"/>
                    <a:pt x="4509" y="1503"/>
                    <a:pt x="4566" y="1457"/>
                  </a:cubicBezTo>
                  <a:cubicBezTo>
                    <a:pt x="4931" y="1343"/>
                    <a:pt x="5228" y="1252"/>
                    <a:pt x="5593" y="1069"/>
                  </a:cubicBezTo>
                  <a:cubicBezTo>
                    <a:pt x="5798" y="1069"/>
                    <a:pt x="5890" y="978"/>
                    <a:pt x="6072" y="978"/>
                  </a:cubicBezTo>
                  <a:cubicBezTo>
                    <a:pt x="6252" y="853"/>
                    <a:pt x="6356" y="771"/>
                    <a:pt x="6451" y="771"/>
                  </a:cubicBezTo>
                  <a:cubicBezTo>
                    <a:pt x="6513" y="771"/>
                    <a:pt x="6571" y="805"/>
                    <a:pt x="6643" y="886"/>
                  </a:cubicBezTo>
                  <a:cubicBezTo>
                    <a:pt x="6940" y="1069"/>
                    <a:pt x="6848" y="1731"/>
                    <a:pt x="6848" y="2028"/>
                  </a:cubicBezTo>
                  <a:cubicBezTo>
                    <a:pt x="6848" y="2393"/>
                    <a:pt x="6734" y="2872"/>
                    <a:pt x="6734" y="3260"/>
                  </a:cubicBezTo>
                  <a:cubicBezTo>
                    <a:pt x="6734" y="3351"/>
                    <a:pt x="6643" y="3351"/>
                    <a:pt x="6734" y="3443"/>
                  </a:cubicBezTo>
                  <a:cubicBezTo>
                    <a:pt x="7031" y="4105"/>
                    <a:pt x="7419" y="4675"/>
                    <a:pt x="7784" y="5155"/>
                  </a:cubicBezTo>
                  <a:cubicBezTo>
                    <a:pt x="6940" y="5246"/>
                    <a:pt x="6072" y="5246"/>
                    <a:pt x="5136" y="5246"/>
                  </a:cubicBezTo>
                  <a:lnTo>
                    <a:pt x="5136" y="5337"/>
                  </a:lnTo>
                  <a:cubicBezTo>
                    <a:pt x="5079" y="5292"/>
                    <a:pt x="5028" y="5269"/>
                    <a:pt x="4991" y="5269"/>
                  </a:cubicBezTo>
                  <a:cubicBezTo>
                    <a:pt x="4954" y="5269"/>
                    <a:pt x="4931" y="5292"/>
                    <a:pt x="4931" y="5337"/>
                  </a:cubicBezTo>
                  <a:cubicBezTo>
                    <a:pt x="4748" y="5725"/>
                    <a:pt x="4566" y="6205"/>
                    <a:pt x="4360" y="6593"/>
                  </a:cubicBezTo>
                  <a:cubicBezTo>
                    <a:pt x="4178" y="6867"/>
                    <a:pt x="3995" y="7620"/>
                    <a:pt x="3607" y="7620"/>
                  </a:cubicBezTo>
                  <a:cubicBezTo>
                    <a:pt x="3310" y="7528"/>
                    <a:pt x="3128" y="6775"/>
                    <a:pt x="3036" y="6479"/>
                  </a:cubicBezTo>
                  <a:cubicBezTo>
                    <a:pt x="2945" y="6113"/>
                    <a:pt x="2854" y="5725"/>
                    <a:pt x="2740" y="5337"/>
                  </a:cubicBezTo>
                  <a:cubicBezTo>
                    <a:pt x="2945" y="5337"/>
                    <a:pt x="2945" y="5063"/>
                    <a:pt x="2740" y="5063"/>
                  </a:cubicBezTo>
                  <a:cubicBezTo>
                    <a:pt x="1987" y="5063"/>
                    <a:pt x="1233" y="4972"/>
                    <a:pt x="457" y="4675"/>
                  </a:cubicBezTo>
                  <a:cubicBezTo>
                    <a:pt x="937" y="4105"/>
                    <a:pt x="1416" y="3625"/>
                    <a:pt x="1987" y="3055"/>
                  </a:cubicBezTo>
                  <a:lnTo>
                    <a:pt x="1987" y="2963"/>
                  </a:lnTo>
                  <a:lnTo>
                    <a:pt x="2078" y="2872"/>
                  </a:lnTo>
                  <a:lnTo>
                    <a:pt x="2078" y="1640"/>
                  </a:lnTo>
                  <a:cubicBezTo>
                    <a:pt x="2078" y="1343"/>
                    <a:pt x="1987" y="590"/>
                    <a:pt x="2169" y="407"/>
                  </a:cubicBezTo>
                  <a:cubicBezTo>
                    <a:pt x="2230" y="365"/>
                    <a:pt x="2306" y="348"/>
                    <a:pt x="2391" y="348"/>
                  </a:cubicBezTo>
                  <a:close/>
                  <a:moveTo>
                    <a:pt x="2244" y="1"/>
                  </a:moveTo>
                  <a:cubicBezTo>
                    <a:pt x="2187" y="1"/>
                    <a:pt x="2132" y="6"/>
                    <a:pt x="2078" y="19"/>
                  </a:cubicBezTo>
                  <a:cubicBezTo>
                    <a:pt x="1713" y="110"/>
                    <a:pt x="1713" y="498"/>
                    <a:pt x="1713" y="772"/>
                  </a:cubicBezTo>
                  <a:lnTo>
                    <a:pt x="1713" y="2872"/>
                  </a:lnTo>
                  <a:lnTo>
                    <a:pt x="1804" y="2963"/>
                  </a:lnTo>
                  <a:cubicBezTo>
                    <a:pt x="1142" y="3443"/>
                    <a:pt x="571" y="4013"/>
                    <a:pt x="92" y="4675"/>
                  </a:cubicBezTo>
                  <a:cubicBezTo>
                    <a:pt x="1" y="4767"/>
                    <a:pt x="1" y="4881"/>
                    <a:pt x="92" y="4972"/>
                  </a:cubicBezTo>
                  <a:cubicBezTo>
                    <a:pt x="937" y="5246"/>
                    <a:pt x="1713" y="5337"/>
                    <a:pt x="2557" y="5337"/>
                  </a:cubicBezTo>
                  <a:cubicBezTo>
                    <a:pt x="2557" y="5908"/>
                    <a:pt x="2648" y="6593"/>
                    <a:pt x="2854" y="7049"/>
                  </a:cubicBezTo>
                  <a:cubicBezTo>
                    <a:pt x="3036" y="7437"/>
                    <a:pt x="3128" y="8099"/>
                    <a:pt x="3607" y="8099"/>
                  </a:cubicBezTo>
                  <a:cubicBezTo>
                    <a:pt x="3995" y="8099"/>
                    <a:pt x="4178" y="7620"/>
                    <a:pt x="4360" y="7346"/>
                  </a:cubicBezTo>
                  <a:cubicBezTo>
                    <a:pt x="4657" y="6775"/>
                    <a:pt x="4931" y="6205"/>
                    <a:pt x="5136" y="5543"/>
                  </a:cubicBezTo>
                  <a:cubicBezTo>
                    <a:pt x="5604" y="5588"/>
                    <a:pt x="6101" y="5611"/>
                    <a:pt x="6600" y="5611"/>
                  </a:cubicBezTo>
                  <a:cubicBezTo>
                    <a:pt x="7099" y="5611"/>
                    <a:pt x="7602" y="5588"/>
                    <a:pt x="8081" y="5543"/>
                  </a:cubicBezTo>
                  <a:cubicBezTo>
                    <a:pt x="8263" y="5451"/>
                    <a:pt x="8355" y="5337"/>
                    <a:pt x="8263" y="5246"/>
                  </a:cubicBezTo>
                  <a:cubicBezTo>
                    <a:pt x="7784" y="4675"/>
                    <a:pt x="7305" y="4013"/>
                    <a:pt x="7031" y="3351"/>
                  </a:cubicBezTo>
                  <a:lnTo>
                    <a:pt x="7031" y="3260"/>
                  </a:lnTo>
                  <a:cubicBezTo>
                    <a:pt x="7122" y="2690"/>
                    <a:pt x="7122" y="2028"/>
                    <a:pt x="7122" y="1457"/>
                  </a:cubicBezTo>
                  <a:cubicBezTo>
                    <a:pt x="7122" y="1160"/>
                    <a:pt x="7214" y="681"/>
                    <a:pt x="6940" y="498"/>
                  </a:cubicBezTo>
                  <a:cubicBezTo>
                    <a:pt x="6845" y="404"/>
                    <a:pt x="6744" y="370"/>
                    <a:pt x="6640" y="370"/>
                  </a:cubicBezTo>
                  <a:cubicBezTo>
                    <a:pt x="6417" y="370"/>
                    <a:pt x="6183" y="527"/>
                    <a:pt x="5981" y="590"/>
                  </a:cubicBezTo>
                  <a:cubicBezTo>
                    <a:pt x="5502" y="772"/>
                    <a:pt x="4931" y="978"/>
                    <a:pt x="4452" y="1252"/>
                  </a:cubicBezTo>
                  <a:cubicBezTo>
                    <a:pt x="4178" y="886"/>
                    <a:pt x="3790" y="590"/>
                    <a:pt x="3310" y="316"/>
                  </a:cubicBezTo>
                  <a:cubicBezTo>
                    <a:pt x="2996" y="217"/>
                    <a:pt x="2597" y="1"/>
                    <a:pt x="2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725" name="Google Shape;1725;p32"/>
          <p:cNvGrpSpPr/>
          <p:nvPr/>
        </p:nvGrpSpPr>
        <p:grpSpPr>
          <a:xfrm>
            <a:off x="9372149" y="5973531"/>
            <a:ext cx="494199" cy="461060"/>
            <a:chOff x="5269986" y="4398360"/>
            <a:chExt cx="370649" cy="345795"/>
          </a:xfrm>
        </p:grpSpPr>
        <p:sp>
          <p:nvSpPr>
            <p:cNvPr id="1726" name="Google Shape;1726;p32"/>
            <p:cNvSpPr/>
            <p:nvPr/>
          </p:nvSpPr>
          <p:spPr>
            <a:xfrm>
              <a:off x="5307183" y="4413217"/>
              <a:ext cx="131116" cy="121037"/>
            </a:xfrm>
            <a:custGeom>
              <a:avLst/>
              <a:gdLst/>
              <a:ahLst/>
              <a:cxnLst/>
              <a:rect l="l" t="t" r="r" b="b"/>
              <a:pathLst>
                <a:path w="4748" h="4383" extrusionOk="0">
                  <a:moveTo>
                    <a:pt x="936" y="3903"/>
                  </a:moveTo>
                  <a:cubicBezTo>
                    <a:pt x="571" y="3995"/>
                    <a:pt x="274" y="4177"/>
                    <a:pt x="0" y="4383"/>
                  </a:cubicBezTo>
                  <a:cubicBezTo>
                    <a:pt x="274" y="4177"/>
                    <a:pt x="571" y="3995"/>
                    <a:pt x="936" y="3903"/>
                  </a:cubicBezTo>
                  <a:close/>
                  <a:moveTo>
                    <a:pt x="2557" y="3698"/>
                  </a:moveTo>
                  <a:lnTo>
                    <a:pt x="2557" y="3698"/>
                  </a:lnTo>
                  <a:lnTo>
                    <a:pt x="2557" y="3698"/>
                  </a:lnTo>
                  <a:lnTo>
                    <a:pt x="2557" y="3698"/>
                  </a:lnTo>
                  <a:close/>
                  <a:moveTo>
                    <a:pt x="2648" y="3607"/>
                  </a:moveTo>
                  <a:cubicBezTo>
                    <a:pt x="2648" y="3698"/>
                    <a:pt x="2557" y="3698"/>
                    <a:pt x="2557" y="3698"/>
                  </a:cubicBezTo>
                  <a:cubicBezTo>
                    <a:pt x="2557" y="3698"/>
                    <a:pt x="2648" y="3698"/>
                    <a:pt x="2648" y="3607"/>
                  </a:cubicBezTo>
                  <a:close/>
                  <a:moveTo>
                    <a:pt x="4177" y="274"/>
                  </a:moveTo>
                  <a:lnTo>
                    <a:pt x="4177" y="274"/>
                  </a:lnTo>
                  <a:lnTo>
                    <a:pt x="4177" y="274"/>
                  </a:lnTo>
                  <a:close/>
                  <a:moveTo>
                    <a:pt x="4177" y="274"/>
                  </a:moveTo>
                  <a:lnTo>
                    <a:pt x="4177" y="274"/>
                  </a:lnTo>
                  <a:lnTo>
                    <a:pt x="4177" y="274"/>
                  </a:lnTo>
                  <a:close/>
                  <a:moveTo>
                    <a:pt x="4748" y="0"/>
                  </a:moveTo>
                  <a:cubicBezTo>
                    <a:pt x="4565" y="0"/>
                    <a:pt x="4360" y="91"/>
                    <a:pt x="4177" y="274"/>
                  </a:cubicBezTo>
                  <a:cubicBezTo>
                    <a:pt x="4360" y="91"/>
                    <a:pt x="4565" y="0"/>
                    <a:pt x="4748" y="0"/>
                  </a:cubicBezTo>
                  <a:close/>
                  <a:moveTo>
                    <a:pt x="4748" y="0"/>
                  </a:moveTo>
                  <a:lnTo>
                    <a:pt x="4748" y="0"/>
                  </a:lnTo>
                  <a:lnTo>
                    <a:pt x="4748" y="0"/>
                  </a:lnTo>
                  <a:close/>
                </a:path>
              </a:pathLst>
            </a:custGeom>
            <a:solidFill>
              <a:srgbClr val="C7A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7" name="Google Shape;1727;p32"/>
            <p:cNvSpPr/>
            <p:nvPr/>
          </p:nvSpPr>
          <p:spPr>
            <a:xfrm>
              <a:off x="5291415" y="4413217"/>
              <a:ext cx="157599" cy="149397"/>
            </a:xfrm>
            <a:custGeom>
              <a:avLst/>
              <a:gdLst/>
              <a:ahLst/>
              <a:cxnLst/>
              <a:rect l="l" t="t" r="r" b="b"/>
              <a:pathLst>
                <a:path w="5707" h="5410" extrusionOk="0">
                  <a:moveTo>
                    <a:pt x="5319" y="0"/>
                  </a:moveTo>
                  <a:cubicBezTo>
                    <a:pt x="5136" y="0"/>
                    <a:pt x="4931" y="91"/>
                    <a:pt x="4748" y="274"/>
                  </a:cubicBezTo>
                  <a:cubicBezTo>
                    <a:pt x="3995" y="1233"/>
                    <a:pt x="3607" y="2557"/>
                    <a:pt x="3219" y="3607"/>
                  </a:cubicBezTo>
                  <a:cubicBezTo>
                    <a:pt x="3219" y="3698"/>
                    <a:pt x="3128" y="3698"/>
                    <a:pt x="3128" y="3698"/>
                  </a:cubicBezTo>
                  <a:cubicBezTo>
                    <a:pt x="3036" y="3698"/>
                    <a:pt x="3036" y="3698"/>
                    <a:pt x="3036" y="3607"/>
                  </a:cubicBezTo>
                  <a:cubicBezTo>
                    <a:pt x="2192" y="3995"/>
                    <a:pt x="366" y="4565"/>
                    <a:pt x="0" y="5410"/>
                  </a:cubicBezTo>
                  <a:lnTo>
                    <a:pt x="92" y="5410"/>
                  </a:lnTo>
                  <a:cubicBezTo>
                    <a:pt x="183" y="5410"/>
                    <a:pt x="183" y="5410"/>
                    <a:pt x="274" y="5318"/>
                  </a:cubicBezTo>
                  <a:cubicBezTo>
                    <a:pt x="1324" y="4748"/>
                    <a:pt x="2283" y="4474"/>
                    <a:pt x="3516" y="4474"/>
                  </a:cubicBezTo>
                  <a:lnTo>
                    <a:pt x="3789" y="4474"/>
                  </a:lnTo>
                  <a:cubicBezTo>
                    <a:pt x="3995" y="4474"/>
                    <a:pt x="4269" y="4177"/>
                    <a:pt x="4269" y="3903"/>
                  </a:cubicBezTo>
                  <a:cubicBezTo>
                    <a:pt x="4178" y="2465"/>
                    <a:pt x="4657" y="1529"/>
                    <a:pt x="5501" y="479"/>
                  </a:cubicBezTo>
                  <a:cubicBezTo>
                    <a:pt x="5707" y="388"/>
                    <a:pt x="5707" y="183"/>
                    <a:pt x="5707" y="91"/>
                  </a:cubicBezTo>
                  <a:cubicBezTo>
                    <a:pt x="5616" y="0"/>
                    <a:pt x="5410" y="0"/>
                    <a:pt x="5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8" name="Google Shape;1728;p32"/>
            <p:cNvSpPr/>
            <p:nvPr/>
          </p:nvSpPr>
          <p:spPr>
            <a:xfrm>
              <a:off x="5522111" y="4473722"/>
              <a:ext cx="68734" cy="28"/>
            </a:xfrm>
            <a:custGeom>
              <a:avLst/>
              <a:gdLst/>
              <a:ahLst/>
              <a:cxnLst/>
              <a:rect l="l" t="t" r="r" b="b"/>
              <a:pathLst>
                <a:path w="2489" h="1" extrusionOk="0">
                  <a:moveTo>
                    <a:pt x="1827" y="0"/>
                  </a:moveTo>
                  <a:lnTo>
                    <a:pt x="1827" y="0"/>
                  </a:lnTo>
                  <a:lnTo>
                    <a:pt x="1827" y="0"/>
                  </a:lnTo>
                  <a:lnTo>
                    <a:pt x="1827" y="0"/>
                  </a:lnTo>
                  <a:close/>
                  <a:moveTo>
                    <a:pt x="1918" y="0"/>
                  </a:moveTo>
                  <a:lnTo>
                    <a:pt x="1827" y="0"/>
                  </a:lnTo>
                  <a:lnTo>
                    <a:pt x="1918" y="0"/>
                  </a:lnTo>
                  <a:close/>
                  <a:moveTo>
                    <a:pt x="1712" y="0"/>
                  </a:moveTo>
                  <a:lnTo>
                    <a:pt x="1712" y="0"/>
                  </a:lnTo>
                  <a:lnTo>
                    <a:pt x="1712" y="0"/>
                  </a:lnTo>
                  <a:close/>
                  <a:moveTo>
                    <a:pt x="2009" y="0"/>
                  </a:moveTo>
                  <a:lnTo>
                    <a:pt x="1918" y="0"/>
                  </a:lnTo>
                  <a:lnTo>
                    <a:pt x="2009" y="0"/>
                  </a:lnTo>
                  <a:close/>
                  <a:moveTo>
                    <a:pt x="1621" y="0"/>
                  </a:moveTo>
                  <a:lnTo>
                    <a:pt x="1712" y="0"/>
                  </a:lnTo>
                  <a:lnTo>
                    <a:pt x="1621" y="0"/>
                  </a:lnTo>
                  <a:close/>
                  <a:moveTo>
                    <a:pt x="2397" y="0"/>
                  </a:moveTo>
                  <a:lnTo>
                    <a:pt x="2489" y="0"/>
                  </a:lnTo>
                  <a:lnTo>
                    <a:pt x="2397" y="0"/>
                  </a:lnTo>
                  <a:close/>
                  <a:moveTo>
                    <a:pt x="2283" y="0"/>
                  </a:moveTo>
                  <a:lnTo>
                    <a:pt x="2100" y="0"/>
                  </a:lnTo>
                  <a:lnTo>
                    <a:pt x="2283" y="0"/>
                  </a:lnTo>
                  <a:close/>
                  <a:moveTo>
                    <a:pt x="2397" y="0"/>
                  </a:moveTo>
                  <a:lnTo>
                    <a:pt x="2397" y="0"/>
                  </a:lnTo>
                  <a:lnTo>
                    <a:pt x="2397" y="0"/>
                  </a:lnTo>
                  <a:lnTo>
                    <a:pt x="2397" y="0"/>
                  </a:lnTo>
                  <a:close/>
                  <a:moveTo>
                    <a:pt x="206" y="0"/>
                  </a:moveTo>
                  <a:lnTo>
                    <a:pt x="1" y="0"/>
                  </a:lnTo>
                  <a:lnTo>
                    <a:pt x="206" y="0"/>
                  </a:lnTo>
                  <a:close/>
                  <a:moveTo>
                    <a:pt x="571" y="0"/>
                  </a:moveTo>
                  <a:lnTo>
                    <a:pt x="297" y="0"/>
                  </a:lnTo>
                  <a:lnTo>
                    <a:pt x="571" y="0"/>
                  </a:lnTo>
                  <a:close/>
                  <a:moveTo>
                    <a:pt x="571" y="0"/>
                  </a:moveTo>
                  <a:lnTo>
                    <a:pt x="571" y="0"/>
                  </a:lnTo>
                  <a:lnTo>
                    <a:pt x="571" y="0"/>
                  </a:lnTo>
                  <a:close/>
                </a:path>
              </a:pathLst>
            </a:custGeom>
            <a:solidFill>
              <a:srgbClr val="C7A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9" name="Google Shape;1729;p32"/>
            <p:cNvSpPr/>
            <p:nvPr/>
          </p:nvSpPr>
          <p:spPr>
            <a:xfrm>
              <a:off x="5514545" y="4473722"/>
              <a:ext cx="5081" cy="5054"/>
            </a:xfrm>
            <a:custGeom>
              <a:avLst/>
              <a:gdLst/>
              <a:ahLst/>
              <a:cxnLst/>
              <a:rect l="l" t="t" r="r" b="b"/>
              <a:pathLst>
                <a:path w="184" h="183" extrusionOk="0">
                  <a:moveTo>
                    <a:pt x="183" y="0"/>
                  </a:moveTo>
                  <a:lnTo>
                    <a:pt x="183" y="0"/>
                  </a:lnTo>
                  <a:cubicBezTo>
                    <a:pt x="183" y="92"/>
                    <a:pt x="92" y="183"/>
                    <a:pt x="1" y="183"/>
                  </a:cubicBezTo>
                  <a:lnTo>
                    <a:pt x="1" y="183"/>
                  </a:lnTo>
                  <a:cubicBezTo>
                    <a:pt x="92" y="183"/>
                    <a:pt x="183" y="92"/>
                    <a:pt x="183" y="0"/>
                  </a:cubicBezTo>
                  <a:close/>
                </a:path>
              </a:pathLst>
            </a:custGeom>
            <a:solidFill>
              <a:srgbClr val="C7A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0" name="Google Shape;1730;p32"/>
            <p:cNvSpPr/>
            <p:nvPr/>
          </p:nvSpPr>
          <p:spPr>
            <a:xfrm>
              <a:off x="5514545" y="4473749"/>
              <a:ext cx="5081" cy="5026"/>
            </a:xfrm>
            <a:custGeom>
              <a:avLst/>
              <a:gdLst/>
              <a:ahLst/>
              <a:cxnLst/>
              <a:rect l="l" t="t" r="r" b="b"/>
              <a:pathLst>
                <a:path w="184" h="182" extrusionOk="0">
                  <a:moveTo>
                    <a:pt x="183" y="0"/>
                  </a:moveTo>
                  <a:lnTo>
                    <a:pt x="183" y="0"/>
                  </a:lnTo>
                  <a:cubicBezTo>
                    <a:pt x="183" y="79"/>
                    <a:pt x="115" y="89"/>
                    <a:pt x="96" y="150"/>
                  </a:cubicBezTo>
                  <a:lnTo>
                    <a:pt x="96" y="150"/>
                  </a:lnTo>
                  <a:cubicBezTo>
                    <a:pt x="146" y="115"/>
                    <a:pt x="183" y="58"/>
                    <a:pt x="183" y="0"/>
                  </a:cubicBezTo>
                  <a:close/>
                  <a:moveTo>
                    <a:pt x="96" y="150"/>
                  </a:moveTo>
                  <a:cubicBezTo>
                    <a:pt x="67" y="170"/>
                    <a:pt x="34" y="182"/>
                    <a:pt x="1" y="182"/>
                  </a:cubicBezTo>
                  <a:lnTo>
                    <a:pt x="92" y="182"/>
                  </a:lnTo>
                  <a:cubicBezTo>
                    <a:pt x="92" y="170"/>
                    <a:pt x="94" y="159"/>
                    <a:pt x="96" y="150"/>
                  </a:cubicBezTo>
                  <a:close/>
                </a:path>
              </a:pathLst>
            </a:custGeom>
            <a:solidFill>
              <a:srgbClr val="291C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1" name="Google Shape;1731;p32"/>
            <p:cNvSpPr/>
            <p:nvPr/>
          </p:nvSpPr>
          <p:spPr>
            <a:xfrm>
              <a:off x="5514545" y="4473722"/>
              <a:ext cx="105296" cy="25875"/>
            </a:xfrm>
            <a:custGeom>
              <a:avLst/>
              <a:gdLst/>
              <a:ahLst/>
              <a:cxnLst/>
              <a:rect l="l" t="t" r="r" b="b"/>
              <a:pathLst>
                <a:path w="3813" h="937" extrusionOk="0">
                  <a:moveTo>
                    <a:pt x="183" y="0"/>
                  </a:moveTo>
                  <a:cubicBezTo>
                    <a:pt x="183" y="92"/>
                    <a:pt x="92" y="183"/>
                    <a:pt x="1" y="183"/>
                  </a:cubicBezTo>
                  <a:cubicBezTo>
                    <a:pt x="1" y="274"/>
                    <a:pt x="1" y="366"/>
                    <a:pt x="92" y="366"/>
                  </a:cubicBezTo>
                  <a:cubicBezTo>
                    <a:pt x="571" y="754"/>
                    <a:pt x="1142" y="662"/>
                    <a:pt x="1713" y="754"/>
                  </a:cubicBezTo>
                  <a:cubicBezTo>
                    <a:pt x="2192" y="754"/>
                    <a:pt x="2763" y="936"/>
                    <a:pt x="3333" y="936"/>
                  </a:cubicBezTo>
                  <a:cubicBezTo>
                    <a:pt x="3607" y="936"/>
                    <a:pt x="3698" y="754"/>
                    <a:pt x="3812" y="571"/>
                  </a:cubicBezTo>
                  <a:cubicBezTo>
                    <a:pt x="3607" y="92"/>
                    <a:pt x="3128" y="0"/>
                    <a:pt x="27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2" name="Google Shape;1732;p32"/>
            <p:cNvSpPr/>
            <p:nvPr/>
          </p:nvSpPr>
          <p:spPr>
            <a:xfrm>
              <a:off x="5269986" y="4398360"/>
              <a:ext cx="370649" cy="345795"/>
            </a:xfrm>
            <a:custGeom>
              <a:avLst/>
              <a:gdLst/>
              <a:ahLst/>
              <a:cxnLst/>
              <a:rect l="l" t="t" r="r" b="b"/>
              <a:pathLst>
                <a:path w="13422" h="12522" extrusionOk="0">
                  <a:moveTo>
                    <a:pt x="6110" y="517"/>
                  </a:moveTo>
                  <a:cubicBezTo>
                    <a:pt x="7067" y="517"/>
                    <a:pt x="8298" y="2296"/>
                    <a:pt x="8765" y="2912"/>
                  </a:cubicBezTo>
                  <a:cubicBezTo>
                    <a:pt x="8790" y="2936"/>
                    <a:pt x="8821" y="2948"/>
                    <a:pt x="8853" y="2948"/>
                  </a:cubicBezTo>
                  <a:cubicBezTo>
                    <a:pt x="8941" y="2948"/>
                    <a:pt x="9039" y="2863"/>
                    <a:pt x="9039" y="2729"/>
                  </a:cubicBezTo>
                  <a:lnTo>
                    <a:pt x="11230" y="2729"/>
                  </a:lnTo>
                  <a:cubicBezTo>
                    <a:pt x="11801" y="2729"/>
                    <a:pt x="12668" y="2729"/>
                    <a:pt x="12668" y="3574"/>
                  </a:cubicBezTo>
                  <a:cubicBezTo>
                    <a:pt x="12668" y="3962"/>
                    <a:pt x="12189" y="4533"/>
                    <a:pt x="11984" y="4921"/>
                  </a:cubicBezTo>
                  <a:cubicBezTo>
                    <a:pt x="11710" y="5491"/>
                    <a:pt x="11230" y="6062"/>
                    <a:pt x="10842" y="6632"/>
                  </a:cubicBezTo>
                  <a:cubicBezTo>
                    <a:pt x="10751" y="6724"/>
                    <a:pt x="10751" y="6724"/>
                    <a:pt x="10751" y="6815"/>
                  </a:cubicBezTo>
                  <a:cubicBezTo>
                    <a:pt x="10957" y="7386"/>
                    <a:pt x="11139" y="7956"/>
                    <a:pt x="11322" y="8527"/>
                  </a:cubicBezTo>
                  <a:cubicBezTo>
                    <a:pt x="11527" y="9006"/>
                    <a:pt x="11892" y="9760"/>
                    <a:pt x="11801" y="10239"/>
                  </a:cubicBezTo>
                  <a:cubicBezTo>
                    <a:pt x="11699" y="10611"/>
                    <a:pt x="11440" y="10755"/>
                    <a:pt x="11100" y="10755"/>
                  </a:cubicBezTo>
                  <a:cubicBezTo>
                    <a:pt x="10149" y="10755"/>
                    <a:pt x="8561" y="9633"/>
                    <a:pt x="7989" y="9280"/>
                  </a:cubicBezTo>
                  <a:cubicBezTo>
                    <a:pt x="8070" y="9151"/>
                    <a:pt x="7945" y="9022"/>
                    <a:pt x="7801" y="9022"/>
                  </a:cubicBezTo>
                  <a:cubicBezTo>
                    <a:pt x="7741" y="9022"/>
                    <a:pt x="7678" y="9044"/>
                    <a:pt x="7624" y="9098"/>
                  </a:cubicBezTo>
                  <a:lnTo>
                    <a:pt x="6483" y="10627"/>
                  </a:lnTo>
                  <a:cubicBezTo>
                    <a:pt x="6277" y="10810"/>
                    <a:pt x="6095" y="11083"/>
                    <a:pt x="5821" y="11289"/>
                  </a:cubicBezTo>
                  <a:cubicBezTo>
                    <a:pt x="5707" y="11471"/>
                    <a:pt x="5524" y="11654"/>
                    <a:pt x="5250" y="11859"/>
                  </a:cubicBezTo>
                  <a:cubicBezTo>
                    <a:pt x="5148" y="11996"/>
                    <a:pt x="5051" y="12065"/>
                    <a:pt x="4968" y="12065"/>
                  </a:cubicBezTo>
                  <a:cubicBezTo>
                    <a:pt x="4885" y="12065"/>
                    <a:pt x="4817" y="11996"/>
                    <a:pt x="4771" y="11859"/>
                  </a:cubicBezTo>
                  <a:cubicBezTo>
                    <a:pt x="4383" y="11563"/>
                    <a:pt x="4200" y="10627"/>
                    <a:pt x="4109" y="10148"/>
                  </a:cubicBezTo>
                  <a:cubicBezTo>
                    <a:pt x="3904" y="9486"/>
                    <a:pt x="3721" y="8915"/>
                    <a:pt x="3630" y="8230"/>
                  </a:cubicBezTo>
                  <a:lnTo>
                    <a:pt x="3538" y="8139"/>
                  </a:lnTo>
                  <a:cubicBezTo>
                    <a:pt x="3059" y="7956"/>
                    <a:pt x="2488" y="7774"/>
                    <a:pt x="2009" y="7477"/>
                  </a:cubicBezTo>
                  <a:cubicBezTo>
                    <a:pt x="1712" y="7294"/>
                    <a:pt x="1530" y="7089"/>
                    <a:pt x="1256" y="6906"/>
                  </a:cubicBezTo>
                  <a:cubicBezTo>
                    <a:pt x="868" y="6724"/>
                    <a:pt x="685" y="6632"/>
                    <a:pt x="776" y="6153"/>
                  </a:cubicBezTo>
                  <a:cubicBezTo>
                    <a:pt x="868" y="5195"/>
                    <a:pt x="2854" y="4533"/>
                    <a:pt x="3812" y="4145"/>
                  </a:cubicBezTo>
                  <a:cubicBezTo>
                    <a:pt x="3812" y="4190"/>
                    <a:pt x="3835" y="4213"/>
                    <a:pt x="3869" y="4213"/>
                  </a:cubicBezTo>
                  <a:cubicBezTo>
                    <a:pt x="3904" y="4213"/>
                    <a:pt x="3949" y="4190"/>
                    <a:pt x="3995" y="4145"/>
                  </a:cubicBezTo>
                  <a:cubicBezTo>
                    <a:pt x="4383" y="3095"/>
                    <a:pt x="4771" y="1771"/>
                    <a:pt x="5524" y="812"/>
                  </a:cubicBezTo>
                  <a:cubicBezTo>
                    <a:pt x="5698" y="605"/>
                    <a:pt x="5897" y="517"/>
                    <a:pt x="6110" y="517"/>
                  </a:cubicBezTo>
                  <a:close/>
                  <a:moveTo>
                    <a:pt x="6167" y="1"/>
                  </a:moveTo>
                  <a:cubicBezTo>
                    <a:pt x="6060" y="1"/>
                    <a:pt x="5945" y="19"/>
                    <a:pt x="5821" y="59"/>
                  </a:cubicBezTo>
                  <a:cubicBezTo>
                    <a:pt x="4680" y="447"/>
                    <a:pt x="3995" y="2638"/>
                    <a:pt x="3812" y="3871"/>
                  </a:cubicBezTo>
                  <a:lnTo>
                    <a:pt x="3721" y="3871"/>
                  </a:lnTo>
                  <a:cubicBezTo>
                    <a:pt x="2854" y="4053"/>
                    <a:pt x="1918" y="4533"/>
                    <a:pt x="1142" y="5103"/>
                  </a:cubicBezTo>
                  <a:cubicBezTo>
                    <a:pt x="776" y="5286"/>
                    <a:pt x="0" y="5674"/>
                    <a:pt x="0" y="6153"/>
                  </a:cubicBezTo>
                  <a:cubicBezTo>
                    <a:pt x="0" y="6724"/>
                    <a:pt x="959" y="7203"/>
                    <a:pt x="1347" y="7477"/>
                  </a:cubicBezTo>
                  <a:cubicBezTo>
                    <a:pt x="2009" y="7956"/>
                    <a:pt x="2671" y="8230"/>
                    <a:pt x="3424" y="8436"/>
                  </a:cubicBezTo>
                  <a:cubicBezTo>
                    <a:pt x="3424" y="9760"/>
                    <a:pt x="3904" y="11198"/>
                    <a:pt x="4474" y="12430"/>
                  </a:cubicBezTo>
                  <a:cubicBezTo>
                    <a:pt x="4474" y="12521"/>
                    <a:pt x="4680" y="12521"/>
                    <a:pt x="4771" y="12521"/>
                  </a:cubicBezTo>
                  <a:cubicBezTo>
                    <a:pt x="5433" y="12430"/>
                    <a:pt x="5821" y="11951"/>
                    <a:pt x="6277" y="11471"/>
                  </a:cubicBezTo>
                  <a:cubicBezTo>
                    <a:pt x="6848" y="10810"/>
                    <a:pt x="7327" y="10148"/>
                    <a:pt x="7898" y="9486"/>
                  </a:cubicBezTo>
                  <a:cubicBezTo>
                    <a:pt x="8469" y="10056"/>
                    <a:pt x="9131" y="10513"/>
                    <a:pt x="9998" y="10901"/>
                  </a:cubicBezTo>
                  <a:cubicBezTo>
                    <a:pt x="10308" y="11019"/>
                    <a:pt x="10770" y="11223"/>
                    <a:pt x="11188" y="11223"/>
                  </a:cubicBezTo>
                  <a:cubicBezTo>
                    <a:pt x="11416" y="11223"/>
                    <a:pt x="11632" y="11162"/>
                    <a:pt x="11801" y="10992"/>
                  </a:cubicBezTo>
                  <a:cubicBezTo>
                    <a:pt x="12280" y="10718"/>
                    <a:pt x="12280" y="10148"/>
                    <a:pt x="12189" y="9668"/>
                  </a:cubicBezTo>
                  <a:cubicBezTo>
                    <a:pt x="11984" y="8710"/>
                    <a:pt x="11527" y="7660"/>
                    <a:pt x="11139" y="6724"/>
                  </a:cubicBezTo>
                  <a:cubicBezTo>
                    <a:pt x="11710" y="6153"/>
                    <a:pt x="12189" y="5377"/>
                    <a:pt x="12554" y="4715"/>
                  </a:cubicBezTo>
                  <a:cubicBezTo>
                    <a:pt x="12851" y="4236"/>
                    <a:pt x="13422" y="3391"/>
                    <a:pt x="13239" y="2821"/>
                  </a:cubicBezTo>
                  <a:cubicBezTo>
                    <a:pt x="13034" y="2433"/>
                    <a:pt x="12668" y="2433"/>
                    <a:pt x="12280" y="2433"/>
                  </a:cubicBezTo>
                  <a:cubicBezTo>
                    <a:pt x="11230" y="2341"/>
                    <a:pt x="10181" y="2341"/>
                    <a:pt x="9039" y="2341"/>
                  </a:cubicBezTo>
                  <a:cubicBezTo>
                    <a:pt x="8948" y="2341"/>
                    <a:pt x="8948" y="2341"/>
                    <a:pt x="8948" y="2433"/>
                  </a:cubicBezTo>
                  <a:cubicBezTo>
                    <a:pt x="8377" y="1771"/>
                    <a:pt x="7715" y="1109"/>
                    <a:pt x="7145" y="538"/>
                  </a:cubicBezTo>
                  <a:cubicBezTo>
                    <a:pt x="6841" y="235"/>
                    <a:pt x="6552" y="1"/>
                    <a:pt x="6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733" name="Google Shape;1733;p32"/>
          <p:cNvGrpSpPr/>
          <p:nvPr/>
        </p:nvGrpSpPr>
        <p:grpSpPr>
          <a:xfrm>
            <a:off x="10179588" y="5981717"/>
            <a:ext cx="318567" cy="296548"/>
            <a:chOff x="5958290" y="4486287"/>
            <a:chExt cx="238925" cy="222411"/>
          </a:xfrm>
        </p:grpSpPr>
        <p:sp>
          <p:nvSpPr>
            <p:cNvPr id="1734" name="Google Shape;1734;p32"/>
            <p:cNvSpPr/>
            <p:nvPr/>
          </p:nvSpPr>
          <p:spPr>
            <a:xfrm>
              <a:off x="6105147" y="4497029"/>
              <a:ext cx="71274" cy="110350"/>
            </a:xfrm>
            <a:custGeom>
              <a:avLst/>
              <a:gdLst/>
              <a:ahLst/>
              <a:cxnLst/>
              <a:rect l="l" t="t" r="r" b="b"/>
              <a:pathLst>
                <a:path w="2581" h="3996" extrusionOk="0">
                  <a:moveTo>
                    <a:pt x="960" y="1"/>
                  </a:moveTo>
                  <a:cubicBezTo>
                    <a:pt x="1" y="1348"/>
                    <a:pt x="572" y="3333"/>
                    <a:pt x="2192" y="3995"/>
                  </a:cubicBezTo>
                  <a:lnTo>
                    <a:pt x="2398" y="3995"/>
                  </a:lnTo>
                  <a:cubicBezTo>
                    <a:pt x="2489" y="3995"/>
                    <a:pt x="2489" y="3904"/>
                    <a:pt x="2580" y="3904"/>
                  </a:cubicBezTo>
                  <a:cubicBezTo>
                    <a:pt x="2580" y="3813"/>
                    <a:pt x="2489" y="3813"/>
                    <a:pt x="2398" y="3721"/>
                  </a:cubicBezTo>
                  <a:cubicBezTo>
                    <a:pt x="2283" y="3630"/>
                    <a:pt x="2192" y="3516"/>
                    <a:pt x="2010" y="3425"/>
                  </a:cubicBezTo>
                  <a:cubicBezTo>
                    <a:pt x="1827" y="3151"/>
                    <a:pt x="1530" y="2854"/>
                    <a:pt x="1256" y="2580"/>
                  </a:cubicBezTo>
                  <a:cubicBezTo>
                    <a:pt x="1142" y="2580"/>
                    <a:pt x="1142" y="2580"/>
                    <a:pt x="1142" y="2489"/>
                  </a:cubicBezTo>
                  <a:lnTo>
                    <a:pt x="1142" y="2375"/>
                  </a:lnTo>
                  <a:cubicBezTo>
                    <a:pt x="1256" y="2283"/>
                    <a:pt x="1256" y="2101"/>
                    <a:pt x="1348" y="2010"/>
                  </a:cubicBezTo>
                  <a:cubicBezTo>
                    <a:pt x="1142" y="1439"/>
                    <a:pt x="1142" y="868"/>
                    <a:pt x="1348" y="298"/>
                  </a:cubicBezTo>
                  <a:cubicBezTo>
                    <a:pt x="1348" y="206"/>
                    <a:pt x="1256" y="92"/>
                    <a:pt x="11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5" name="Google Shape;1735;p32"/>
            <p:cNvSpPr/>
            <p:nvPr/>
          </p:nvSpPr>
          <p:spPr>
            <a:xfrm>
              <a:off x="6073638" y="4631293"/>
              <a:ext cx="34712" cy="57384"/>
            </a:xfrm>
            <a:custGeom>
              <a:avLst/>
              <a:gdLst/>
              <a:ahLst/>
              <a:cxnLst/>
              <a:rect l="l" t="t" r="r" b="b"/>
              <a:pathLst>
                <a:path w="1257" h="2078" extrusionOk="0">
                  <a:moveTo>
                    <a:pt x="959" y="1"/>
                  </a:moveTo>
                  <a:cubicBezTo>
                    <a:pt x="868" y="1"/>
                    <a:pt x="868" y="1"/>
                    <a:pt x="777" y="92"/>
                  </a:cubicBezTo>
                  <a:cubicBezTo>
                    <a:pt x="685" y="366"/>
                    <a:pt x="480" y="571"/>
                    <a:pt x="389" y="754"/>
                  </a:cubicBezTo>
                  <a:cubicBezTo>
                    <a:pt x="297" y="1051"/>
                    <a:pt x="206" y="1233"/>
                    <a:pt x="1" y="1416"/>
                  </a:cubicBezTo>
                  <a:cubicBezTo>
                    <a:pt x="115" y="1713"/>
                    <a:pt x="297" y="1895"/>
                    <a:pt x="389" y="2078"/>
                  </a:cubicBezTo>
                  <a:cubicBezTo>
                    <a:pt x="480" y="2078"/>
                    <a:pt x="685" y="1895"/>
                    <a:pt x="685" y="1804"/>
                  </a:cubicBezTo>
                  <a:cubicBezTo>
                    <a:pt x="685" y="1507"/>
                    <a:pt x="868" y="1325"/>
                    <a:pt x="959" y="1051"/>
                  </a:cubicBezTo>
                  <a:cubicBezTo>
                    <a:pt x="1051" y="845"/>
                    <a:pt x="1142" y="571"/>
                    <a:pt x="1256" y="366"/>
                  </a:cubicBezTo>
                  <a:cubicBezTo>
                    <a:pt x="1256" y="183"/>
                    <a:pt x="1142" y="1"/>
                    <a:pt x="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6" name="Google Shape;1736;p32"/>
            <p:cNvSpPr/>
            <p:nvPr/>
          </p:nvSpPr>
          <p:spPr>
            <a:xfrm>
              <a:off x="5958290" y="4486287"/>
              <a:ext cx="238925" cy="222411"/>
            </a:xfrm>
            <a:custGeom>
              <a:avLst/>
              <a:gdLst/>
              <a:ahLst/>
              <a:cxnLst/>
              <a:rect l="l" t="t" r="r" b="b"/>
              <a:pathLst>
                <a:path w="8652" h="8054" extrusionOk="0">
                  <a:moveTo>
                    <a:pt x="6390" y="376"/>
                  </a:moveTo>
                  <a:cubicBezTo>
                    <a:pt x="6418" y="376"/>
                    <a:pt x="6441" y="381"/>
                    <a:pt x="6460" y="390"/>
                  </a:cubicBezTo>
                  <a:cubicBezTo>
                    <a:pt x="6848" y="595"/>
                    <a:pt x="6757" y="1349"/>
                    <a:pt x="6757" y="1622"/>
                  </a:cubicBezTo>
                  <a:cubicBezTo>
                    <a:pt x="6757" y="2011"/>
                    <a:pt x="6666" y="2399"/>
                    <a:pt x="6460" y="2764"/>
                  </a:cubicBezTo>
                  <a:cubicBezTo>
                    <a:pt x="6460" y="2878"/>
                    <a:pt x="6460" y="2969"/>
                    <a:pt x="6574" y="2969"/>
                  </a:cubicBezTo>
                  <a:cubicBezTo>
                    <a:pt x="6848" y="3243"/>
                    <a:pt x="7145" y="3540"/>
                    <a:pt x="7328" y="3814"/>
                  </a:cubicBezTo>
                  <a:cubicBezTo>
                    <a:pt x="7510" y="3905"/>
                    <a:pt x="7601" y="4019"/>
                    <a:pt x="7716" y="4110"/>
                  </a:cubicBezTo>
                  <a:cubicBezTo>
                    <a:pt x="7898" y="4293"/>
                    <a:pt x="8081" y="4384"/>
                    <a:pt x="7990" y="4681"/>
                  </a:cubicBezTo>
                  <a:cubicBezTo>
                    <a:pt x="7990" y="4955"/>
                    <a:pt x="7419" y="5160"/>
                    <a:pt x="7031" y="5252"/>
                  </a:cubicBezTo>
                  <a:cubicBezTo>
                    <a:pt x="6666" y="5434"/>
                    <a:pt x="6278" y="5617"/>
                    <a:pt x="5890" y="5731"/>
                  </a:cubicBezTo>
                  <a:cubicBezTo>
                    <a:pt x="5798" y="5731"/>
                    <a:pt x="5798" y="5731"/>
                    <a:pt x="5707" y="5822"/>
                  </a:cubicBezTo>
                  <a:cubicBezTo>
                    <a:pt x="5319" y="6393"/>
                    <a:pt x="4954" y="6964"/>
                    <a:pt x="4657" y="7534"/>
                  </a:cubicBezTo>
                  <a:cubicBezTo>
                    <a:pt x="4178" y="6758"/>
                    <a:pt x="3812" y="6005"/>
                    <a:pt x="3424" y="5160"/>
                  </a:cubicBezTo>
                  <a:cubicBezTo>
                    <a:pt x="3424" y="5046"/>
                    <a:pt x="3333" y="5046"/>
                    <a:pt x="3242" y="5046"/>
                  </a:cubicBezTo>
                  <a:lnTo>
                    <a:pt x="1621" y="5046"/>
                  </a:lnTo>
                  <a:cubicBezTo>
                    <a:pt x="1233" y="5046"/>
                    <a:pt x="754" y="5046"/>
                    <a:pt x="663" y="4864"/>
                  </a:cubicBezTo>
                  <a:cubicBezTo>
                    <a:pt x="571" y="4590"/>
                    <a:pt x="1142" y="4019"/>
                    <a:pt x="1439" y="3814"/>
                  </a:cubicBezTo>
                  <a:cubicBezTo>
                    <a:pt x="1713" y="3540"/>
                    <a:pt x="2009" y="3334"/>
                    <a:pt x="2283" y="3060"/>
                  </a:cubicBezTo>
                  <a:cubicBezTo>
                    <a:pt x="2318" y="3130"/>
                    <a:pt x="2383" y="3160"/>
                    <a:pt x="2445" y="3160"/>
                  </a:cubicBezTo>
                  <a:cubicBezTo>
                    <a:pt x="2545" y="3160"/>
                    <a:pt x="2636" y="3082"/>
                    <a:pt x="2580" y="2969"/>
                  </a:cubicBezTo>
                  <a:cubicBezTo>
                    <a:pt x="2283" y="2193"/>
                    <a:pt x="2009" y="1531"/>
                    <a:pt x="1895" y="778"/>
                  </a:cubicBezTo>
                  <a:lnTo>
                    <a:pt x="1895" y="778"/>
                  </a:lnTo>
                  <a:cubicBezTo>
                    <a:pt x="2580" y="869"/>
                    <a:pt x="3333" y="1166"/>
                    <a:pt x="3995" y="1349"/>
                  </a:cubicBezTo>
                  <a:lnTo>
                    <a:pt x="4292" y="1349"/>
                  </a:lnTo>
                  <a:cubicBezTo>
                    <a:pt x="4657" y="1166"/>
                    <a:pt x="4954" y="1052"/>
                    <a:pt x="5319" y="869"/>
                  </a:cubicBezTo>
                  <a:cubicBezTo>
                    <a:pt x="5585" y="705"/>
                    <a:pt x="6145" y="376"/>
                    <a:pt x="6390" y="376"/>
                  </a:cubicBezTo>
                  <a:close/>
                  <a:moveTo>
                    <a:pt x="6482" y="1"/>
                  </a:moveTo>
                  <a:cubicBezTo>
                    <a:pt x="6333" y="1"/>
                    <a:pt x="6165" y="62"/>
                    <a:pt x="6004" y="116"/>
                  </a:cubicBezTo>
                  <a:cubicBezTo>
                    <a:pt x="5319" y="390"/>
                    <a:pt x="4748" y="778"/>
                    <a:pt x="4086" y="1052"/>
                  </a:cubicBezTo>
                  <a:lnTo>
                    <a:pt x="4086" y="1166"/>
                  </a:lnTo>
                  <a:cubicBezTo>
                    <a:pt x="3333" y="778"/>
                    <a:pt x="2580" y="481"/>
                    <a:pt x="1713" y="299"/>
                  </a:cubicBezTo>
                  <a:cubicBezTo>
                    <a:pt x="1621" y="299"/>
                    <a:pt x="1530" y="390"/>
                    <a:pt x="1530" y="481"/>
                  </a:cubicBezTo>
                  <a:cubicBezTo>
                    <a:pt x="1621" y="1349"/>
                    <a:pt x="1804" y="2102"/>
                    <a:pt x="2192" y="2878"/>
                  </a:cubicBezTo>
                  <a:cubicBezTo>
                    <a:pt x="1713" y="3152"/>
                    <a:pt x="1233" y="3540"/>
                    <a:pt x="754" y="3905"/>
                  </a:cubicBezTo>
                  <a:cubicBezTo>
                    <a:pt x="571" y="4202"/>
                    <a:pt x="1" y="4590"/>
                    <a:pt x="183" y="5046"/>
                  </a:cubicBezTo>
                  <a:cubicBezTo>
                    <a:pt x="389" y="5434"/>
                    <a:pt x="868" y="5343"/>
                    <a:pt x="1233" y="5434"/>
                  </a:cubicBezTo>
                  <a:cubicBezTo>
                    <a:pt x="1895" y="5434"/>
                    <a:pt x="2580" y="5343"/>
                    <a:pt x="3242" y="5343"/>
                  </a:cubicBezTo>
                  <a:cubicBezTo>
                    <a:pt x="3516" y="6188"/>
                    <a:pt x="3995" y="7146"/>
                    <a:pt x="4474" y="7899"/>
                  </a:cubicBezTo>
                  <a:cubicBezTo>
                    <a:pt x="4520" y="8002"/>
                    <a:pt x="4589" y="8054"/>
                    <a:pt x="4660" y="8054"/>
                  </a:cubicBezTo>
                  <a:cubicBezTo>
                    <a:pt x="4731" y="8054"/>
                    <a:pt x="4805" y="8002"/>
                    <a:pt x="4862" y="7899"/>
                  </a:cubicBezTo>
                  <a:cubicBezTo>
                    <a:pt x="5136" y="7237"/>
                    <a:pt x="5524" y="6667"/>
                    <a:pt x="6004" y="6005"/>
                  </a:cubicBezTo>
                  <a:cubicBezTo>
                    <a:pt x="6004" y="6005"/>
                    <a:pt x="6004" y="6046"/>
                    <a:pt x="6031" y="6046"/>
                  </a:cubicBezTo>
                  <a:cubicBezTo>
                    <a:pt x="6044" y="6046"/>
                    <a:pt x="6065" y="6035"/>
                    <a:pt x="6095" y="6005"/>
                  </a:cubicBezTo>
                  <a:cubicBezTo>
                    <a:pt x="6666" y="5822"/>
                    <a:pt x="7236" y="5617"/>
                    <a:pt x="7807" y="5343"/>
                  </a:cubicBezTo>
                  <a:cubicBezTo>
                    <a:pt x="8081" y="5160"/>
                    <a:pt x="8469" y="5046"/>
                    <a:pt x="8560" y="4772"/>
                  </a:cubicBezTo>
                  <a:cubicBezTo>
                    <a:pt x="8651" y="4384"/>
                    <a:pt x="8286" y="4110"/>
                    <a:pt x="7990" y="3905"/>
                  </a:cubicBezTo>
                  <a:cubicBezTo>
                    <a:pt x="7601" y="3540"/>
                    <a:pt x="7236" y="3152"/>
                    <a:pt x="6757" y="2878"/>
                  </a:cubicBezTo>
                  <a:cubicBezTo>
                    <a:pt x="6940" y="2399"/>
                    <a:pt x="7031" y="1919"/>
                    <a:pt x="7031" y="1349"/>
                  </a:cubicBezTo>
                  <a:cubicBezTo>
                    <a:pt x="7031" y="1052"/>
                    <a:pt x="7031" y="390"/>
                    <a:pt x="6757" y="116"/>
                  </a:cubicBezTo>
                  <a:cubicBezTo>
                    <a:pt x="6682" y="31"/>
                    <a:pt x="6587" y="1"/>
                    <a:pt x="6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737" name="Google Shape;1737;p32"/>
          <p:cNvGrpSpPr/>
          <p:nvPr/>
        </p:nvGrpSpPr>
        <p:grpSpPr>
          <a:xfrm>
            <a:off x="10656863" y="5204202"/>
            <a:ext cx="1375080" cy="1109903"/>
            <a:chOff x="6270947" y="3830900"/>
            <a:chExt cx="1031310" cy="832427"/>
          </a:xfrm>
        </p:grpSpPr>
        <p:sp>
          <p:nvSpPr>
            <p:cNvPr id="1738" name="Google Shape;1738;p32"/>
            <p:cNvSpPr/>
            <p:nvPr/>
          </p:nvSpPr>
          <p:spPr>
            <a:xfrm>
              <a:off x="6609424" y="4276440"/>
              <a:ext cx="55479" cy="18281"/>
            </a:xfrm>
            <a:custGeom>
              <a:avLst/>
              <a:gdLst/>
              <a:ahLst/>
              <a:cxnLst/>
              <a:rect l="l" t="t" r="r" b="b"/>
              <a:pathLst>
                <a:path w="2009" h="662" extrusionOk="0">
                  <a:moveTo>
                    <a:pt x="2009" y="0"/>
                  </a:moveTo>
                  <a:cubicBezTo>
                    <a:pt x="1438" y="91"/>
                    <a:pt x="868" y="91"/>
                    <a:pt x="297" y="205"/>
                  </a:cubicBezTo>
                  <a:lnTo>
                    <a:pt x="114" y="205"/>
                  </a:lnTo>
                  <a:lnTo>
                    <a:pt x="114" y="297"/>
                  </a:lnTo>
                  <a:cubicBezTo>
                    <a:pt x="114" y="388"/>
                    <a:pt x="114" y="571"/>
                    <a:pt x="0" y="662"/>
                  </a:cubicBezTo>
                  <a:cubicBezTo>
                    <a:pt x="114" y="571"/>
                    <a:pt x="114" y="479"/>
                    <a:pt x="206" y="388"/>
                  </a:cubicBezTo>
                  <a:cubicBezTo>
                    <a:pt x="776" y="297"/>
                    <a:pt x="1347" y="297"/>
                    <a:pt x="2009" y="205"/>
                  </a:cubicBezTo>
                  <a:lnTo>
                    <a:pt x="2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739" name="Google Shape;1739;p32"/>
            <p:cNvGrpSpPr/>
            <p:nvPr/>
          </p:nvGrpSpPr>
          <p:grpSpPr>
            <a:xfrm>
              <a:off x="6270947" y="4145517"/>
              <a:ext cx="496076" cy="288742"/>
              <a:chOff x="6270947" y="4145517"/>
              <a:chExt cx="496076" cy="288742"/>
            </a:xfrm>
          </p:grpSpPr>
          <p:sp>
            <p:nvSpPr>
              <p:cNvPr id="1740" name="Google Shape;1740;p32"/>
              <p:cNvSpPr/>
              <p:nvPr/>
            </p:nvSpPr>
            <p:spPr>
              <a:xfrm>
                <a:off x="6270947" y="4145517"/>
                <a:ext cx="496076" cy="288742"/>
              </a:xfrm>
              <a:custGeom>
                <a:avLst/>
                <a:gdLst/>
                <a:ahLst/>
                <a:cxnLst/>
                <a:rect l="l" t="t" r="r" b="b"/>
                <a:pathLst>
                  <a:path w="17964" h="10456" extrusionOk="0">
                    <a:moveTo>
                      <a:pt x="9599" y="428"/>
                    </a:moveTo>
                    <a:cubicBezTo>
                      <a:pt x="11859" y="428"/>
                      <a:pt x="13897" y="1723"/>
                      <a:pt x="15795" y="3417"/>
                    </a:cubicBezTo>
                    <a:cubicBezTo>
                      <a:pt x="14266" y="3508"/>
                      <a:pt x="12737" y="3805"/>
                      <a:pt x="11321" y="4079"/>
                    </a:cubicBezTo>
                    <a:cubicBezTo>
                      <a:pt x="9518" y="3326"/>
                      <a:pt x="7806" y="2367"/>
                      <a:pt x="6094" y="1409"/>
                    </a:cubicBezTo>
                    <a:cubicBezTo>
                      <a:pt x="6186" y="1409"/>
                      <a:pt x="6277" y="1317"/>
                      <a:pt x="6368" y="1317"/>
                    </a:cubicBezTo>
                    <a:cubicBezTo>
                      <a:pt x="7496" y="696"/>
                      <a:pt x="8571" y="428"/>
                      <a:pt x="9599" y="428"/>
                    </a:cubicBezTo>
                    <a:close/>
                    <a:moveTo>
                      <a:pt x="5980" y="1523"/>
                    </a:moveTo>
                    <a:cubicBezTo>
                      <a:pt x="7418" y="2664"/>
                      <a:pt x="9130" y="3417"/>
                      <a:pt x="10751" y="4170"/>
                    </a:cubicBezTo>
                    <a:cubicBezTo>
                      <a:pt x="9313" y="4467"/>
                      <a:pt x="7898" y="4832"/>
                      <a:pt x="6551" y="5403"/>
                    </a:cubicBezTo>
                    <a:cubicBezTo>
                      <a:pt x="5318" y="5129"/>
                      <a:pt x="4177" y="4832"/>
                      <a:pt x="3036" y="4262"/>
                    </a:cubicBezTo>
                    <a:cubicBezTo>
                      <a:pt x="3812" y="3235"/>
                      <a:pt x="4748" y="2276"/>
                      <a:pt x="5980" y="1523"/>
                    </a:cubicBezTo>
                    <a:close/>
                    <a:moveTo>
                      <a:pt x="17210" y="3691"/>
                    </a:moveTo>
                    <a:cubicBezTo>
                      <a:pt x="17507" y="3897"/>
                      <a:pt x="17598" y="4170"/>
                      <a:pt x="17598" y="4467"/>
                    </a:cubicBezTo>
                    <a:cubicBezTo>
                      <a:pt x="16932" y="4404"/>
                      <a:pt x="16261" y="4374"/>
                      <a:pt x="15587" y="4374"/>
                    </a:cubicBezTo>
                    <a:cubicBezTo>
                      <a:pt x="11160" y="4374"/>
                      <a:pt x="6618" y="5680"/>
                      <a:pt x="2556" y="7503"/>
                    </a:cubicBezTo>
                    <a:cubicBezTo>
                      <a:pt x="7236" y="5312"/>
                      <a:pt x="11983" y="3897"/>
                      <a:pt x="17210" y="3691"/>
                    </a:cubicBezTo>
                    <a:close/>
                    <a:moveTo>
                      <a:pt x="2944" y="4467"/>
                    </a:moveTo>
                    <a:cubicBezTo>
                      <a:pt x="3903" y="5038"/>
                      <a:pt x="4953" y="5312"/>
                      <a:pt x="6094" y="5517"/>
                    </a:cubicBezTo>
                    <a:cubicBezTo>
                      <a:pt x="4086" y="6270"/>
                      <a:pt x="2191" y="7229"/>
                      <a:pt x="479" y="8370"/>
                    </a:cubicBezTo>
                    <a:cubicBezTo>
                      <a:pt x="1233" y="7024"/>
                      <a:pt x="1986" y="5700"/>
                      <a:pt x="2944" y="4467"/>
                    </a:cubicBezTo>
                    <a:close/>
                    <a:moveTo>
                      <a:pt x="15308" y="4706"/>
                    </a:moveTo>
                    <a:cubicBezTo>
                      <a:pt x="15659" y="4706"/>
                      <a:pt x="16012" y="4717"/>
                      <a:pt x="16366" y="4741"/>
                    </a:cubicBezTo>
                    <a:cubicBezTo>
                      <a:pt x="15681" y="5974"/>
                      <a:pt x="15019" y="7412"/>
                      <a:pt x="13969" y="8462"/>
                    </a:cubicBezTo>
                    <a:cubicBezTo>
                      <a:pt x="13307" y="9032"/>
                      <a:pt x="12645" y="9397"/>
                      <a:pt x="11892" y="9694"/>
                    </a:cubicBezTo>
                    <a:cubicBezTo>
                      <a:pt x="11892" y="8074"/>
                      <a:pt x="11983" y="6544"/>
                      <a:pt x="12371" y="5038"/>
                    </a:cubicBezTo>
                    <a:lnTo>
                      <a:pt x="12371" y="4946"/>
                    </a:lnTo>
                    <a:cubicBezTo>
                      <a:pt x="13347" y="4795"/>
                      <a:pt x="14323" y="4706"/>
                      <a:pt x="15308" y="4706"/>
                    </a:cubicBezTo>
                    <a:close/>
                    <a:moveTo>
                      <a:pt x="6939" y="6362"/>
                    </a:moveTo>
                    <a:cubicBezTo>
                      <a:pt x="6186" y="7320"/>
                      <a:pt x="5889" y="8553"/>
                      <a:pt x="6094" y="9785"/>
                    </a:cubicBezTo>
                    <a:cubicBezTo>
                      <a:pt x="4268" y="9512"/>
                      <a:pt x="2374" y="9032"/>
                      <a:pt x="479" y="8735"/>
                    </a:cubicBezTo>
                    <a:cubicBezTo>
                      <a:pt x="2671" y="7891"/>
                      <a:pt x="4748" y="7024"/>
                      <a:pt x="6939" y="6362"/>
                    </a:cubicBezTo>
                    <a:close/>
                    <a:moveTo>
                      <a:pt x="12257" y="5038"/>
                    </a:moveTo>
                    <a:lnTo>
                      <a:pt x="12257" y="5038"/>
                    </a:lnTo>
                    <a:cubicBezTo>
                      <a:pt x="11687" y="6453"/>
                      <a:pt x="11413" y="8165"/>
                      <a:pt x="11595" y="9785"/>
                    </a:cubicBezTo>
                    <a:cubicBezTo>
                      <a:pt x="10751" y="9968"/>
                      <a:pt x="9975" y="10082"/>
                      <a:pt x="9130" y="10082"/>
                    </a:cubicBezTo>
                    <a:cubicBezTo>
                      <a:pt x="8263" y="10082"/>
                      <a:pt x="7327" y="9968"/>
                      <a:pt x="6460" y="9785"/>
                    </a:cubicBezTo>
                    <a:cubicBezTo>
                      <a:pt x="6186" y="8553"/>
                      <a:pt x="6460" y="7320"/>
                      <a:pt x="7236" y="6270"/>
                    </a:cubicBezTo>
                    <a:cubicBezTo>
                      <a:pt x="8833" y="5700"/>
                      <a:pt x="10545" y="5312"/>
                      <a:pt x="12257" y="5038"/>
                    </a:cubicBezTo>
                    <a:close/>
                    <a:moveTo>
                      <a:pt x="9722" y="0"/>
                    </a:moveTo>
                    <a:cubicBezTo>
                      <a:pt x="8874" y="0"/>
                      <a:pt x="7980" y="174"/>
                      <a:pt x="7030" y="564"/>
                    </a:cubicBezTo>
                    <a:cubicBezTo>
                      <a:pt x="3606" y="1888"/>
                      <a:pt x="1621" y="5403"/>
                      <a:pt x="91" y="8553"/>
                    </a:cubicBezTo>
                    <a:lnTo>
                      <a:pt x="91" y="8644"/>
                    </a:lnTo>
                    <a:cubicBezTo>
                      <a:pt x="0" y="8735"/>
                      <a:pt x="0" y="8827"/>
                      <a:pt x="91" y="8827"/>
                    </a:cubicBezTo>
                    <a:lnTo>
                      <a:pt x="183" y="8827"/>
                    </a:lnTo>
                    <a:cubicBezTo>
                      <a:pt x="2100" y="9306"/>
                      <a:pt x="4177" y="9877"/>
                      <a:pt x="6277" y="10265"/>
                    </a:cubicBezTo>
                    <a:lnTo>
                      <a:pt x="6368" y="10265"/>
                    </a:lnTo>
                    <a:cubicBezTo>
                      <a:pt x="7257" y="10378"/>
                      <a:pt x="8102" y="10456"/>
                      <a:pt x="8931" y="10456"/>
                    </a:cubicBezTo>
                    <a:cubicBezTo>
                      <a:pt x="9443" y="10456"/>
                      <a:pt x="9948" y="10426"/>
                      <a:pt x="10454" y="10356"/>
                    </a:cubicBezTo>
                    <a:cubicBezTo>
                      <a:pt x="13786" y="9968"/>
                      <a:pt x="15498" y="7686"/>
                      <a:pt x="16731" y="4832"/>
                    </a:cubicBezTo>
                    <a:lnTo>
                      <a:pt x="16731" y="4741"/>
                    </a:lnTo>
                    <a:cubicBezTo>
                      <a:pt x="17028" y="4741"/>
                      <a:pt x="17393" y="4741"/>
                      <a:pt x="17690" y="4832"/>
                    </a:cubicBezTo>
                    <a:cubicBezTo>
                      <a:pt x="17872" y="4832"/>
                      <a:pt x="17872" y="4650"/>
                      <a:pt x="17872" y="4558"/>
                    </a:cubicBezTo>
                    <a:cubicBezTo>
                      <a:pt x="17964" y="4170"/>
                      <a:pt x="17781" y="3691"/>
                      <a:pt x="17393" y="3508"/>
                    </a:cubicBezTo>
                    <a:cubicBezTo>
                      <a:pt x="17507" y="3417"/>
                      <a:pt x="17393" y="3326"/>
                      <a:pt x="17302" y="3326"/>
                    </a:cubicBezTo>
                    <a:cubicBezTo>
                      <a:pt x="16936" y="3417"/>
                      <a:pt x="16640" y="3417"/>
                      <a:pt x="16252" y="3417"/>
                    </a:cubicBezTo>
                    <a:lnTo>
                      <a:pt x="16252" y="3326"/>
                    </a:lnTo>
                    <a:cubicBezTo>
                      <a:pt x="14280" y="1473"/>
                      <a:pt x="12194" y="0"/>
                      <a:pt x="97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1" name="Google Shape;1741;p32"/>
              <p:cNvSpPr/>
              <p:nvPr/>
            </p:nvSpPr>
            <p:spPr>
              <a:xfrm>
                <a:off x="6446799" y="4284614"/>
                <a:ext cx="162652" cy="133657"/>
              </a:xfrm>
              <a:custGeom>
                <a:avLst/>
                <a:gdLst/>
                <a:ahLst/>
                <a:cxnLst/>
                <a:rect l="l" t="t" r="r" b="b"/>
                <a:pathLst>
                  <a:path w="5890" h="4840" extrusionOk="0">
                    <a:moveTo>
                      <a:pt x="5889" y="1"/>
                    </a:moveTo>
                    <a:cubicBezTo>
                      <a:pt x="4291" y="183"/>
                      <a:pt x="2762" y="571"/>
                      <a:pt x="1324" y="1051"/>
                    </a:cubicBezTo>
                    <a:cubicBezTo>
                      <a:pt x="2580" y="754"/>
                      <a:pt x="3903" y="480"/>
                      <a:pt x="5227" y="275"/>
                    </a:cubicBezTo>
                    <a:lnTo>
                      <a:pt x="5227" y="275"/>
                    </a:lnTo>
                    <a:cubicBezTo>
                      <a:pt x="4748" y="1416"/>
                      <a:pt x="4565" y="2649"/>
                      <a:pt x="4748" y="3995"/>
                    </a:cubicBezTo>
                    <a:cubicBezTo>
                      <a:pt x="4862" y="4178"/>
                      <a:pt x="4953" y="4269"/>
                      <a:pt x="5136" y="4269"/>
                    </a:cubicBezTo>
                    <a:lnTo>
                      <a:pt x="5136" y="3698"/>
                    </a:lnTo>
                    <a:cubicBezTo>
                      <a:pt x="5136" y="2466"/>
                      <a:pt x="5433" y="1142"/>
                      <a:pt x="5889" y="1"/>
                    </a:cubicBezTo>
                    <a:close/>
                    <a:moveTo>
                      <a:pt x="1142" y="1142"/>
                    </a:moveTo>
                    <a:cubicBezTo>
                      <a:pt x="1050" y="1142"/>
                      <a:pt x="959" y="1142"/>
                      <a:pt x="868" y="1233"/>
                    </a:cubicBezTo>
                    <a:cubicBezTo>
                      <a:pt x="297" y="2078"/>
                      <a:pt x="0" y="2945"/>
                      <a:pt x="0" y="3904"/>
                    </a:cubicBezTo>
                    <a:cubicBezTo>
                      <a:pt x="0" y="4178"/>
                      <a:pt x="0" y="4475"/>
                      <a:pt x="92" y="4748"/>
                    </a:cubicBezTo>
                    <a:cubicBezTo>
                      <a:pt x="183" y="4840"/>
                      <a:pt x="297" y="4840"/>
                      <a:pt x="480" y="4840"/>
                    </a:cubicBezTo>
                    <a:lnTo>
                      <a:pt x="480" y="4748"/>
                    </a:lnTo>
                    <a:cubicBezTo>
                      <a:pt x="297" y="3425"/>
                      <a:pt x="571" y="2283"/>
                      <a:pt x="1142" y="114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2" name="Google Shape;1742;p32"/>
              <p:cNvSpPr/>
              <p:nvPr/>
            </p:nvSpPr>
            <p:spPr>
              <a:xfrm>
                <a:off x="6467593" y="4179346"/>
                <a:ext cx="134292" cy="78841"/>
              </a:xfrm>
              <a:custGeom>
                <a:avLst/>
                <a:gdLst/>
                <a:ahLst/>
                <a:cxnLst/>
                <a:rect l="l" t="t" r="r" b="b"/>
                <a:pathLst>
                  <a:path w="4863" h="2855" extrusionOk="0">
                    <a:moveTo>
                      <a:pt x="206" y="1"/>
                    </a:moveTo>
                    <a:cubicBezTo>
                      <a:pt x="115" y="1"/>
                      <a:pt x="1" y="184"/>
                      <a:pt x="206" y="298"/>
                    </a:cubicBezTo>
                    <a:cubicBezTo>
                      <a:pt x="1050" y="1051"/>
                      <a:pt x="2009" y="1713"/>
                      <a:pt x="3059" y="2283"/>
                    </a:cubicBezTo>
                    <a:cubicBezTo>
                      <a:pt x="3424" y="2466"/>
                      <a:pt x="3812" y="2672"/>
                      <a:pt x="4200" y="2854"/>
                    </a:cubicBezTo>
                    <a:cubicBezTo>
                      <a:pt x="4383" y="2763"/>
                      <a:pt x="4566" y="2763"/>
                      <a:pt x="4862" y="2672"/>
                    </a:cubicBezTo>
                    <a:cubicBezTo>
                      <a:pt x="3242" y="2010"/>
                      <a:pt x="1712" y="1142"/>
                      <a:pt x="2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3" name="Google Shape;1743;p32"/>
              <p:cNvSpPr/>
              <p:nvPr/>
            </p:nvSpPr>
            <p:spPr>
              <a:xfrm>
                <a:off x="6362960" y="4266333"/>
                <a:ext cx="92041" cy="28388"/>
              </a:xfrm>
              <a:custGeom>
                <a:avLst/>
                <a:gdLst/>
                <a:ahLst/>
                <a:cxnLst/>
                <a:rect l="l" t="t" r="r" b="b"/>
                <a:pathLst>
                  <a:path w="3333" h="1028" extrusionOk="0">
                    <a:moveTo>
                      <a:pt x="1" y="1"/>
                    </a:moveTo>
                    <a:lnTo>
                      <a:pt x="1" y="92"/>
                    </a:lnTo>
                    <a:cubicBezTo>
                      <a:pt x="1050" y="457"/>
                      <a:pt x="2078" y="845"/>
                      <a:pt x="3219" y="1028"/>
                    </a:cubicBezTo>
                    <a:cubicBezTo>
                      <a:pt x="3219" y="937"/>
                      <a:pt x="3219" y="937"/>
                      <a:pt x="3333" y="937"/>
                    </a:cubicBezTo>
                    <a:cubicBezTo>
                      <a:pt x="2192" y="663"/>
                      <a:pt x="1142" y="366"/>
                      <a:pt x="92" y="92"/>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744" name="Google Shape;1744;p32"/>
            <p:cNvSpPr/>
            <p:nvPr/>
          </p:nvSpPr>
          <p:spPr>
            <a:xfrm>
              <a:off x="6898746" y="3903914"/>
              <a:ext cx="308984" cy="134347"/>
            </a:xfrm>
            <a:custGeom>
              <a:avLst/>
              <a:gdLst/>
              <a:ahLst/>
              <a:cxnLst/>
              <a:rect l="l" t="t" r="r" b="b"/>
              <a:pathLst>
                <a:path w="11189" h="4865" extrusionOk="0">
                  <a:moveTo>
                    <a:pt x="91" y="0"/>
                  </a:moveTo>
                  <a:cubicBezTo>
                    <a:pt x="0" y="0"/>
                    <a:pt x="0" y="92"/>
                    <a:pt x="0" y="92"/>
                  </a:cubicBezTo>
                  <a:cubicBezTo>
                    <a:pt x="3698" y="1712"/>
                    <a:pt x="7327" y="3424"/>
                    <a:pt x="11025" y="4839"/>
                  </a:cubicBezTo>
                  <a:cubicBezTo>
                    <a:pt x="11043" y="4858"/>
                    <a:pt x="11061" y="4865"/>
                    <a:pt x="11078" y="4865"/>
                  </a:cubicBezTo>
                  <a:cubicBezTo>
                    <a:pt x="11145" y="4865"/>
                    <a:pt x="11189" y="4748"/>
                    <a:pt x="11116" y="4748"/>
                  </a:cubicBezTo>
                  <a:cubicBezTo>
                    <a:pt x="7510" y="3036"/>
                    <a:pt x="3789" y="1598"/>
                    <a:pt x="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5" name="Google Shape;1745;p32"/>
            <p:cNvSpPr/>
            <p:nvPr/>
          </p:nvSpPr>
          <p:spPr>
            <a:xfrm>
              <a:off x="6772656" y="4367459"/>
              <a:ext cx="246491" cy="185324"/>
            </a:xfrm>
            <a:custGeom>
              <a:avLst/>
              <a:gdLst/>
              <a:ahLst/>
              <a:cxnLst/>
              <a:rect l="l" t="t" r="r" b="b"/>
              <a:pathLst>
                <a:path w="8926" h="6711" extrusionOk="0">
                  <a:moveTo>
                    <a:pt x="1895" y="333"/>
                  </a:moveTo>
                  <a:cubicBezTo>
                    <a:pt x="3516" y="995"/>
                    <a:pt x="5045" y="1657"/>
                    <a:pt x="6643" y="2319"/>
                  </a:cubicBezTo>
                  <a:cubicBezTo>
                    <a:pt x="7419" y="2707"/>
                    <a:pt x="8469" y="2798"/>
                    <a:pt x="8264" y="3848"/>
                  </a:cubicBezTo>
                  <a:cubicBezTo>
                    <a:pt x="8172" y="4693"/>
                    <a:pt x="7328" y="6222"/>
                    <a:pt x="6369" y="6222"/>
                  </a:cubicBezTo>
                  <a:cubicBezTo>
                    <a:pt x="5707" y="6222"/>
                    <a:pt x="4749" y="5743"/>
                    <a:pt x="4087" y="5469"/>
                  </a:cubicBezTo>
                  <a:cubicBezTo>
                    <a:pt x="3333" y="5264"/>
                    <a:pt x="2466" y="4990"/>
                    <a:pt x="1622" y="4693"/>
                  </a:cubicBezTo>
                  <a:cubicBezTo>
                    <a:pt x="366" y="4328"/>
                    <a:pt x="572" y="4031"/>
                    <a:pt x="937" y="2890"/>
                  </a:cubicBezTo>
                  <a:cubicBezTo>
                    <a:pt x="1234" y="2045"/>
                    <a:pt x="1622" y="1178"/>
                    <a:pt x="1895" y="333"/>
                  </a:cubicBezTo>
                  <a:close/>
                  <a:moveTo>
                    <a:pt x="1860" y="1"/>
                  </a:moveTo>
                  <a:cubicBezTo>
                    <a:pt x="1762" y="1"/>
                    <a:pt x="1713" y="85"/>
                    <a:pt x="1713" y="219"/>
                  </a:cubicBezTo>
                  <a:cubicBezTo>
                    <a:pt x="1142" y="1566"/>
                    <a:pt x="572" y="2981"/>
                    <a:pt x="1" y="4328"/>
                  </a:cubicBezTo>
                  <a:cubicBezTo>
                    <a:pt x="1" y="4419"/>
                    <a:pt x="1" y="4602"/>
                    <a:pt x="92" y="4602"/>
                  </a:cubicBezTo>
                  <a:cubicBezTo>
                    <a:pt x="1416" y="4990"/>
                    <a:pt x="2649" y="5469"/>
                    <a:pt x="3995" y="5834"/>
                  </a:cubicBezTo>
                  <a:cubicBezTo>
                    <a:pt x="4786" y="6112"/>
                    <a:pt x="5917" y="6710"/>
                    <a:pt x="6770" y="6710"/>
                  </a:cubicBezTo>
                  <a:cubicBezTo>
                    <a:pt x="6828" y="6710"/>
                    <a:pt x="6885" y="6707"/>
                    <a:pt x="6940" y="6702"/>
                  </a:cubicBezTo>
                  <a:cubicBezTo>
                    <a:pt x="7064" y="6702"/>
                    <a:pt x="7148" y="6711"/>
                    <a:pt x="7215" y="6711"/>
                  </a:cubicBezTo>
                  <a:cubicBezTo>
                    <a:pt x="7356" y="6711"/>
                    <a:pt x="7416" y="6669"/>
                    <a:pt x="7602" y="6405"/>
                  </a:cubicBezTo>
                  <a:cubicBezTo>
                    <a:pt x="8172" y="5560"/>
                    <a:pt x="8560" y="4122"/>
                    <a:pt x="8926" y="3186"/>
                  </a:cubicBezTo>
                  <a:cubicBezTo>
                    <a:pt x="8926" y="3072"/>
                    <a:pt x="8926" y="2981"/>
                    <a:pt x="8834" y="2890"/>
                  </a:cubicBezTo>
                  <a:cubicBezTo>
                    <a:pt x="6552" y="1931"/>
                    <a:pt x="4269" y="904"/>
                    <a:pt x="1987" y="37"/>
                  </a:cubicBezTo>
                  <a:cubicBezTo>
                    <a:pt x="1938" y="12"/>
                    <a:pt x="1895" y="1"/>
                    <a:pt x="18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6" name="Google Shape;1746;p32"/>
            <p:cNvSpPr/>
            <p:nvPr/>
          </p:nvSpPr>
          <p:spPr>
            <a:xfrm>
              <a:off x="7140157" y="3963783"/>
              <a:ext cx="78813" cy="37225"/>
            </a:xfrm>
            <a:custGeom>
              <a:avLst/>
              <a:gdLst/>
              <a:ahLst/>
              <a:cxnLst/>
              <a:rect l="l" t="t" r="r" b="b"/>
              <a:pathLst>
                <a:path w="2854" h="1348" extrusionOk="0">
                  <a:moveTo>
                    <a:pt x="91" y="1"/>
                  </a:moveTo>
                  <a:cubicBezTo>
                    <a:pt x="0" y="1"/>
                    <a:pt x="0" y="115"/>
                    <a:pt x="91" y="115"/>
                  </a:cubicBezTo>
                  <a:cubicBezTo>
                    <a:pt x="959" y="480"/>
                    <a:pt x="1803" y="959"/>
                    <a:pt x="2762" y="1347"/>
                  </a:cubicBezTo>
                  <a:cubicBezTo>
                    <a:pt x="2853" y="1347"/>
                    <a:pt x="2853" y="1256"/>
                    <a:pt x="2762" y="1142"/>
                  </a:cubicBezTo>
                  <a:cubicBezTo>
                    <a:pt x="1895" y="777"/>
                    <a:pt x="1050" y="389"/>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7" name="Google Shape;1747;p32"/>
            <p:cNvSpPr/>
            <p:nvPr/>
          </p:nvSpPr>
          <p:spPr>
            <a:xfrm>
              <a:off x="6782763" y="4376655"/>
              <a:ext cx="223792" cy="162652"/>
            </a:xfrm>
            <a:custGeom>
              <a:avLst/>
              <a:gdLst/>
              <a:ahLst/>
              <a:cxnLst/>
              <a:rect l="l" t="t" r="r" b="b"/>
              <a:pathLst>
                <a:path w="8104" h="5890" extrusionOk="0">
                  <a:moveTo>
                    <a:pt x="1529" y="0"/>
                  </a:moveTo>
                  <a:cubicBezTo>
                    <a:pt x="1256" y="845"/>
                    <a:pt x="868" y="1712"/>
                    <a:pt x="571" y="2557"/>
                  </a:cubicBezTo>
                  <a:cubicBezTo>
                    <a:pt x="206" y="3698"/>
                    <a:pt x="0" y="3995"/>
                    <a:pt x="1256" y="4360"/>
                  </a:cubicBezTo>
                  <a:cubicBezTo>
                    <a:pt x="2100" y="4657"/>
                    <a:pt x="2967" y="4931"/>
                    <a:pt x="3721" y="5136"/>
                  </a:cubicBezTo>
                  <a:cubicBezTo>
                    <a:pt x="4383" y="5410"/>
                    <a:pt x="5341" y="5889"/>
                    <a:pt x="6003" y="5889"/>
                  </a:cubicBezTo>
                  <a:cubicBezTo>
                    <a:pt x="6962" y="5889"/>
                    <a:pt x="7806" y="4360"/>
                    <a:pt x="7898" y="3515"/>
                  </a:cubicBezTo>
                  <a:cubicBezTo>
                    <a:pt x="8103" y="2465"/>
                    <a:pt x="7053" y="2374"/>
                    <a:pt x="6277" y="1986"/>
                  </a:cubicBezTo>
                  <a:cubicBezTo>
                    <a:pt x="4679" y="1324"/>
                    <a:pt x="3150" y="662"/>
                    <a:pt x="1529" y="0"/>
                  </a:cubicBez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8" name="Google Shape;1748;p32"/>
            <p:cNvSpPr/>
            <p:nvPr/>
          </p:nvSpPr>
          <p:spPr>
            <a:xfrm>
              <a:off x="6896206" y="3945502"/>
              <a:ext cx="277531" cy="126780"/>
            </a:xfrm>
            <a:custGeom>
              <a:avLst/>
              <a:gdLst/>
              <a:ahLst/>
              <a:cxnLst/>
              <a:rect l="l" t="t" r="r" b="b"/>
              <a:pathLst>
                <a:path w="10050" h="4591" extrusionOk="0">
                  <a:moveTo>
                    <a:pt x="92" y="1"/>
                  </a:moveTo>
                  <a:cubicBezTo>
                    <a:pt x="1" y="1"/>
                    <a:pt x="1" y="1"/>
                    <a:pt x="1" y="92"/>
                  </a:cubicBezTo>
                  <a:cubicBezTo>
                    <a:pt x="3310" y="1621"/>
                    <a:pt x="6552" y="3242"/>
                    <a:pt x="9884" y="4566"/>
                  </a:cubicBezTo>
                  <a:cubicBezTo>
                    <a:pt x="9902" y="4583"/>
                    <a:pt x="9919" y="4591"/>
                    <a:pt x="9935" y="4591"/>
                  </a:cubicBezTo>
                  <a:cubicBezTo>
                    <a:pt x="10004" y="4591"/>
                    <a:pt x="10049" y="4457"/>
                    <a:pt x="9975" y="4383"/>
                  </a:cubicBezTo>
                  <a:cubicBezTo>
                    <a:pt x="6643" y="2945"/>
                    <a:pt x="3310" y="15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9" name="Google Shape;1749;p32"/>
            <p:cNvSpPr/>
            <p:nvPr/>
          </p:nvSpPr>
          <p:spPr>
            <a:xfrm>
              <a:off x="6922882" y="3870997"/>
              <a:ext cx="148762" cy="65089"/>
            </a:xfrm>
            <a:custGeom>
              <a:avLst/>
              <a:gdLst/>
              <a:ahLst/>
              <a:cxnLst/>
              <a:rect l="l" t="t" r="r" b="b"/>
              <a:pathLst>
                <a:path w="5387" h="2357" extrusionOk="0">
                  <a:moveTo>
                    <a:pt x="42" y="0"/>
                  </a:moveTo>
                  <a:cubicBezTo>
                    <a:pt x="21" y="0"/>
                    <a:pt x="1" y="51"/>
                    <a:pt x="62" y="51"/>
                  </a:cubicBezTo>
                  <a:cubicBezTo>
                    <a:pt x="62" y="13"/>
                    <a:pt x="52" y="0"/>
                    <a:pt x="42" y="0"/>
                  </a:cubicBezTo>
                  <a:close/>
                  <a:moveTo>
                    <a:pt x="62" y="51"/>
                  </a:moveTo>
                  <a:lnTo>
                    <a:pt x="62" y="51"/>
                  </a:lnTo>
                  <a:cubicBezTo>
                    <a:pt x="1774" y="804"/>
                    <a:pt x="3486" y="1649"/>
                    <a:pt x="5198" y="2334"/>
                  </a:cubicBezTo>
                  <a:cubicBezTo>
                    <a:pt x="5218" y="2350"/>
                    <a:pt x="5238" y="2357"/>
                    <a:pt x="5257" y="2357"/>
                  </a:cubicBezTo>
                  <a:cubicBezTo>
                    <a:pt x="5339" y="2357"/>
                    <a:pt x="5386" y="2219"/>
                    <a:pt x="5312" y="2219"/>
                  </a:cubicBezTo>
                  <a:cubicBezTo>
                    <a:pt x="3600" y="1466"/>
                    <a:pt x="1774" y="713"/>
                    <a:pt x="62" y="5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0" name="Google Shape;1750;p32"/>
            <p:cNvSpPr/>
            <p:nvPr/>
          </p:nvSpPr>
          <p:spPr>
            <a:xfrm>
              <a:off x="6705276" y="4037543"/>
              <a:ext cx="132966" cy="446949"/>
            </a:xfrm>
            <a:custGeom>
              <a:avLst/>
              <a:gdLst/>
              <a:ahLst/>
              <a:cxnLst/>
              <a:rect l="l" t="t" r="r" b="b"/>
              <a:pathLst>
                <a:path w="4815" h="16185" extrusionOk="0">
                  <a:moveTo>
                    <a:pt x="4723" y="0"/>
                  </a:moveTo>
                  <a:cubicBezTo>
                    <a:pt x="3582" y="2465"/>
                    <a:pt x="2920" y="5136"/>
                    <a:pt x="2236" y="7715"/>
                  </a:cubicBezTo>
                  <a:cubicBezTo>
                    <a:pt x="1482" y="10454"/>
                    <a:pt x="820" y="13216"/>
                    <a:pt x="67" y="16069"/>
                  </a:cubicBezTo>
                  <a:cubicBezTo>
                    <a:pt x="0" y="16123"/>
                    <a:pt x="75" y="16184"/>
                    <a:pt x="166" y="16184"/>
                  </a:cubicBezTo>
                  <a:cubicBezTo>
                    <a:pt x="231" y="16184"/>
                    <a:pt x="303" y="16154"/>
                    <a:pt x="341" y="16069"/>
                  </a:cubicBezTo>
                  <a:cubicBezTo>
                    <a:pt x="1665" y="10751"/>
                    <a:pt x="2715" y="5136"/>
                    <a:pt x="4815" y="92"/>
                  </a:cubicBezTo>
                  <a:cubicBezTo>
                    <a:pt x="4815" y="0"/>
                    <a:pt x="4723" y="0"/>
                    <a:pt x="47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1" name="Google Shape;1751;p32"/>
            <p:cNvSpPr/>
            <p:nvPr/>
          </p:nvSpPr>
          <p:spPr>
            <a:xfrm>
              <a:off x="6851470" y="3974498"/>
              <a:ext cx="5054" cy="2568"/>
            </a:xfrm>
            <a:custGeom>
              <a:avLst/>
              <a:gdLst/>
              <a:ahLst/>
              <a:cxnLst/>
              <a:rect l="l" t="t" r="r" b="b"/>
              <a:pathLst>
                <a:path w="183" h="93" extrusionOk="0">
                  <a:moveTo>
                    <a:pt x="0" y="1"/>
                  </a:moveTo>
                  <a:cubicBezTo>
                    <a:pt x="91" y="92"/>
                    <a:pt x="91" y="92"/>
                    <a:pt x="183" y="92"/>
                  </a:cubicBezTo>
                  <a:cubicBezTo>
                    <a:pt x="91" y="92"/>
                    <a:pt x="91" y="92"/>
                    <a:pt x="0" y="1"/>
                  </a:cubicBezTo>
                  <a:close/>
                </a:path>
              </a:pathLst>
            </a:custGeom>
            <a:solidFill>
              <a:srgbClr val="2222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2" name="Google Shape;1752;p32"/>
            <p:cNvSpPr/>
            <p:nvPr/>
          </p:nvSpPr>
          <p:spPr>
            <a:xfrm>
              <a:off x="7239736" y="3982699"/>
              <a:ext cx="5689" cy="5081"/>
            </a:xfrm>
            <a:custGeom>
              <a:avLst/>
              <a:gdLst/>
              <a:ahLst/>
              <a:cxnLst/>
              <a:rect l="l" t="t" r="r" b="b"/>
              <a:pathLst>
                <a:path w="206" h="184" extrusionOk="0">
                  <a:moveTo>
                    <a:pt x="115" y="183"/>
                  </a:moveTo>
                  <a:lnTo>
                    <a:pt x="115" y="183"/>
                  </a:lnTo>
                  <a:lnTo>
                    <a:pt x="115" y="183"/>
                  </a:lnTo>
                  <a:lnTo>
                    <a:pt x="115" y="183"/>
                  </a:lnTo>
                  <a:close/>
                  <a:moveTo>
                    <a:pt x="1" y="183"/>
                  </a:moveTo>
                  <a:lnTo>
                    <a:pt x="1" y="183"/>
                  </a:lnTo>
                  <a:lnTo>
                    <a:pt x="1" y="183"/>
                  </a:lnTo>
                  <a:close/>
                  <a:moveTo>
                    <a:pt x="115" y="0"/>
                  </a:moveTo>
                  <a:cubicBezTo>
                    <a:pt x="206" y="0"/>
                    <a:pt x="206" y="183"/>
                    <a:pt x="115" y="183"/>
                  </a:cubicBezTo>
                  <a:cubicBezTo>
                    <a:pt x="206" y="183"/>
                    <a:pt x="206" y="0"/>
                    <a:pt x="115" y="0"/>
                  </a:cubicBezTo>
                  <a:close/>
                </a:path>
              </a:pathLst>
            </a:custGeom>
            <a:solidFill>
              <a:srgbClr val="A4D4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3" name="Google Shape;1753;p32"/>
            <p:cNvSpPr/>
            <p:nvPr/>
          </p:nvSpPr>
          <p:spPr>
            <a:xfrm>
              <a:off x="7263679" y="3990266"/>
              <a:ext cx="20849" cy="15768"/>
            </a:xfrm>
            <a:custGeom>
              <a:avLst/>
              <a:gdLst/>
              <a:ahLst/>
              <a:cxnLst/>
              <a:rect l="l" t="t" r="r" b="b"/>
              <a:pathLst>
                <a:path w="755" h="571" extrusionOk="0">
                  <a:moveTo>
                    <a:pt x="754" y="0"/>
                  </a:moveTo>
                  <a:cubicBezTo>
                    <a:pt x="480" y="92"/>
                    <a:pt x="275" y="297"/>
                    <a:pt x="1" y="480"/>
                  </a:cubicBezTo>
                  <a:lnTo>
                    <a:pt x="92" y="480"/>
                  </a:lnTo>
                  <a:cubicBezTo>
                    <a:pt x="183" y="571"/>
                    <a:pt x="275" y="571"/>
                    <a:pt x="275" y="571"/>
                  </a:cubicBezTo>
                  <a:cubicBezTo>
                    <a:pt x="389" y="571"/>
                    <a:pt x="389" y="571"/>
                    <a:pt x="480" y="480"/>
                  </a:cubicBezTo>
                  <a:lnTo>
                    <a:pt x="572" y="480"/>
                  </a:lnTo>
                  <a:cubicBezTo>
                    <a:pt x="663" y="297"/>
                    <a:pt x="754" y="183"/>
                    <a:pt x="754" y="0"/>
                  </a:cubicBezTo>
                  <a:close/>
                </a:path>
              </a:pathLst>
            </a:custGeom>
            <a:solidFill>
              <a:srgbClr val="2222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4" name="Google Shape;1754;p32"/>
            <p:cNvSpPr/>
            <p:nvPr/>
          </p:nvSpPr>
          <p:spPr>
            <a:xfrm>
              <a:off x="7276934" y="4003494"/>
              <a:ext cx="2541" cy="28"/>
            </a:xfrm>
            <a:custGeom>
              <a:avLst/>
              <a:gdLst/>
              <a:ahLst/>
              <a:cxnLst/>
              <a:rect l="l" t="t" r="r" b="b"/>
              <a:pathLst>
                <a:path w="92" h="1" extrusionOk="0">
                  <a:moveTo>
                    <a:pt x="92" y="1"/>
                  </a:moveTo>
                  <a:lnTo>
                    <a:pt x="0" y="1"/>
                  </a:lnTo>
                  <a:close/>
                </a:path>
              </a:pathLst>
            </a:custGeom>
            <a:solidFill>
              <a:srgbClr val="CCE9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5" name="Google Shape;1755;p32"/>
            <p:cNvSpPr/>
            <p:nvPr/>
          </p:nvSpPr>
          <p:spPr>
            <a:xfrm>
              <a:off x="6840755" y="3843409"/>
              <a:ext cx="443773" cy="160112"/>
            </a:xfrm>
            <a:custGeom>
              <a:avLst/>
              <a:gdLst/>
              <a:ahLst/>
              <a:cxnLst/>
              <a:rect l="l" t="t" r="r" b="b"/>
              <a:pathLst>
                <a:path w="16070" h="5798" extrusionOk="0">
                  <a:moveTo>
                    <a:pt x="11800" y="3986"/>
                  </a:moveTo>
                  <a:cubicBezTo>
                    <a:pt x="12205" y="4178"/>
                    <a:pt x="12610" y="4370"/>
                    <a:pt x="13016" y="4560"/>
                  </a:cubicBezTo>
                  <a:lnTo>
                    <a:pt x="13016" y="4560"/>
                  </a:lnTo>
                  <a:cubicBezTo>
                    <a:pt x="12614" y="4361"/>
                    <a:pt x="12209" y="4170"/>
                    <a:pt x="11800" y="3986"/>
                  </a:cubicBezTo>
                  <a:close/>
                  <a:moveTo>
                    <a:pt x="2579" y="0"/>
                  </a:moveTo>
                  <a:cubicBezTo>
                    <a:pt x="2579" y="91"/>
                    <a:pt x="2579" y="91"/>
                    <a:pt x="2465" y="91"/>
                  </a:cubicBezTo>
                  <a:cubicBezTo>
                    <a:pt x="1712" y="274"/>
                    <a:pt x="1141" y="571"/>
                    <a:pt x="662" y="1050"/>
                  </a:cubicBezTo>
                  <a:cubicBezTo>
                    <a:pt x="0" y="1986"/>
                    <a:pt x="0" y="3333"/>
                    <a:pt x="388" y="4748"/>
                  </a:cubicBezTo>
                  <a:cubicBezTo>
                    <a:pt x="479" y="4839"/>
                    <a:pt x="479" y="4839"/>
                    <a:pt x="571" y="4839"/>
                  </a:cubicBezTo>
                  <a:cubicBezTo>
                    <a:pt x="662" y="4839"/>
                    <a:pt x="867" y="4748"/>
                    <a:pt x="867" y="4656"/>
                  </a:cubicBezTo>
                  <a:cubicBezTo>
                    <a:pt x="867" y="3036"/>
                    <a:pt x="867" y="1050"/>
                    <a:pt x="3036" y="1050"/>
                  </a:cubicBezTo>
                  <a:lnTo>
                    <a:pt x="3241" y="1050"/>
                  </a:lnTo>
                  <a:cubicBezTo>
                    <a:pt x="4565" y="1141"/>
                    <a:pt x="6277" y="1895"/>
                    <a:pt x="7510" y="2374"/>
                  </a:cubicBezTo>
                  <a:cubicBezTo>
                    <a:pt x="8989" y="2826"/>
                    <a:pt x="10415" y="3363"/>
                    <a:pt x="11800" y="3986"/>
                  </a:cubicBezTo>
                  <a:lnTo>
                    <a:pt x="11800" y="3986"/>
                  </a:lnTo>
                  <a:cubicBezTo>
                    <a:pt x="9838" y="3053"/>
                    <a:pt x="7894" y="2090"/>
                    <a:pt x="6003" y="1050"/>
                  </a:cubicBezTo>
                  <a:lnTo>
                    <a:pt x="6003" y="936"/>
                  </a:lnTo>
                  <a:lnTo>
                    <a:pt x="6094" y="936"/>
                  </a:lnTo>
                  <a:cubicBezTo>
                    <a:pt x="8856" y="2374"/>
                    <a:pt x="11709" y="3698"/>
                    <a:pt x="14563" y="5044"/>
                  </a:cubicBezTo>
                  <a:cubicBezTo>
                    <a:pt x="14654" y="5044"/>
                    <a:pt x="14654" y="5227"/>
                    <a:pt x="14563" y="5227"/>
                  </a:cubicBezTo>
                  <a:lnTo>
                    <a:pt x="14449" y="5227"/>
                  </a:lnTo>
                  <a:cubicBezTo>
                    <a:pt x="13971" y="5005"/>
                    <a:pt x="13493" y="4783"/>
                    <a:pt x="13016" y="4560"/>
                  </a:cubicBezTo>
                  <a:lnTo>
                    <a:pt x="13016" y="4560"/>
                  </a:lnTo>
                  <a:cubicBezTo>
                    <a:pt x="13795" y="4945"/>
                    <a:pt x="14561" y="5357"/>
                    <a:pt x="15316" y="5798"/>
                  </a:cubicBezTo>
                  <a:cubicBezTo>
                    <a:pt x="15590" y="5615"/>
                    <a:pt x="15795" y="5410"/>
                    <a:pt x="16069" y="5318"/>
                  </a:cubicBezTo>
                  <a:cubicBezTo>
                    <a:pt x="16069" y="5136"/>
                    <a:pt x="15978" y="5044"/>
                    <a:pt x="15795" y="4930"/>
                  </a:cubicBezTo>
                  <a:cubicBezTo>
                    <a:pt x="14745" y="4268"/>
                    <a:pt x="13604" y="3698"/>
                    <a:pt x="12463" y="3127"/>
                  </a:cubicBezTo>
                  <a:cubicBezTo>
                    <a:pt x="11139" y="2557"/>
                    <a:pt x="9792" y="1986"/>
                    <a:pt x="8377" y="1415"/>
                  </a:cubicBezTo>
                  <a:lnTo>
                    <a:pt x="8172" y="1415"/>
                  </a:lnTo>
                  <a:cubicBezTo>
                    <a:pt x="8080" y="1324"/>
                    <a:pt x="7989" y="1324"/>
                    <a:pt x="7989" y="1324"/>
                  </a:cubicBezTo>
                  <a:cubicBezTo>
                    <a:pt x="6574" y="753"/>
                    <a:pt x="5136" y="365"/>
                    <a:pt x="3721" y="91"/>
                  </a:cubicBezTo>
                  <a:cubicBezTo>
                    <a:pt x="3333" y="0"/>
                    <a:pt x="3036" y="0"/>
                    <a:pt x="27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6" name="Google Shape;1756;p32"/>
            <p:cNvSpPr/>
            <p:nvPr/>
          </p:nvSpPr>
          <p:spPr>
            <a:xfrm>
              <a:off x="7006528" y="3869229"/>
              <a:ext cx="238897" cy="118551"/>
            </a:xfrm>
            <a:custGeom>
              <a:avLst/>
              <a:gdLst/>
              <a:ahLst/>
              <a:cxnLst/>
              <a:rect l="l" t="t" r="r" b="b"/>
              <a:pathLst>
                <a:path w="8651" h="4293" extrusionOk="0">
                  <a:moveTo>
                    <a:pt x="0" y="1"/>
                  </a:moveTo>
                  <a:lnTo>
                    <a:pt x="0" y="115"/>
                  </a:lnTo>
                  <a:cubicBezTo>
                    <a:pt x="2739" y="1622"/>
                    <a:pt x="5592" y="2968"/>
                    <a:pt x="8446" y="4292"/>
                  </a:cubicBezTo>
                  <a:lnTo>
                    <a:pt x="8560" y="4292"/>
                  </a:lnTo>
                  <a:cubicBezTo>
                    <a:pt x="8651" y="4292"/>
                    <a:pt x="8651" y="4109"/>
                    <a:pt x="8560" y="4109"/>
                  </a:cubicBezTo>
                  <a:cubicBezTo>
                    <a:pt x="5706" y="2763"/>
                    <a:pt x="2853" y="1439"/>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7" name="Google Shape;1757;p32"/>
            <p:cNvSpPr/>
            <p:nvPr/>
          </p:nvSpPr>
          <p:spPr>
            <a:xfrm>
              <a:off x="6922053" y="3872405"/>
              <a:ext cx="8229" cy="28"/>
            </a:xfrm>
            <a:custGeom>
              <a:avLst/>
              <a:gdLst/>
              <a:ahLst/>
              <a:cxnLst/>
              <a:rect l="l" t="t" r="r" b="b"/>
              <a:pathLst>
                <a:path w="298" h="1" extrusionOk="0">
                  <a:moveTo>
                    <a:pt x="92" y="0"/>
                  </a:moveTo>
                  <a:lnTo>
                    <a:pt x="92" y="0"/>
                  </a:lnTo>
                  <a:cubicBezTo>
                    <a:pt x="92" y="0"/>
                    <a:pt x="1" y="0"/>
                    <a:pt x="92" y="0"/>
                  </a:cubicBezTo>
                  <a:lnTo>
                    <a:pt x="92" y="0"/>
                  </a:lnTo>
                  <a:lnTo>
                    <a:pt x="92" y="0"/>
                  </a:lnTo>
                  <a:lnTo>
                    <a:pt x="92" y="0"/>
                  </a:lnTo>
                  <a:lnTo>
                    <a:pt x="92" y="0"/>
                  </a:lnTo>
                  <a:lnTo>
                    <a:pt x="92" y="0"/>
                  </a:lnTo>
                  <a:lnTo>
                    <a:pt x="297" y="0"/>
                  </a:lnTo>
                  <a:lnTo>
                    <a:pt x="92" y="0"/>
                  </a:lnTo>
                  <a:lnTo>
                    <a:pt x="92" y="0"/>
                  </a:lnTo>
                  <a:lnTo>
                    <a:pt x="92" y="0"/>
                  </a:lnTo>
                  <a:close/>
                </a:path>
              </a:pathLst>
            </a:custGeom>
            <a:solidFill>
              <a:srgbClr val="2222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8" name="Google Shape;1758;p32"/>
            <p:cNvSpPr/>
            <p:nvPr/>
          </p:nvSpPr>
          <p:spPr>
            <a:xfrm>
              <a:off x="6995813" y="4628780"/>
              <a:ext cx="31536" cy="23335"/>
            </a:xfrm>
            <a:custGeom>
              <a:avLst/>
              <a:gdLst/>
              <a:ahLst/>
              <a:cxnLst/>
              <a:rect l="l" t="t" r="r" b="b"/>
              <a:pathLst>
                <a:path w="1142" h="845" extrusionOk="0">
                  <a:moveTo>
                    <a:pt x="662" y="366"/>
                  </a:moveTo>
                  <a:cubicBezTo>
                    <a:pt x="388" y="662"/>
                    <a:pt x="183" y="754"/>
                    <a:pt x="0" y="845"/>
                  </a:cubicBezTo>
                  <a:lnTo>
                    <a:pt x="0" y="845"/>
                  </a:lnTo>
                  <a:cubicBezTo>
                    <a:pt x="183" y="754"/>
                    <a:pt x="388" y="662"/>
                    <a:pt x="662" y="366"/>
                  </a:cubicBezTo>
                  <a:close/>
                  <a:moveTo>
                    <a:pt x="662" y="366"/>
                  </a:moveTo>
                  <a:lnTo>
                    <a:pt x="662" y="366"/>
                  </a:lnTo>
                  <a:lnTo>
                    <a:pt x="662" y="366"/>
                  </a:lnTo>
                  <a:close/>
                  <a:moveTo>
                    <a:pt x="753" y="366"/>
                  </a:moveTo>
                  <a:lnTo>
                    <a:pt x="753" y="366"/>
                  </a:lnTo>
                  <a:lnTo>
                    <a:pt x="753" y="366"/>
                  </a:lnTo>
                  <a:close/>
                  <a:moveTo>
                    <a:pt x="1141" y="0"/>
                  </a:moveTo>
                  <a:cubicBezTo>
                    <a:pt x="1050" y="92"/>
                    <a:pt x="959" y="183"/>
                    <a:pt x="753" y="274"/>
                  </a:cubicBezTo>
                  <a:lnTo>
                    <a:pt x="753" y="366"/>
                  </a:lnTo>
                  <a:lnTo>
                    <a:pt x="753" y="274"/>
                  </a:lnTo>
                  <a:cubicBezTo>
                    <a:pt x="959" y="183"/>
                    <a:pt x="1050" y="92"/>
                    <a:pt x="1141" y="0"/>
                  </a:cubicBezTo>
                  <a:close/>
                </a:path>
              </a:pathLst>
            </a:custGeom>
            <a:solidFill>
              <a:srgbClr val="C492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9" name="Google Shape;1759;p32"/>
            <p:cNvSpPr/>
            <p:nvPr/>
          </p:nvSpPr>
          <p:spPr>
            <a:xfrm>
              <a:off x="6995813" y="4628780"/>
              <a:ext cx="42251" cy="23335"/>
            </a:xfrm>
            <a:custGeom>
              <a:avLst/>
              <a:gdLst/>
              <a:ahLst/>
              <a:cxnLst/>
              <a:rect l="l" t="t" r="r" b="b"/>
              <a:pathLst>
                <a:path w="1530" h="845" extrusionOk="0">
                  <a:moveTo>
                    <a:pt x="1141" y="0"/>
                  </a:moveTo>
                  <a:lnTo>
                    <a:pt x="1141" y="0"/>
                  </a:lnTo>
                  <a:cubicBezTo>
                    <a:pt x="1050" y="92"/>
                    <a:pt x="959" y="183"/>
                    <a:pt x="753" y="274"/>
                  </a:cubicBezTo>
                  <a:lnTo>
                    <a:pt x="753" y="366"/>
                  </a:lnTo>
                  <a:lnTo>
                    <a:pt x="662" y="366"/>
                  </a:lnTo>
                  <a:cubicBezTo>
                    <a:pt x="388" y="662"/>
                    <a:pt x="183" y="754"/>
                    <a:pt x="0" y="845"/>
                  </a:cubicBezTo>
                  <a:lnTo>
                    <a:pt x="753" y="845"/>
                  </a:lnTo>
                  <a:cubicBezTo>
                    <a:pt x="1324" y="845"/>
                    <a:pt x="1529" y="274"/>
                    <a:pt x="1141" y="0"/>
                  </a:cubicBezTo>
                  <a:close/>
                </a:path>
              </a:pathLst>
            </a:custGeom>
            <a:solidFill>
              <a:srgbClr val="28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0" name="Google Shape;1760;p32"/>
            <p:cNvSpPr/>
            <p:nvPr/>
          </p:nvSpPr>
          <p:spPr>
            <a:xfrm>
              <a:off x="6638420" y="3942989"/>
              <a:ext cx="388930" cy="709126"/>
            </a:xfrm>
            <a:custGeom>
              <a:avLst/>
              <a:gdLst/>
              <a:ahLst/>
              <a:cxnLst/>
              <a:rect l="l" t="t" r="r" b="b"/>
              <a:pathLst>
                <a:path w="14084" h="25679" extrusionOk="0">
                  <a:moveTo>
                    <a:pt x="6003" y="0"/>
                  </a:moveTo>
                  <a:cubicBezTo>
                    <a:pt x="5227" y="1530"/>
                    <a:pt x="4474" y="3150"/>
                    <a:pt x="3812" y="4748"/>
                  </a:cubicBezTo>
                  <a:cubicBezTo>
                    <a:pt x="3059" y="7031"/>
                    <a:pt x="2283" y="9427"/>
                    <a:pt x="1529" y="11710"/>
                  </a:cubicBezTo>
                  <a:cubicBezTo>
                    <a:pt x="868" y="13696"/>
                    <a:pt x="0" y="15796"/>
                    <a:pt x="0" y="17987"/>
                  </a:cubicBezTo>
                  <a:cubicBezTo>
                    <a:pt x="0" y="20931"/>
                    <a:pt x="2488" y="22073"/>
                    <a:pt x="4862" y="23122"/>
                  </a:cubicBezTo>
                  <a:cubicBezTo>
                    <a:pt x="6574" y="23967"/>
                    <a:pt x="8468" y="24720"/>
                    <a:pt x="10363" y="25291"/>
                  </a:cubicBezTo>
                  <a:cubicBezTo>
                    <a:pt x="11230" y="25405"/>
                    <a:pt x="12075" y="25588"/>
                    <a:pt x="12942" y="25679"/>
                  </a:cubicBezTo>
                  <a:cubicBezTo>
                    <a:pt x="13125" y="25588"/>
                    <a:pt x="13330" y="25496"/>
                    <a:pt x="13604" y="25200"/>
                  </a:cubicBezTo>
                  <a:lnTo>
                    <a:pt x="13695" y="25200"/>
                  </a:lnTo>
                  <a:lnTo>
                    <a:pt x="13695" y="25108"/>
                  </a:lnTo>
                  <a:cubicBezTo>
                    <a:pt x="13901" y="25017"/>
                    <a:pt x="13992" y="24926"/>
                    <a:pt x="14083" y="24834"/>
                  </a:cubicBezTo>
                  <a:cubicBezTo>
                    <a:pt x="14083" y="24720"/>
                    <a:pt x="13992" y="24720"/>
                    <a:pt x="13901" y="24720"/>
                  </a:cubicBezTo>
                  <a:cubicBezTo>
                    <a:pt x="11048" y="24446"/>
                    <a:pt x="8377" y="23784"/>
                    <a:pt x="5798" y="22552"/>
                  </a:cubicBezTo>
                  <a:cubicBezTo>
                    <a:pt x="4474" y="21981"/>
                    <a:pt x="3150" y="21205"/>
                    <a:pt x="2009" y="20269"/>
                  </a:cubicBezTo>
                  <a:cubicBezTo>
                    <a:pt x="1141" y="19493"/>
                    <a:pt x="868" y="18923"/>
                    <a:pt x="868" y="17690"/>
                  </a:cubicBezTo>
                  <a:cubicBezTo>
                    <a:pt x="959" y="17028"/>
                    <a:pt x="1050" y="16366"/>
                    <a:pt x="1233" y="15704"/>
                  </a:cubicBezTo>
                  <a:cubicBezTo>
                    <a:pt x="2283" y="10454"/>
                    <a:pt x="4862" y="5616"/>
                    <a:pt x="6368" y="571"/>
                  </a:cubicBezTo>
                  <a:cubicBezTo>
                    <a:pt x="6186" y="389"/>
                    <a:pt x="6095" y="183"/>
                    <a:pt x="60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1" name="Google Shape;1761;p32"/>
            <p:cNvSpPr/>
            <p:nvPr/>
          </p:nvSpPr>
          <p:spPr>
            <a:xfrm>
              <a:off x="6620139" y="3830900"/>
              <a:ext cx="682118" cy="832427"/>
            </a:xfrm>
            <a:custGeom>
              <a:avLst/>
              <a:gdLst/>
              <a:ahLst/>
              <a:cxnLst/>
              <a:rect l="l" t="t" r="r" b="b"/>
              <a:pathLst>
                <a:path w="24701" h="30144" extrusionOk="0">
                  <a:moveTo>
                    <a:pt x="9294" y="553"/>
                  </a:moveTo>
                  <a:cubicBezTo>
                    <a:pt x="7710" y="1314"/>
                    <a:pt x="7034" y="3404"/>
                    <a:pt x="7989" y="5018"/>
                  </a:cubicBezTo>
                  <a:cubicBezTo>
                    <a:pt x="7418" y="4539"/>
                    <a:pt x="6848" y="4059"/>
                    <a:pt x="6757" y="3398"/>
                  </a:cubicBezTo>
                  <a:cubicBezTo>
                    <a:pt x="6574" y="2074"/>
                    <a:pt x="7715" y="1206"/>
                    <a:pt x="8651" y="727"/>
                  </a:cubicBezTo>
                  <a:cubicBezTo>
                    <a:pt x="8850" y="639"/>
                    <a:pt x="9112" y="636"/>
                    <a:pt x="9294" y="553"/>
                  </a:cubicBezTo>
                  <a:close/>
                  <a:moveTo>
                    <a:pt x="6368" y="3398"/>
                  </a:moveTo>
                  <a:cubicBezTo>
                    <a:pt x="6665" y="4813"/>
                    <a:pt x="8560" y="5771"/>
                    <a:pt x="9884" y="6433"/>
                  </a:cubicBezTo>
                  <a:cubicBezTo>
                    <a:pt x="13604" y="8442"/>
                    <a:pt x="17599" y="9857"/>
                    <a:pt x="21684" y="11090"/>
                  </a:cubicBezTo>
                  <a:cubicBezTo>
                    <a:pt x="21776" y="11204"/>
                    <a:pt x="21867" y="11204"/>
                    <a:pt x="21981" y="11295"/>
                  </a:cubicBezTo>
                  <a:cubicBezTo>
                    <a:pt x="22072" y="11295"/>
                    <a:pt x="22164" y="11295"/>
                    <a:pt x="22164" y="11204"/>
                  </a:cubicBezTo>
                  <a:lnTo>
                    <a:pt x="22255" y="11204"/>
                  </a:lnTo>
                  <a:cubicBezTo>
                    <a:pt x="22255" y="11090"/>
                    <a:pt x="22255" y="10998"/>
                    <a:pt x="22164" y="10998"/>
                  </a:cubicBezTo>
                  <a:cubicBezTo>
                    <a:pt x="21684" y="8921"/>
                    <a:pt x="22438" y="6821"/>
                    <a:pt x="24355" y="5954"/>
                  </a:cubicBezTo>
                  <a:lnTo>
                    <a:pt x="24355" y="5954"/>
                  </a:lnTo>
                  <a:cubicBezTo>
                    <a:pt x="23693" y="7666"/>
                    <a:pt x="23008" y="9492"/>
                    <a:pt x="22438" y="11204"/>
                  </a:cubicBezTo>
                  <a:cubicBezTo>
                    <a:pt x="20543" y="16431"/>
                    <a:pt x="18740" y="21658"/>
                    <a:pt x="17028" y="26885"/>
                  </a:cubicBezTo>
                  <a:cubicBezTo>
                    <a:pt x="16640" y="26976"/>
                    <a:pt x="16275" y="27181"/>
                    <a:pt x="15978" y="27455"/>
                  </a:cubicBezTo>
                  <a:cubicBezTo>
                    <a:pt x="18078" y="22228"/>
                    <a:pt x="19790" y="16705"/>
                    <a:pt x="21776" y="11386"/>
                  </a:cubicBezTo>
                  <a:cubicBezTo>
                    <a:pt x="21776" y="11295"/>
                    <a:pt x="21684" y="11204"/>
                    <a:pt x="21593" y="11204"/>
                  </a:cubicBezTo>
                  <a:cubicBezTo>
                    <a:pt x="21593" y="11155"/>
                    <a:pt x="21560" y="11127"/>
                    <a:pt x="21522" y="11127"/>
                  </a:cubicBezTo>
                  <a:cubicBezTo>
                    <a:pt x="21470" y="11127"/>
                    <a:pt x="21410" y="11177"/>
                    <a:pt x="21410" y="11295"/>
                  </a:cubicBezTo>
                  <a:cubicBezTo>
                    <a:pt x="19881" y="15563"/>
                    <a:pt x="18260" y="19946"/>
                    <a:pt x="16640" y="24328"/>
                  </a:cubicBezTo>
                  <a:cubicBezTo>
                    <a:pt x="16275" y="25470"/>
                    <a:pt x="15887" y="26702"/>
                    <a:pt x="15407" y="27843"/>
                  </a:cubicBezTo>
                  <a:cubicBezTo>
                    <a:pt x="15133" y="28505"/>
                    <a:pt x="15019" y="28688"/>
                    <a:pt x="14357" y="29167"/>
                  </a:cubicBezTo>
                  <a:cubicBezTo>
                    <a:pt x="13863" y="29601"/>
                    <a:pt x="13615" y="29751"/>
                    <a:pt x="13232" y="29751"/>
                  </a:cubicBezTo>
                  <a:cubicBezTo>
                    <a:pt x="13031" y="29751"/>
                    <a:pt x="12793" y="29710"/>
                    <a:pt x="12463" y="29647"/>
                  </a:cubicBezTo>
                  <a:cubicBezTo>
                    <a:pt x="10089" y="29167"/>
                    <a:pt x="7715" y="28209"/>
                    <a:pt x="5524" y="27181"/>
                  </a:cubicBezTo>
                  <a:cubicBezTo>
                    <a:pt x="3150" y="26132"/>
                    <a:pt x="662" y="24990"/>
                    <a:pt x="662" y="22046"/>
                  </a:cubicBezTo>
                  <a:cubicBezTo>
                    <a:pt x="662" y="19855"/>
                    <a:pt x="1530" y="17755"/>
                    <a:pt x="2191" y="15769"/>
                  </a:cubicBezTo>
                  <a:cubicBezTo>
                    <a:pt x="3515" y="11660"/>
                    <a:pt x="4953" y="7575"/>
                    <a:pt x="6368" y="3398"/>
                  </a:cubicBezTo>
                  <a:close/>
                  <a:moveTo>
                    <a:pt x="10533" y="0"/>
                  </a:moveTo>
                  <a:cubicBezTo>
                    <a:pt x="9196" y="0"/>
                    <a:pt x="7916" y="354"/>
                    <a:pt x="7030" y="1389"/>
                  </a:cubicBezTo>
                  <a:cubicBezTo>
                    <a:pt x="6574" y="1960"/>
                    <a:pt x="6368" y="2530"/>
                    <a:pt x="6368" y="3010"/>
                  </a:cubicBezTo>
                  <a:cubicBezTo>
                    <a:pt x="4177" y="8145"/>
                    <a:pt x="2374" y="13486"/>
                    <a:pt x="868" y="18805"/>
                  </a:cubicBezTo>
                  <a:cubicBezTo>
                    <a:pt x="388" y="20334"/>
                    <a:pt x="0" y="22228"/>
                    <a:pt x="571" y="23849"/>
                  </a:cubicBezTo>
                  <a:cubicBezTo>
                    <a:pt x="1233" y="25835"/>
                    <a:pt x="3515" y="26702"/>
                    <a:pt x="5319" y="27547"/>
                  </a:cubicBezTo>
                  <a:cubicBezTo>
                    <a:pt x="7601" y="28597"/>
                    <a:pt x="10180" y="29555"/>
                    <a:pt x="12645" y="30035"/>
                  </a:cubicBezTo>
                  <a:cubicBezTo>
                    <a:pt x="12932" y="30110"/>
                    <a:pt x="13190" y="30143"/>
                    <a:pt x="13426" y="30143"/>
                  </a:cubicBezTo>
                  <a:cubicBezTo>
                    <a:pt x="14050" y="30143"/>
                    <a:pt x="14513" y="29904"/>
                    <a:pt x="14928" y="29555"/>
                  </a:cubicBezTo>
                  <a:lnTo>
                    <a:pt x="14928" y="29464"/>
                  </a:lnTo>
                  <a:cubicBezTo>
                    <a:pt x="15225" y="29167"/>
                    <a:pt x="15499" y="28688"/>
                    <a:pt x="15704" y="28209"/>
                  </a:cubicBezTo>
                  <a:cubicBezTo>
                    <a:pt x="15704" y="28117"/>
                    <a:pt x="15704" y="28026"/>
                    <a:pt x="15795" y="28026"/>
                  </a:cubicBezTo>
                  <a:cubicBezTo>
                    <a:pt x="16069" y="27638"/>
                    <a:pt x="16457" y="27364"/>
                    <a:pt x="16937" y="27067"/>
                  </a:cubicBezTo>
                  <a:cubicBezTo>
                    <a:pt x="16982" y="27170"/>
                    <a:pt x="17051" y="27221"/>
                    <a:pt x="17108" y="27221"/>
                  </a:cubicBezTo>
                  <a:cubicBezTo>
                    <a:pt x="17165" y="27221"/>
                    <a:pt x="17211" y="27170"/>
                    <a:pt x="17211" y="27067"/>
                  </a:cubicBezTo>
                  <a:lnTo>
                    <a:pt x="17302" y="26976"/>
                  </a:lnTo>
                  <a:cubicBezTo>
                    <a:pt x="17416" y="26976"/>
                    <a:pt x="17416" y="26793"/>
                    <a:pt x="17302" y="26793"/>
                  </a:cubicBezTo>
                  <a:cubicBezTo>
                    <a:pt x="19881" y="19855"/>
                    <a:pt x="22438" y="12802"/>
                    <a:pt x="24629" y="5771"/>
                  </a:cubicBezTo>
                  <a:cubicBezTo>
                    <a:pt x="24629" y="5680"/>
                    <a:pt x="24629" y="5680"/>
                    <a:pt x="24537" y="5680"/>
                  </a:cubicBezTo>
                  <a:lnTo>
                    <a:pt x="24446" y="5589"/>
                  </a:lnTo>
                  <a:lnTo>
                    <a:pt x="24355" y="5589"/>
                  </a:lnTo>
                  <a:cubicBezTo>
                    <a:pt x="22346" y="6342"/>
                    <a:pt x="21114" y="8807"/>
                    <a:pt x="21981" y="10907"/>
                  </a:cubicBezTo>
                  <a:cubicBezTo>
                    <a:pt x="19219" y="9948"/>
                    <a:pt x="16457" y="9013"/>
                    <a:pt x="13695" y="7871"/>
                  </a:cubicBezTo>
                  <a:cubicBezTo>
                    <a:pt x="12372" y="7301"/>
                    <a:pt x="11025" y="6639"/>
                    <a:pt x="9701" y="5954"/>
                  </a:cubicBezTo>
                  <a:cubicBezTo>
                    <a:pt x="9313" y="5771"/>
                    <a:pt x="8742" y="5497"/>
                    <a:pt x="8286" y="5201"/>
                  </a:cubicBezTo>
                  <a:lnTo>
                    <a:pt x="8286" y="5109"/>
                  </a:lnTo>
                  <a:cubicBezTo>
                    <a:pt x="7145" y="3101"/>
                    <a:pt x="8286" y="1024"/>
                    <a:pt x="10454" y="544"/>
                  </a:cubicBezTo>
                  <a:cubicBezTo>
                    <a:pt x="10568" y="544"/>
                    <a:pt x="10568" y="453"/>
                    <a:pt x="10568" y="362"/>
                  </a:cubicBezTo>
                  <a:cubicBezTo>
                    <a:pt x="12554" y="362"/>
                    <a:pt x="14654" y="1206"/>
                    <a:pt x="16366" y="1868"/>
                  </a:cubicBezTo>
                  <a:cubicBezTo>
                    <a:pt x="19128" y="3010"/>
                    <a:pt x="21776" y="4242"/>
                    <a:pt x="24537" y="5383"/>
                  </a:cubicBezTo>
                  <a:cubicBezTo>
                    <a:pt x="24557" y="5408"/>
                    <a:pt x="24577" y="5418"/>
                    <a:pt x="24595" y="5418"/>
                  </a:cubicBezTo>
                  <a:cubicBezTo>
                    <a:pt x="24660" y="5418"/>
                    <a:pt x="24700" y="5292"/>
                    <a:pt x="24629" y="5292"/>
                  </a:cubicBezTo>
                  <a:cubicBezTo>
                    <a:pt x="21205" y="3306"/>
                    <a:pt x="17507" y="1686"/>
                    <a:pt x="13787" y="544"/>
                  </a:cubicBezTo>
                  <a:cubicBezTo>
                    <a:pt x="12793" y="244"/>
                    <a:pt x="11643" y="0"/>
                    <a:pt x="10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762" name="Google Shape;1762;p32"/>
          <p:cNvGrpSpPr/>
          <p:nvPr/>
        </p:nvGrpSpPr>
        <p:grpSpPr>
          <a:xfrm>
            <a:off x="11674700" y="4491869"/>
            <a:ext cx="315216" cy="295701"/>
            <a:chOff x="7079625" y="3368901"/>
            <a:chExt cx="236412" cy="221776"/>
          </a:xfrm>
        </p:grpSpPr>
        <p:sp>
          <p:nvSpPr>
            <p:cNvPr id="1763" name="Google Shape;1763;p32"/>
            <p:cNvSpPr/>
            <p:nvPr/>
          </p:nvSpPr>
          <p:spPr>
            <a:xfrm>
              <a:off x="7223968" y="3380748"/>
              <a:ext cx="73787" cy="107809"/>
            </a:xfrm>
            <a:custGeom>
              <a:avLst/>
              <a:gdLst/>
              <a:ahLst/>
              <a:cxnLst/>
              <a:rect l="l" t="t" r="r" b="b"/>
              <a:pathLst>
                <a:path w="2672" h="3904" extrusionOk="0">
                  <a:moveTo>
                    <a:pt x="1051" y="0"/>
                  </a:moveTo>
                  <a:cubicBezTo>
                    <a:pt x="1" y="1347"/>
                    <a:pt x="686" y="3333"/>
                    <a:pt x="2283" y="3903"/>
                  </a:cubicBezTo>
                  <a:lnTo>
                    <a:pt x="2398" y="3903"/>
                  </a:lnTo>
                  <a:cubicBezTo>
                    <a:pt x="2489" y="3903"/>
                    <a:pt x="2580" y="3903"/>
                    <a:pt x="2671" y="3812"/>
                  </a:cubicBezTo>
                  <a:cubicBezTo>
                    <a:pt x="2580" y="3812"/>
                    <a:pt x="2580" y="3721"/>
                    <a:pt x="2489" y="3721"/>
                  </a:cubicBezTo>
                  <a:cubicBezTo>
                    <a:pt x="2398" y="3630"/>
                    <a:pt x="2192" y="3424"/>
                    <a:pt x="2101" y="3333"/>
                  </a:cubicBezTo>
                  <a:cubicBezTo>
                    <a:pt x="1827" y="3150"/>
                    <a:pt x="1530" y="2853"/>
                    <a:pt x="1348" y="2580"/>
                  </a:cubicBezTo>
                  <a:cubicBezTo>
                    <a:pt x="1256" y="2580"/>
                    <a:pt x="1256" y="2488"/>
                    <a:pt x="1256" y="2488"/>
                  </a:cubicBezTo>
                  <a:lnTo>
                    <a:pt x="1256" y="2397"/>
                  </a:lnTo>
                  <a:cubicBezTo>
                    <a:pt x="1256" y="2192"/>
                    <a:pt x="1348" y="2100"/>
                    <a:pt x="1348" y="1918"/>
                  </a:cubicBezTo>
                  <a:cubicBezTo>
                    <a:pt x="1142" y="1438"/>
                    <a:pt x="1142" y="776"/>
                    <a:pt x="1439" y="297"/>
                  </a:cubicBezTo>
                  <a:cubicBezTo>
                    <a:pt x="1348" y="114"/>
                    <a:pt x="1348" y="0"/>
                    <a:pt x="12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4" name="Google Shape;1764;p32"/>
            <p:cNvSpPr/>
            <p:nvPr/>
          </p:nvSpPr>
          <p:spPr>
            <a:xfrm>
              <a:off x="7195608" y="3515012"/>
              <a:ext cx="34077" cy="58019"/>
            </a:xfrm>
            <a:custGeom>
              <a:avLst/>
              <a:gdLst/>
              <a:ahLst/>
              <a:cxnLst/>
              <a:rect l="l" t="t" r="r" b="b"/>
              <a:pathLst>
                <a:path w="1234" h="2101" extrusionOk="0">
                  <a:moveTo>
                    <a:pt x="937" y="0"/>
                  </a:moveTo>
                  <a:cubicBezTo>
                    <a:pt x="845" y="0"/>
                    <a:pt x="754" y="0"/>
                    <a:pt x="754" y="91"/>
                  </a:cubicBezTo>
                  <a:cubicBezTo>
                    <a:pt x="571" y="274"/>
                    <a:pt x="457" y="571"/>
                    <a:pt x="366" y="753"/>
                  </a:cubicBezTo>
                  <a:cubicBezTo>
                    <a:pt x="183" y="959"/>
                    <a:pt x="92" y="1233"/>
                    <a:pt x="1" y="1415"/>
                  </a:cubicBezTo>
                  <a:cubicBezTo>
                    <a:pt x="92" y="1621"/>
                    <a:pt x="183" y="1895"/>
                    <a:pt x="275" y="2100"/>
                  </a:cubicBezTo>
                  <a:cubicBezTo>
                    <a:pt x="457" y="1986"/>
                    <a:pt x="571" y="1895"/>
                    <a:pt x="571" y="1712"/>
                  </a:cubicBezTo>
                  <a:cubicBezTo>
                    <a:pt x="663" y="1529"/>
                    <a:pt x="754" y="1233"/>
                    <a:pt x="845" y="1050"/>
                  </a:cubicBezTo>
                  <a:cubicBezTo>
                    <a:pt x="937" y="753"/>
                    <a:pt x="1028" y="571"/>
                    <a:pt x="1142" y="274"/>
                  </a:cubicBezTo>
                  <a:cubicBezTo>
                    <a:pt x="1233" y="91"/>
                    <a:pt x="1028" y="0"/>
                    <a:pt x="9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5" name="Google Shape;1765;p32"/>
            <p:cNvSpPr/>
            <p:nvPr/>
          </p:nvSpPr>
          <p:spPr>
            <a:xfrm>
              <a:off x="7079625" y="3368901"/>
              <a:ext cx="236412" cy="221776"/>
            </a:xfrm>
            <a:custGeom>
              <a:avLst/>
              <a:gdLst/>
              <a:ahLst/>
              <a:cxnLst/>
              <a:rect l="l" t="t" r="r" b="b"/>
              <a:pathLst>
                <a:path w="8561" h="8031" extrusionOk="0">
                  <a:moveTo>
                    <a:pt x="6382" y="416"/>
                  </a:moveTo>
                  <a:cubicBezTo>
                    <a:pt x="6419" y="416"/>
                    <a:pt x="6452" y="420"/>
                    <a:pt x="6483" y="429"/>
                  </a:cubicBezTo>
                  <a:cubicBezTo>
                    <a:pt x="6757" y="635"/>
                    <a:pt x="6757" y="1388"/>
                    <a:pt x="6757" y="1685"/>
                  </a:cubicBezTo>
                  <a:cubicBezTo>
                    <a:pt x="6666" y="2050"/>
                    <a:pt x="6575" y="2438"/>
                    <a:pt x="6483" y="2826"/>
                  </a:cubicBezTo>
                  <a:cubicBezTo>
                    <a:pt x="6369" y="2917"/>
                    <a:pt x="6483" y="3009"/>
                    <a:pt x="6575" y="3009"/>
                  </a:cubicBezTo>
                  <a:cubicBezTo>
                    <a:pt x="6757" y="3282"/>
                    <a:pt x="7054" y="3579"/>
                    <a:pt x="7328" y="3762"/>
                  </a:cubicBezTo>
                  <a:cubicBezTo>
                    <a:pt x="7419" y="3853"/>
                    <a:pt x="7625" y="4059"/>
                    <a:pt x="7716" y="4150"/>
                  </a:cubicBezTo>
                  <a:cubicBezTo>
                    <a:pt x="7898" y="4332"/>
                    <a:pt x="8081" y="4332"/>
                    <a:pt x="7990" y="4629"/>
                  </a:cubicBezTo>
                  <a:cubicBezTo>
                    <a:pt x="7898" y="4994"/>
                    <a:pt x="7328" y="5200"/>
                    <a:pt x="7054" y="5291"/>
                  </a:cubicBezTo>
                  <a:cubicBezTo>
                    <a:pt x="6666" y="5474"/>
                    <a:pt x="6278" y="5565"/>
                    <a:pt x="5913" y="5770"/>
                  </a:cubicBezTo>
                  <a:cubicBezTo>
                    <a:pt x="5799" y="5770"/>
                    <a:pt x="5707" y="5770"/>
                    <a:pt x="5707" y="5862"/>
                  </a:cubicBezTo>
                  <a:cubicBezTo>
                    <a:pt x="5342" y="6341"/>
                    <a:pt x="4954" y="6912"/>
                    <a:pt x="4566" y="7574"/>
                  </a:cubicBezTo>
                  <a:cubicBezTo>
                    <a:pt x="4201" y="6820"/>
                    <a:pt x="3813" y="5953"/>
                    <a:pt x="3333" y="5200"/>
                  </a:cubicBezTo>
                  <a:cubicBezTo>
                    <a:pt x="3333" y="5109"/>
                    <a:pt x="3333" y="4994"/>
                    <a:pt x="3242" y="4994"/>
                  </a:cubicBezTo>
                  <a:lnTo>
                    <a:pt x="1918" y="4994"/>
                  </a:lnTo>
                  <a:cubicBezTo>
                    <a:pt x="1804" y="4994"/>
                    <a:pt x="1713" y="5109"/>
                    <a:pt x="1621" y="5109"/>
                  </a:cubicBezTo>
                  <a:cubicBezTo>
                    <a:pt x="1233" y="5109"/>
                    <a:pt x="663" y="5109"/>
                    <a:pt x="663" y="4903"/>
                  </a:cubicBezTo>
                  <a:cubicBezTo>
                    <a:pt x="480" y="4538"/>
                    <a:pt x="1142" y="4059"/>
                    <a:pt x="1348" y="3853"/>
                  </a:cubicBezTo>
                  <a:lnTo>
                    <a:pt x="2192" y="3009"/>
                  </a:lnTo>
                  <a:lnTo>
                    <a:pt x="2283" y="3100"/>
                  </a:lnTo>
                  <a:cubicBezTo>
                    <a:pt x="2310" y="3153"/>
                    <a:pt x="2355" y="3176"/>
                    <a:pt x="2402" y="3176"/>
                  </a:cubicBezTo>
                  <a:cubicBezTo>
                    <a:pt x="2515" y="3176"/>
                    <a:pt x="2645" y="3046"/>
                    <a:pt x="2580" y="2917"/>
                  </a:cubicBezTo>
                  <a:cubicBezTo>
                    <a:pt x="2192" y="2255"/>
                    <a:pt x="2010" y="1479"/>
                    <a:pt x="1918" y="726"/>
                  </a:cubicBezTo>
                  <a:lnTo>
                    <a:pt x="1918" y="726"/>
                  </a:lnTo>
                  <a:cubicBezTo>
                    <a:pt x="2580" y="909"/>
                    <a:pt x="3242" y="1205"/>
                    <a:pt x="3995" y="1388"/>
                  </a:cubicBezTo>
                  <a:lnTo>
                    <a:pt x="4087" y="1297"/>
                  </a:lnTo>
                  <a:cubicBezTo>
                    <a:pt x="4087" y="1388"/>
                    <a:pt x="4201" y="1388"/>
                    <a:pt x="4292" y="1388"/>
                  </a:cubicBezTo>
                  <a:cubicBezTo>
                    <a:pt x="4566" y="1205"/>
                    <a:pt x="4954" y="1000"/>
                    <a:pt x="5342" y="817"/>
                  </a:cubicBezTo>
                  <a:cubicBezTo>
                    <a:pt x="5587" y="736"/>
                    <a:pt x="6071" y="416"/>
                    <a:pt x="6382" y="416"/>
                  </a:cubicBezTo>
                  <a:close/>
                  <a:moveTo>
                    <a:pt x="6431" y="1"/>
                  </a:moveTo>
                  <a:cubicBezTo>
                    <a:pt x="6257" y="1"/>
                    <a:pt x="6080" y="100"/>
                    <a:pt x="5913" y="155"/>
                  </a:cubicBezTo>
                  <a:cubicBezTo>
                    <a:pt x="5342" y="429"/>
                    <a:pt x="4657" y="726"/>
                    <a:pt x="4087" y="1114"/>
                  </a:cubicBezTo>
                  <a:cubicBezTo>
                    <a:pt x="4087" y="1114"/>
                    <a:pt x="3995" y="1114"/>
                    <a:pt x="3995" y="1205"/>
                  </a:cubicBezTo>
                  <a:cubicBezTo>
                    <a:pt x="3333" y="726"/>
                    <a:pt x="2489" y="543"/>
                    <a:pt x="1713" y="338"/>
                  </a:cubicBezTo>
                  <a:cubicBezTo>
                    <a:pt x="1621" y="338"/>
                    <a:pt x="1439" y="429"/>
                    <a:pt x="1530" y="543"/>
                  </a:cubicBezTo>
                  <a:cubicBezTo>
                    <a:pt x="1621" y="1388"/>
                    <a:pt x="1804" y="2141"/>
                    <a:pt x="2192" y="2917"/>
                  </a:cubicBezTo>
                  <a:cubicBezTo>
                    <a:pt x="1621" y="3100"/>
                    <a:pt x="1142" y="3488"/>
                    <a:pt x="777" y="3967"/>
                  </a:cubicBezTo>
                  <a:cubicBezTo>
                    <a:pt x="572" y="4241"/>
                    <a:pt x="1" y="4629"/>
                    <a:pt x="206" y="4994"/>
                  </a:cubicBezTo>
                  <a:cubicBezTo>
                    <a:pt x="298" y="5382"/>
                    <a:pt x="868" y="5382"/>
                    <a:pt x="1142" y="5382"/>
                  </a:cubicBezTo>
                  <a:cubicBezTo>
                    <a:pt x="1804" y="5382"/>
                    <a:pt x="2489" y="5382"/>
                    <a:pt x="3151" y="5291"/>
                  </a:cubicBezTo>
                  <a:cubicBezTo>
                    <a:pt x="3425" y="6250"/>
                    <a:pt x="3904" y="7094"/>
                    <a:pt x="4475" y="7962"/>
                  </a:cubicBezTo>
                  <a:cubicBezTo>
                    <a:pt x="4520" y="8007"/>
                    <a:pt x="4594" y="8030"/>
                    <a:pt x="4657" y="8030"/>
                  </a:cubicBezTo>
                  <a:cubicBezTo>
                    <a:pt x="4720" y="8030"/>
                    <a:pt x="4771" y="8007"/>
                    <a:pt x="4771" y="7962"/>
                  </a:cubicBezTo>
                  <a:cubicBezTo>
                    <a:pt x="5045" y="7277"/>
                    <a:pt x="5433" y="6615"/>
                    <a:pt x="5913" y="6044"/>
                  </a:cubicBezTo>
                  <a:lnTo>
                    <a:pt x="6004" y="6044"/>
                  </a:lnTo>
                  <a:cubicBezTo>
                    <a:pt x="6666" y="5862"/>
                    <a:pt x="7237" y="5565"/>
                    <a:pt x="7716" y="5291"/>
                  </a:cubicBezTo>
                  <a:cubicBezTo>
                    <a:pt x="7990" y="5200"/>
                    <a:pt x="8378" y="5109"/>
                    <a:pt x="8469" y="4720"/>
                  </a:cubicBezTo>
                  <a:cubicBezTo>
                    <a:pt x="8560" y="4332"/>
                    <a:pt x="8195" y="4150"/>
                    <a:pt x="7990" y="3853"/>
                  </a:cubicBezTo>
                  <a:cubicBezTo>
                    <a:pt x="7625" y="3488"/>
                    <a:pt x="7145" y="3191"/>
                    <a:pt x="6757" y="2826"/>
                  </a:cubicBezTo>
                  <a:cubicBezTo>
                    <a:pt x="6940" y="2347"/>
                    <a:pt x="7054" y="1867"/>
                    <a:pt x="7054" y="1388"/>
                  </a:cubicBezTo>
                  <a:cubicBezTo>
                    <a:pt x="7054" y="1000"/>
                    <a:pt x="7054" y="429"/>
                    <a:pt x="6757" y="155"/>
                  </a:cubicBezTo>
                  <a:cubicBezTo>
                    <a:pt x="6651" y="40"/>
                    <a:pt x="6541" y="1"/>
                    <a:pt x="64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766" name="Google Shape;1766;p32"/>
          <p:cNvGrpSpPr/>
          <p:nvPr/>
        </p:nvGrpSpPr>
        <p:grpSpPr>
          <a:xfrm>
            <a:off x="11072951" y="3180633"/>
            <a:ext cx="735442" cy="894616"/>
            <a:chOff x="6628313" y="2385475"/>
            <a:chExt cx="551582" cy="670962"/>
          </a:xfrm>
        </p:grpSpPr>
        <p:sp>
          <p:nvSpPr>
            <p:cNvPr id="1767" name="Google Shape;1767;p32"/>
            <p:cNvSpPr/>
            <p:nvPr/>
          </p:nvSpPr>
          <p:spPr>
            <a:xfrm>
              <a:off x="7090339" y="2480112"/>
              <a:ext cx="89555" cy="72213"/>
            </a:xfrm>
            <a:custGeom>
              <a:avLst/>
              <a:gdLst/>
              <a:ahLst/>
              <a:cxnLst/>
              <a:rect l="l" t="t" r="r" b="b"/>
              <a:pathLst>
                <a:path w="3243" h="2615" extrusionOk="0">
                  <a:moveTo>
                    <a:pt x="1781" y="137"/>
                  </a:moveTo>
                  <a:cubicBezTo>
                    <a:pt x="2215" y="137"/>
                    <a:pt x="2602" y="416"/>
                    <a:pt x="2763" y="864"/>
                  </a:cubicBezTo>
                  <a:cubicBezTo>
                    <a:pt x="2945" y="1526"/>
                    <a:pt x="2466" y="2097"/>
                    <a:pt x="1895" y="2280"/>
                  </a:cubicBezTo>
                  <a:cubicBezTo>
                    <a:pt x="1775" y="2323"/>
                    <a:pt x="1647" y="2344"/>
                    <a:pt x="1518" y="2344"/>
                  </a:cubicBezTo>
                  <a:cubicBezTo>
                    <a:pt x="1033" y="2344"/>
                    <a:pt x="533" y="2049"/>
                    <a:pt x="389" y="1526"/>
                  </a:cubicBezTo>
                  <a:cubicBezTo>
                    <a:pt x="184" y="864"/>
                    <a:pt x="663" y="294"/>
                    <a:pt x="1325" y="294"/>
                  </a:cubicBezTo>
                  <a:lnTo>
                    <a:pt x="1416" y="202"/>
                  </a:lnTo>
                  <a:cubicBezTo>
                    <a:pt x="1539" y="158"/>
                    <a:pt x="1662" y="137"/>
                    <a:pt x="1781" y="137"/>
                  </a:cubicBezTo>
                  <a:close/>
                  <a:moveTo>
                    <a:pt x="1653" y="0"/>
                  </a:moveTo>
                  <a:cubicBezTo>
                    <a:pt x="1480" y="0"/>
                    <a:pt x="1306" y="29"/>
                    <a:pt x="1142" y="88"/>
                  </a:cubicBezTo>
                  <a:cubicBezTo>
                    <a:pt x="480" y="88"/>
                    <a:pt x="1" y="773"/>
                    <a:pt x="92" y="1435"/>
                  </a:cubicBezTo>
                  <a:cubicBezTo>
                    <a:pt x="170" y="2159"/>
                    <a:pt x="819" y="2615"/>
                    <a:pt x="1478" y="2615"/>
                  </a:cubicBezTo>
                  <a:cubicBezTo>
                    <a:pt x="1587" y="2615"/>
                    <a:pt x="1697" y="2602"/>
                    <a:pt x="1804" y="2576"/>
                  </a:cubicBezTo>
                  <a:cubicBezTo>
                    <a:pt x="2557" y="2485"/>
                    <a:pt x="3242" y="1709"/>
                    <a:pt x="3037" y="956"/>
                  </a:cubicBezTo>
                  <a:cubicBezTo>
                    <a:pt x="2894" y="366"/>
                    <a:pt x="2276" y="0"/>
                    <a:pt x="1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8" name="Google Shape;1768;p32"/>
            <p:cNvSpPr/>
            <p:nvPr/>
          </p:nvSpPr>
          <p:spPr>
            <a:xfrm>
              <a:off x="7132590" y="2497261"/>
              <a:ext cx="23335" cy="32586"/>
            </a:xfrm>
            <a:custGeom>
              <a:avLst/>
              <a:gdLst/>
              <a:ahLst/>
              <a:cxnLst/>
              <a:rect l="l" t="t" r="r" b="b"/>
              <a:pathLst>
                <a:path w="845" h="1180" extrusionOk="0">
                  <a:moveTo>
                    <a:pt x="548" y="1"/>
                  </a:moveTo>
                  <a:cubicBezTo>
                    <a:pt x="515" y="1"/>
                    <a:pt x="457" y="71"/>
                    <a:pt x="457" y="152"/>
                  </a:cubicBezTo>
                  <a:cubicBezTo>
                    <a:pt x="662" y="426"/>
                    <a:pt x="457" y="814"/>
                    <a:pt x="183" y="905"/>
                  </a:cubicBezTo>
                  <a:cubicBezTo>
                    <a:pt x="0" y="997"/>
                    <a:pt x="92" y="1179"/>
                    <a:pt x="274" y="1179"/>
                  </a:cubicBezTo>
                  <a:cubicBezTo>
                    <a:pt x="753" y="997"/>
                    <a:pt x="845" y="426"/>
                    <a:pt x="571" y="38"/>
                  </a:cubicBezTo>
                  <a:cubicBezTo>
                    <a:pt x="571" y="12"/>
                    <a:pt x="562"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9" name="Google Shape;1769;p32"/>
            <p:cNvSpPr/>
            <p:nvPr/>
          </p:nvSpPr>
          <p:spPr>
            <a:xfrm>
              <a:off x="7082165" y="2385475"/>
              <a:ext cx="63045" cy="58378"/>
            </a:xfrm>
            <a:custGeom>
              <a:avLst/>
              <a:gdLst/>
              <a:ahLst/>
              <a:cxnLst/>
              <a:rect l="l" t="t" r="r" b="b"/>
              <a:pathLst>
                <a:path w="2283" h="2114" extrusionOk="0">
                  <a:moveTo>
                    <a:pt x="868" y="297"/>
                  </a:moveTo>
                  <a:lnTo>
                    <a:pt x="959" y="388"/>
                  </a:lnTo>
                  <a:cubicBezTo>
                    <a:pt x="1009" y="379"/>
                    <a:pt x="1059" y="374"/>
                    <a:pt x="1108" y="374"/>
                  </a:cubicBezTo>
                  <a:cubicBezTo>
                    <a:pt x="1533" y="374"/>
                    <a:pt x="1918" y="712"/>
                    <a:pt x="1918" y="1141"/>
                  </a:cubicBezTo>
                  <a:cubicBezTo>
                    <a:pt x="2009" y="1621"/>
                    <a:pt x="1529" y="1918"/>
                    <a:pt x="1141" y="1918"/>
                  </a:cubicBezTo>
                  <a:cubicBezTo>
                    <a:pt x="206" y="1918"/>
                    <a:pt x="206" y="662"/>
                    <a:pt x="868" y="297"/>
                  </a:cubicBezTo>
                  <a:close/>
                  <a:moveTo>
                    <a:pt x="959" y="0"/>
                  </a:moveTo>
                  <a:cubicBezTo>
                    <a:pt x="388" y="206"/>
                    <a:pt x="0" y="776"/>
                    <a:pt x="114" y="1233"/>
                  </a:cubicBezTo>
                  <a:cubicBezTo>
                    <a:pt x="197" y="1747"/>
                    <a:pt x="595" y="2113"/>
                    <a:pt x="1090" y="2113"/>
                  </a:cubicBezTo>
                  <a:cubicBezTo>
                    <a:pt x="1144" y="2113"/>
                    <a:pt x="1200" y="2109"/>
                    <a:pt x="1256" y="2100"/>
                  </a:cubicBezTo>
                  <a:cubicBezTo>
                    <a:pt x="1826" y="2009"/>
                    <a:pt x="2283" y="1621"/>
                    <a:pt x="2191" y="1050"/>
                  </a:cubicBezTo>
                  <a:cubicBezTo>
                    <a:pt x="2100" y="480"/>
                    <a:pt x="1529" y="91"/>
                    <a:pt x="1050" y="91"/>
                  </a:cubicBezTo>
                  <a:cubicBezTo>
                    <a:pt x="1050" y="91"/>
                    <a:pt x="1050" y="0"/>
                    <a:pt x="9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0" name="Google Shape;1770;p32"/>
            <p:cNvSpPr/>
            <p:nvPr/>
          </p:nvSpPr>
          <p:spPr>
            <a:xfrm>
              <a:off x="6987611" y="2568480"/>
              <a:ext cx="139318" cy="71909"/>
            </a:xfrm>
            <a:custGeom>
              <a:avLst/>
              <a:gdLst/>
              <a:ahLst/>
              <a:cxnLst/>
              <a:rect l="l" t="t" r="r" b="b"/>
              <a:pathLst>
                <a:path w="5045" h="2604" extrusionOk="0">
                  <a:moveTo>
                    <a:pt x="123" y="0"/>
                  </a:moveTo>
                  <a:cubicBezTo>
                    <a:pt x="57" y="0"/>
                    <a:pt x="0" y="65"/>
                    <a:pt x="0" y="129"/>
                  </a:cubicBezTo>
                  <a:cubicBezTo>
                    <a:pt x="908" y="1663"/>
                    <a:pt x="2653" y="2604"/>
                    <a:pt x="4539" y="2604"/>
                  </a:cubicBezTo>
                  <a:cubicBezTo>
                    <a:pt x="4647" y="2604"/>
                    <a:pt x="4754" y="2601"/>
                    <a:pt x="4862" y="2595"/>
                  </a:cubicBezTo>
                  <a:cubicBezTo>
                    <a:pt x="5045" y="2595"/>
                    <a:pt x="5045" y="2321"/>
                    <a:pt x="4862" y="2321"/>
                  </a:cubicBezTo>
                  <a:cubicBezTo>
                    <a:pt x="2854" y="2321"/>
                    <a:pt x="1347" y="1453"/>
                    <a:pt x="206" y="38"/>
                  </a:cubicBezTo>
                  <a:cubicBezTo>
                    <a:pt x="179" y="11"/>
                    <a:pt x="150" y="0"/>
                    <a:pt x="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1" name="Google Shape;1771;p32"/>
            <p:cNvSpPr/>
            <p:nvPr/>
          </p:nvSpPr>
          <p:spPr>
            <a:xfrm>
              <a:off x="7109587" y="2398703"/>
              <a:ext cx="14829" cy="29714"/>
            </a:xfrm>
            <a:custGeom>
              <a:avLst/>
              <a:gdLst/>
              <a:ahLst/>
              <a:cxnLst/>
              <a:rect l="l" t="t" r="r" b="b"/>
              <a:pathLst>
                <a:path w="537" h="1076" extrusionOk="0">
                  <a:moveTo>
                    <a:pt x="354" y="1"/>
                  </a:moveTo>
                  <a:cubicBezTo>
                    <a:pt x="263" y="1"/>
                    <a:pt x="148" y="92"/>
                    <a:pt x="263" y="92"/>
                  </a:cubicBezTo>
                  <a:cubicBezTo>
                    <a:pt x="354" y="297"/>
                    <a:pt x="354" y="662"/>
                    <a:pt x="148" y="868"/>
                  </a:cubicBezTo>
                  <a:cubicBezTo>
                    <a:pt x="1" y="942"/>
                    <a:pt x="92" y="1075"/>
                    <a:pt x="193" y="1075"/>
                  </a:cubicBezTo>
                  <a:cubicBezTo>
                    <a:pt x="216" y="1075"/>
                    <a:pt x="241" y="1068"/>
                    <a:pt x="263" y="1050"/>
                  </a:cubicBezTo>
                  <a:cubicBezTo>
                    <a:pt x="536" y="754"/>
                    <a:pt x="536" y="297"/>
                    <a:pt x="3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2" name="Google Shape;1772;p32"/>
            <p:cNvSpPr/>
            <p:nvPr/>
          </p:nvSpPr>
          <p:spPr>
            <a:xfrm>
              <a:off x="6669929" y="2744250"/>
              <a:ext cx="378215" cy="259471"/>
            </a:xfrm>
            <a:custGeom>
              <a:avLst/>
              <a:gdLst/>
              <a:ahLst/>
              <a:cxnLst/>
              <a:rect l="l" t="t" r="r" b="b"/>
              <a:pathLst>
                <a:path w="13696" h="9396" extrusionOk="0">
                  <a:moveTo>
                    <a:pt x="6003" y="224"/>
                  </a:moveTo>
                  <a:cubicBezTo>
                    <a:pt x="8121" y="998"/>
                    <a:pt x="9330" y="4186"/>
                    <a:pt x="11591" y="4186"/>
                  </a:cubicBezTo>
                  <a:cubicBezTo>
                    <a:pt x="11865" y="4186"/>
                    <a:pt x="12155" y="4139"/>
                    <a:pt x="12463" y="4036"/>
                  </a:cubicBezTo>
                  <a:cubicBezTo>
                    <a:pt x="12554" y="4036"/>
                    <a:pt x="12554" y="3945"/>
                    <a:pt x="12554" y="3945"/>
                  </a:cubicBezTo>
                  <a:cubicBezTo>
                    <a:pt x="12851" y="5086"/>
                    <a:pt x="13422" y="6410"/>
                    <a:pt x="13330" y="7756"/>
                  </a:cubicBezTo>
                  <a:cubicBezTo>
                    <a:pt x="13330" y="7756"/>
                    <a:pt x="13216" y="7756"/>
                    <a:pt x="13330" y="7848"/>
                  </a:cubicBezTo>
                  <a:lnTo>
                    <a:pt x="13330" y="7939"/>
                  </a:lnTo>
                  <a:cubicBezTo>
                    <a:pt x="13216" y="8213"/>
                    <a:pt x="13125" y="8601"/>
                    <a:pt x="13034" y="8898"/>
                  </a:cubicBezTo>
                  <a:lnTo>
                    <a:pt x="12942" y="8989"/>
                  </a:lnTo>
                  <a:cubicBezTo>
                    <a:pt x="12807" y="9056"/>
                    <a:pt x="12634" y="9087"/>
                    <a:pt x="12431" y="9087"/>
                  </a:cubicBezTo>
                  <a:cubicBezTo>
                    <a:pt x="10920" y="9087"/>
                    <a:pt x="7798" y="7414"/>
                    <a:pt x="7053" y="7072"/>
                  </a:cubicBezTo>
                  <a:cubicBezTo>
                    <a:pt x="6277" y="6706"/>
                    <a:pt x="5433" y="6318"/>
                    <a:pt x="4657" y="5930"/>
                  </a:cubicBezTo>
                  <a:cubicBezTo>
                    <a:pt x="3995" y="5565"/>
                    <a:pt x="2488" y="4995"/>
                    <a:pt x="2009" y="4218"/>
                  </a:cubicBezTo>
                  <a:cubicBezTo>
                    <a:pt x="1530" y="3191"/>
                    <a:pt x="2671" y="2324"/>
                    <a:pt x="3516" y="1845"/>
                  </a:cubicBezTo>
                  <a:cubicBezTo>
                    <a:pt x="4383" y="1365"/>
                    <a:pt x="5227" y="795"/>
                    <a:pt x="6003" y="224"/>
                  </a:cubicBezTo>
                  <a:close/>
                  <a:moveTo>
                    <a:pt x="6159" y="1"/>
                  </a:moveTo>
                  <a:cubicBezTo>
                    <a:pt x="6146" y="1"/>
                    <a:pt x="6125" y="11"/>
                    <a:pt x="6095" y="41"/>
                  </a:cubicBezTo>
                  <a:lnTo>
                    <a:pt x="6003" y="41"/>
                  </a:lnTo>
                  <a:cubicBezTo>
                    <a:pt x="4565" y="703"/>
                    <a:pt x="0" y="2803"/>
                    <a:pt x="2009" y="4698"/>
                  </a:cubicBezTo>
                  <a:lnTo>
                    <a:pt x="2100" y="4698"/>
                  </a:lnTo>
                  <a:cubicBezTo>
                    <a:pt x="2488" y="5268"/>
                    <a:pt x="3333" y="5565"/>
                    <a:pt x="3995" y="5930"/>
                  </a:cubicBezTo>
                  <a:cubicBezTo>
                    <a:pt x="5342" y="6615"/>
                    <a:pt x="6665" y="7277"/>
                    <a:pt x="7989" y="7848"/>
                  </a:cubicBezTo>
                  <a:cubicBezTo>
                    <a:pt x="9222" y="8418"/>
                    <a:pt x="10842" y="9263"/>
                    <a:pt x="12189" y="9354"/>
                  </a:cubicBezTo>
                  <a:cubicBezTo>
                    <a:pt x="12324" y="9381"/>
                    <a:pt x="12447" y="9395"/>
                    <a:pt x="12561" y="9395"/>
                  </a:cubicBezTo>
                  <a:cubicBezTo>
                    <a:pt x="12928" y="9395"/>
                    <a:pt x="13195" y="9246"/>
                    <a:pt x="13422" y="8898"/>
                  </a:cubicBezTo>
                  <a:cubicBezTo>
                    <a:pt x="13513" y="8601"/>
                    <a:pt x="13604" y="8327"/>
                    <a:pt x="13513" y="8030"/>
                  </a:cubicBezTo>
                  <a:cubicBezTo>
                    <a:pt x="13696" y="7460"/>
                    <a:pt x="13604" y="6798"/>
                    <a:pt x="13513" y="6227"/>
                  </a:cubicBezTo>
                  <a:cubicBezTo>
                    <a:pt x="13330" y="5360"/>
                    <a:pt x="13034" y="4515"/>
                    <a:pt x="12851" y="3853"/>
                  </a:cubicBezTo>
                  <a:cubicBezTo>
                    <a:pt x="12851" y="3736"/>
                    <a:pt x="12784" y="3685"/>
                    <a:pt x="12709" y="3685"/>
                  </a:cubicBezTo>
                  <a:cubicBezTo>
                    <a:pt x="12653" y="3685"/>
                    <a:pt x="12593" y="3713"/>
                    <a:pt x="12554" y="3762"/>
                  </a:cubicBezTo>
                  <a:cubicBezTo>
                    <a:pt x="12554" y="3762"/>
                    <a:pt x="12463" y="3648"/>
                    <a:pt x="12372" y="3648"/>
                  </a:cubicBezTo>
                  <a:cubicBezTo>
                    <a:pt x="12096" y="3737"/>
                    <a:pt x="11835" y="3778"/>
                    <a:pt x="11587" y="3778"/>
                  </a:cubicBezTo>
                  <a:cubicBezTo>
                    <a:pt x="9435" y="3778"/>
                    <a:pt x="8233" y="717"/>
                    <a:pt x="6186" y="41"/>
                  </a:cubicBezTo>
                  <a:cubicBezTo>
                    <a:pt x="6186" y="41"/>
                    <a:pt x="6186" y="1"/>
                    <a:pt x="6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3" name="Google Shape;1773;p32"/>
            <p:cNvSpPr/>
            <p:nvPr/>
          </p:nvSpPr>
          <p:spPr>
            <a:xfrm>
              <a:off x="6964277" y="2671318"/>
              <a:ext cx="65586" cy="61250"/>
            </a:xfrm>
            <a:custGeom>
              <a:avLst/>
              <a:gdLst/>
              <a:ahLst/>
              <a:cxnLst/>
              <a:rect l="l" t="t" r="r" b="b"/>
              <a:pathLst>
                <a:path w="2375" h="2218" extrusionOk="0">
                  <a:moveTo>
                    <a:pt x="1051" y="126"/>
                  </a:moveTo>
                  <a:cubicBezTo>
                    <a:pt x="1530" y="126"/>
                    <a:pt x="1987" y="583"/>
                    <a:pt x="2101" y="1062"/>
                  </a:cubicBezTo>
                  <a:cubicBezTo>
                    <a:pt x="2101" y="1541"/>
                    <a:pt x="1621" y="1929"/>
                    <a:pt x="1142" y="1929"/>
                  </a:cubicBezTo>
                  <a:cubicBezTo>
                    <a:pt x="1112" y="1932"/>
                    <a:pt x="1082" y="1933"/>
                    <a:pt x="1054" y="1933"/>
                  </a:cubicBezTo>
                  <a:cubicBezTo>
                    <a:pt x="93" y="1933"/>
                    <a:pt x="117" y="481"/>
                    <a:pt x="960" y="126"/>
                  </a:cubicBezTo>
                  <a:close/>
                  <a:moveTo>
                    <a:pt x="1122" y="1"/>
                  </a:moveTo>
                  <a:cubicBezTo>
                    <a:pt x="1069" y="1"/>
                    <a:pt x="1014" y="4"/>
                    <a:pt x="960" y="12"/>
                  </a:cubicBezTo>
                  <a:lnTo>
                    <a:pt x="845" y="12"/>
                  </a:lnTo>
                  <a:cubicBezTo>
                    <a:pt x="275" y="126"/>
                    <a:pt x="1" y="788"/>
                    <a:pt x="92" y="1359"/>
                  </a:cubicBezTo>
                  <a:cubicBezTo>
                    <a:pt x="174" y="1870"/>
                    <a:pt x="568" y="2217"/>
                    <a:pt x="1060" y="2217"/>
                  </a:cubicBezTo>
                  <a:cubicBezTo>
                    <a:pt x="1117" y="2217"/>
                    <a:pt x="1175" y="2212"/>
                    <a:pt x="1233" y="2203"/>
                  </a:cubicBezTo>
                  <a:cubicBezTo>
                    <a:pt x="1895" y="2112"/>
                    <a:pt x="2375" y="1632"/>
                    <a:pt x="2283" y="971"/>
                  </a:cubicBezTo>
                  <a:cubicBezTo>
                    <a:pt x="2200" y="447"/>
                    <a:pt x="1713" y="1"/>
                    <a:pt x="1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4" name="Google Shape;1774;p32"/>
            <p:cNvSpPr/>
            <p:nvPr/>
          </p:nvSpPr>
          <p:spPr>
            <a:xfrm>
              <a:off x="6951049" y="2758609"/>
              <a:ext cx="60532" cy="60532"/>
            </a:xfrm>
            <a:custGeom>
              <a:avLst/>
              <a:gdLst/>
              <a:ahLst/>
              <a:cxnLst/>
              <a:rect l="l" t="t" r="r" b="b"/>
              <a:pathLst>
                <a:path w="2192" h="2192" extrusionOk="0">
                  <a:moveTo>
                    <a:pt x="1142" y="183"/>
                  </a:moveTo>
                  <a:cubicBezTo>
                    <a:pt x="1621" y="275"/>
                    <a:pt x="1895" y="663"/>
                    <a:pt x="1895" y="1142"/>
                  </a:cubicBezTo>
                  <a:cubicBezTo>
                    <a:pt x="1895" y="1621"/>
                    <a:pt x="1530" y="1895"/>
                    <a:pt x="1142" y="1895"/>
                  </a:cubicBezTo>
                  <a:cubicBezTo>
                    <a:pt x="1" y="1895"/>
                    <a:pt x="92" y="389"/>
                    <a:pt x="1050" y="183"/>
                  </a:cubicBezTo>
                  <a:close/>
                  <a:moveTo>
                    <a:pt x="1050" y="1"/>
                  </a:moveTo>
                  <a:cubicBezTo>
                    <a:pt x="480" y="1"/>
                    <a:pt x="1" y="571"/>
                    <a:pt x="1" y="1142"/>
                  </a:cubicBezTo>
                  <a:cubicBezTo>
                    <a:pt x="1" y="1713"/>
                    <a:pt x="571" y="2192"/>
                    <a:pt x="1142" y="2192"/>
                  </a:cubicBezTo>
                  <a:cubicBezTo>
                    <a:pt x="1712" y="2192"/>
                    <a:pt x="2192" y="1713"/>
                    <a:pt x="2192" y="1142"/>
                  </a:cubicBezTo>
                  <a:cubicBezTo>
                    <a:pt x="2192" y="571"/>
                    <a:pt x="1712" y="1"/>
                    <a:pt x="1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5" name="Google Shape;1775;p32"/>
            <p:cNvSpPr/>
            <p:nvPr/>
          </p:nvSpPr>
          <p:spPr>
            <a:xfrm>
              <a:off x="6996586" y="2690538"/>
              <a:ext cx="12482" cy="20463"/>
            </a:xfrm>
            <a:custGeom>
              <a:avLst/>
              <a:gdLst/>
              <a:ahLst/>
              <a:cxnLst/>
              <a:rect l="l" t="t" r="r" b="b"/>
              <a:pathLst>
                <a:path w="452" h="741" extrusionOk="0">
                  <a:moveTo>
                    <a:pt x="155" y="1"/>
                  </a:moveTo>
                  <a:lnTo>
                    <a:pt x="155" y="1"/>
                  </a:lnTo>
                  <a:cubicBezTo>
                    <a:pt x="246" y="183"/>
                    <a:pt x="246" y="366"/>
                    <a:pt x="63" y="571"/>
                  </a:cubicBezTo>
                  <a:cubicBezTo>
                    <a:pt x="0" y="634"/>
                    <a:pt x="68" y="741"/>
                    <a:pt x="146" y="741"/>
                  </a:cubicBezTo>
                  <a:cubicBezTo>
                    <a:pt x="181" y="741"/>
                    <a:pt x="218" y="719"/>
                    <a:pt x="246" y="663"/>
                  </a:cubicBezTo>
                  <a:cubicBezTo>
                    <a:pt x="451" y="457"/>
                    <a:pt x="360" y="183"/>
                    <a:pt x="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6" name="Google Shape;1776;p32"/>
            <p:cNvSpPr/>
            <p:nvPr/>
          </p:nvSpPr>
          <p:spPr>
            <a:xfrm>
              <a:off x="6982558" y="2774378"/>
              <a:ext cx="15796" cy="19358"/>
            </a:xfrm>
            <a:custGeom>
              <a:avLst/>
              <a:gdLst/>
              <a:ahLst/>
              <a:cxnLst/>
              <a:rect l="l" t="t" r="r" b="b"/>
              <a:pathLst>
                <a:path w="572" h="701" extrusionOk="0">
                  <a:moveTo>
                    <a:pt x="1" y="0"/>
                  </a:moveTo>
                  <a:lnTo>
                    <a:pt x="1" y="92"/>
                  </a:lnTo>
                  <a:cubicBezTo>
                    <a:pt x="298" y="92"/>
                    <a:pt x="298" y="388"/>
                    <a:pt x="183" y="571"/>
                  </a:cubicBezTo>
                  <a:cubicBezTo>
                    <a:pt x="119" y="636"/>
                    <a:pt x="146" y="700"/>
                    <a:pt x="207" y="700"/>
                  </a:cubicBezTo>
                  <a:cubicBezTo>
                    <a:pt x="233" y="700"/>
                    <a:pt x="264" y="689"/>
                    <a:pt x="298" y="662"/>
                  </a:cubicBezTo>
                  <a:cubicBezTo>
                    <a:pt x="571" y="480"/>
                    <a:pt x="389"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7" name="Google Shape;1777;p32"/>
            <p:cNvSpPr/>
            <p:nvPr/>
          </p:nvSpPr>
          <p:spPr>
            <a:xfrm>
              <a:off x="6848929" y="2756096"/>
              <a:ext cx="18309" cy="13255"/>
            </a:xfrm>
            <a:custGeom>
              <a:avLst/>
              <a:gdLst/>
              <a:ahLst/>
              <a:cxnLst/>
              <a:rect l="l" t="t" r="r" b="b"/>
              <a:pathLst>
                <a:path w="663" h="480" extrusionOk="0">
                  <a:moveTo>
                    <a:pt x="1" y="0"/>
                  </a:moveTo>
                  <a:lnTo>
                    <a:pt x="1" y="0"/>
                  </a:lnTo>
                  <a:cubicBezTo>
                    <a:pt x="275" y="183"/>
                    <a:pt x="457" y="366"/>
                    <a:pt x="663" y="480"/>
                  </a:cubicBezTo>
                  <a:lnTo>
                    <a:pt x="663" y="480"/>
                  </a:lnTo>
                  <a:cubicBezTo>
                    <a:pt x="457" y="366"/>
                    <a:pt x="275" y="183"/>
                    <a:pt x="1" y="0"/>
                  </a:cubicBezTo>
                  <a:close/>
                </a:path>
              </a:pathLst>
            </a:custGeom>
            <a:solidFill>
              <a:srgbClr val="C492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8" name="Google Shape;1778;p32"/>
            <p:cNvSpPr/>
            <p:nvPr/>
          </p:nvSpPr>
          <p:spPr>
            <a:xfrm>
              <a:off x="6628313" y="2532967"/>
              <a:ext cx="527612" cy="523470"/>
            </a:xfrm>
            <a:custGeom>
              <a:avLst/>
              <a:gdLst/>
              <a:ahLst/>
              <a:cxnLst/>
              <a:rect l="l" t="t" r="r" b="b"/>
              <a:pathLst>
                <a:path w="19106" h="18956" extrusionOk="0">
                  <a:moveTo>
                    <a:pt x="12491" y="3070"/>
                  </a:moveTo>
                  <a:cubicBezTo>
                    <a:pt x="13729" y="3899"/>
                    <a:pt x="14947" y="4571"/>
                    <a:pt x="16344" y="5022"/>
                  </a:cubicBezTo>
                  <a:cubicBezTo>
                    <a:pt x="15865" y="5889"/>
                    <a:pt x="15408" y="6848"/>
                    <a:pt x="15020" y="7784"/>
                  </a:cubicBezTo>
                  <a:lnTo>
                    <a:pt x="14929" y="7784"/>
                  </a:lnTo>
                  <a:cubicBezTo>
                    <a:pt x="14929" y="7875"/>
                    <a:pt x="14837" y="7875"/>
                    <a:pt x="14837" y="7989"/>
                  </a:cubicBezTo>
                  <a:cubicBezTo>
                    <a:pt x="15111" y="9496"/>
                    <a:pt x="15408" y="10934"/>
                    <a:pt x="15591" y="12440"/>
                  </a:cubicBezTo>
                  <a:cubicBezTo>
                    <a:pt x="15682" y="12828"/>
                    <a:pt x="15773" y="13216"/>
                    <a:pt x="15865" y="13695"/>
                  </a:cubicBezTo>
                  <a:cubicBezTo>
                    <a:pt x="16070" y="14837"/>
                    <a:pt x="16344" y="16069"/>
                    <a:pt x="16161" y="17119"/>
                  </a:cubicBezTo>
                  <a:cubicBezTo>
                    <a:pt x="16000" y="18184"/>
                    <a:pt x="15395" y="18524"/>
                    <a:pt x="14648" y="18524"/>
                  </a:cubicBezTo>
                  <a:cubicBezTo>
                    <a:pt x="13602" y="18524"/>
                    <a:pt x="12278" y="17856"/>
                    <a:pt x="11505" y="17576"/>
                  </a:cubicBezTo>
                  <a:cubicBezTo>
                    <a:pt x="10067" y="17005"/>
                    <a:pt x="8652" y="16435"/>
                    <a:pt x="7214" y="15773"/>
                  </a:cubicBezTo>
                  <a:cubicBezTo>
                    <a:pt x="5981" y="15202"/>
                    <a:pt x="4749" y="14540"/>
                    <a:pt x="3607" y="13787"/>
                  </a:cubicBezTo>
                  <a:cubicBezTo>
                    <a:pt x="3219" y="13581"/>
                    <a:pt x="2854" y="13307"/>
                    <a:pt x="2466" y="12919"/>
                  </a:cubicBezTo>
                  <a:cubicBezTo>
                    <a:pt x="1895" y="11687"/>
                    <a:pt x="1987" y="10637"/>
                    <a:pt x="2854" y="9884"/>
                  </a:cubicBezTo>
                  <a:cubicBezTo>
                    <a:pt x="3128" y="9496"/>
                    <a:pt x="3425" y="9130"/>
                    <a:pt x="3790" y="8834"/>
                  </a:cubicBezTo>
                  <a:cubicBezTo>
                    <a:pt x="4840" y="7989"/>
                    <a:pt x="6072" y="7419"/>
                    <a:pt x="7419" y="6939"/>
                  </a:cubicBezTo>
                  <a:cubicBezTo>
                    <a:pt x="8652" y="6551"/>
                    <a:pt x="9976" y="6277"/>
                    <a:pt x="11208" y="5798"/>
                  </a:cubicBezTo>
                  <a:cubicBezTo>
                    <a:pt x="11299" y="5798"/>
                    <a:pt x="11299" y="5798"/>
                    <a:pt x="11299" y="5707"/>
                  </a:cubicBezTo>
                  <a:lnTo>
                    <a:pt x="11414" y="5593"/>
                  </a:lnTo>
                  <a:cubicBezTo>
                    <a:pt x="11688" y="4748"/>
                    <a:pt x="12076" y="3881"/>
                    <a:pt x="12441" y="3127"/>
                  </a:cubicBezTo>
                  <a:cubicBezTo>
                    <a:pt x="12473" y="3101"/>
                    <a:pt x="12487" y="3083"/>
                    <a:pt x="12491" y="3070"/>
                  </a:cubicBezTo>
                  <a:close/>
                  <a:moveTo>
                    <a:pt x="12737" y="0"/>
                  </a:moveTo>
                  <a:cubicBezTo>
                    <a:pt x="11779" y="183"/>
                    <a:pt x="11208" y="1233"/>
                    <a:pt x="11505" y="2169"/>
                  </a:cubicBezTo>
                  <a:lnTo>
                    <a:pt x="11596" y="2169"/>
                  </a:lnTo>
                  <a:lnTo>
                    <a:pt x="11688" y="2077"/>
                  </a:lnTo>
                  <a:cubicBezTo>
                    <a:pt x="11596" y="1324"/>
                    <a:pt x="11984" y="571"/>
                    <a:pt x="12829" y="274"/>
                  </a:cubicBezTo>
                  <a:lnTo>
                    <a:pt x="12829" y="183"/>
                  </a:lnTo>
                  <a:cubicBezTo>
                    <a:pt x="15020" y="845"/>
                    <a:pt x="17006" y="1804"/>
                    <a:pt x="18718" y="3127"/>
                  </a:cubicBezTo>
                  <a:cubicBezTo>
                    <a:pt x="18832" y="3515"/>
                    <a:pt x="18718" y="3995"/>
                    <a:pt x="18444" y="4360"/>
                  </a:cubicBezTo>
                  <a:cubicBezTo>
                    <a:pt x="18261" y="4748"/>
                    <a:pt x="17964" y="4931"/>
                    <a:pt x="17576" y="5136"/>
                  </a:cubicBezTo>
                  <a:cubicBezTo>
                    <a:pt x="15408" y="4451"/>
                    <a:pt x="13491" y="3515"/>
                    <a:pt x="11688" y="2169"/>
                  </a:cubicBezTo>
                  <a:lnTo>
                    <a:pt x="11596" y="2169"/>
                  </a:lnTo>
                  <a:cubicBezTo>
                    <a:pt x="11505" y="2283"/>
                    <a:pt x="11505" y="2283"/>
                    <a:pt x="11596" y="2374"/>
                  </a:cubicBezTo>
                  <a:cubicBezTo>
                    <a:pt x="11870" y="2557"/>
                    <a:pt x="12167" y="2739"/>
                    <a:pt x="12441" y="3036"/>
                  </a:cubicBezTo>
                  <a:lnTo>
                    <a:pt x="12349" y="3036"/>
                  </a:lnTo>
                  <a:cubicBezTo>
                    <a:pt x="11779" y="3789"/>
                    <a:pt x="11414" y="4657"/>
                    <a:pt x="11117" y="5501"/>
                  </a:cubicBezTo>
                  <a:lnTo>
                    <a:pt x="11117" y="5593"/>
                  </a:lnTo>
                  <a:cubicBezTo>
                    <a:pt x="7990" y="6072"/>
                    <a:pt x="4178" y="7213"/>
                    <a:pt x="2169" y="9975"/>
                  </a:cubicBezTo>
                  <a:cubicBezTo>
                    <a:pt x="1" y="13125"/>
                    <a:pt x="4361" y="14928"/>
                    <a:pt x="6734" y="16069"/>
                  </a:cubicBezTo>
                  <a:cubicBezTo>
                    <a:pt x="8652" y="16914"/>
                    <a:pt x="10546" y="17690"/>
                    <a:pt x="12441" y="18352"/>
                  </a:cubicBezTo>
                  <a:cubicBezTo>
                    <a:pt x="13117" y="18587"/>
                    <a:pt x="13993" y="18955"/>
                    <a:pt x="14786" y="18955"/>
                  </a:cubicBezTo>
                  <a:cubicBezTo>
                    <a:pt x="15224" y="18955"/>
                    <a:pt x="15638" y="18843"/>
                    <a:pt x="15979" y="18534"/>
                  </a:cubicBezTo>
                  <a:cubicBezTo>
                    <a:pt x="17006" y="17576"/>
                    <a:pt x="16435" y="15681"/>
                    <a:pt x="16253" y="14449"/>
                  </a:cubicBezTo>
                  <a:cubicBezTo>
                    <a:pt x="15979" y="12257"/>
                    <a:pt x="15682" y="10158"/>
                    <a:pt x="15203" y="7989"/>
                  </a:cubicBezTo>
                  <a:lnTo>
                    <a:pt x="15294" y="7875"/>
                  </a:lnTo>
                  <a:cubicBezTo>
                    <a:pt x="15773" y="7030"/>
                    <a:pt x="16253" y="6072"/>
                    <a:pt x="16549" y="5136"/>
                  </a:cubicBezTo>
                  <a:cubicBezTo>
                    <a:pt x="16823" y="5227"/>
                    <a:pt x="17211" y="5319"/>
                    <a:pt x="17485" y="5319"/>
                  </a:cubicBezTo>
                  <a:cubicBezTo>
                    <a:pt x="17485" y="5349"/>
                    <a:pt x="17495" y="5359"/>
                    <a:pt x="17509" y="5359"/>
                  </a:cubicBezTo>
                  <a:cubicBezTo>
                    <a:pt x="17536" y="5359"/>
                    <a:pt x="17576" y="5319"/>
                    <a:pt x="17576" y="5319"/>
                  </a:cubicBezTo>
                  <a:cubicBezTo>
                    <a:pt x="18535" y="5319"/>
                    <a:pt x="19106" y="4177"/>
                    <a:pt x="19106" y="3310"/>
                  </a:cubicBezTo>
                  <a:lnTo>
                    <a:pt x="19106" y="3127"/>
                  </a:lnTo>
                  <a:lnTo>
                    <a:pt x="19014" y="3036"/>
                  </a:lnTo>
                  <a:cubicBezTo>
                    <a:pt x="19106" y="2945"/>
                    <a:pt x="19014" y="2945"/>
                    <a:pt x="19014" y="2853"/>
                  </a:cubicBezTo>
                  <a:cubicBezTo>
                    <a:pt x="17211" y="1507"/>
                    <a:pt x="15111" y="457"/>
                    <a:pt x="129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9" name="Google Shape;1779;p32"/>
            <p:cNvSpPr/>
            <p:nvPr/>
          </p:nvSpPr>
          <p:spPr>
            <a:xfrm>
              <a:off x="6722866" y="2756096"/>
              <a:ext cx="144371" cy="107809"/>
            </a:xfrm>
            <a:custGeom>
              <a:avLst/>
              <a:gdLst/>
              <a:ahLst/>
              <a:cxnLst/>
              <a:rect l="l" t="t" r="r" b="b"/>
              <a:pathLst>
                <a:path w="5228" h="3904" extrusionOk="0">
                  <a:moveTo>
                    <a:pt x="4566" y="0"/>
                  </a:moveTo>
                  <a:cubicBezTo>
                    <a:pt x="3516" y="274"/>
                    <a:pt x="2557" y="845"/>
                    <a:pt x="1713" y="1416"/>
                  </a:cubicBezTo>
                  <a:cubicBezTo>
                    <a:pt x="1142" y="1895"/>
                    <a:pt x="275" y="2466"/>
                    <a:pt x="1" y="3333"/>
                  </a:cubicBezTo>
                  <a:cubicBezTo>
                    <a:pt x="1" y="3516"/>
                    <a:pt x="1" y="3607"/>
                    <a:pt x="92" y="3789"/>
                  </a:cubicBezTo>
                  <a:cubicBezTo>
                    <a:pt x="92" y="3904"/>
                    <a:pt x="92" y="3904"/>
                    <a:pt x="183" y="3904"/>
                  </a:cubicBezTo>
                  <a:lnTo>
                    <a:pt x="366" y="3904"/>
                  </a:lnTo>
                  <a:cubicBezTo>
                    <a:pt x="1142" y="3516"/>
                    <a:pt x="1713" y="2648"/>
                    <a:pt x="2466" y="2192"/>
                  </a:cubicBezTo>
                  <a:cubicBezTo>
                    <a:pt x="3310" y="1621"/>
                    <a:pt x="4178" y="1324"/>
                    <a:pt x="5022" y="936"/>
                  </a:cubicBezTo>
                  <a:cubicBezTo>
                    <a:pt x="5228" y="845"/>
                    <a:pt x="5228" y="662"/>
                    <a:pt x="5228" y="480"/>
                  </a:cubicBezTo>
                  <a:cubicBezTo>
                    <a:pt x="5022" y="366"/>
                    <a:pt x="4840" y="183"/>
                    <a:pt x="45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780" name="Google Shape;1780;p32"/>
          <p:cNvSpPr/>
          <p:nvPr/>
        </p:nvSpPr>
        <p:spPr>
          <a:xfrm>
            <a:off x="11388130" y="2010163"/>
            <a:ext cx="672370" cy="755104"/>
          </a:xfrm>
          <a:custGeom>
            <a:avLst/>
            <a:gdLst/>
            <a:ahLst/>
            <a:cxnLst/>
            <a:rect l="l" t="t" r="r" b="b"/>
            <a:pathLst>
              <a:path w="18261" h="20508" extrusionOk="0">
                <a:moveTo>
                  <a:pt x="5707" y="2687"/>
                </a:moveTo>
                <a:cubicBezTo>
                  <a:pt x="8355" y="6202"/>
                  <a:pt x="11596" y="9443"/>
                  <a:pt x="14540" y="12776"/>
                </a:cubicBezTo>
                <a:cubicBezTo>
                  <a:pt x="14449" y="12958"/>
                  <a:pt x="14266" y="13164"/>
                  <a:pt x="14152" y="13346"/>
                </a:cubicBezTo>
                <a:cubicBezTo>
                  <a:pt x="10728" y="10311"/>
                  <a:pt x="7693" y="6887"/>
                  <a:pt x="4657" y="3463"/>
                </a:cubicBezTo>
                <a:cubicBezTo>
                  <a:pt x="4657" y="3349"/>
                  <a:pt x="4566" y="3258"/>
                  <a:pt x="4566" y="3166"/>
                </a:cubicBezTo>
                <a:lnTo>
                  <a:pt x="4566" y="3166"/>
                </a:lnTo>
                <a:cubicBezTo>
                  <a:pt x="4628" y="3182"/>
                  <a:pt x="4696" y="3189"/>
                  <a:pt x="4767" y="3189"/>
                </a:cubicBezTo>
                <a:cubicBezTo>
                  <a:pt x="5114" y="3189"/>
                  <a:pt x="5536" y="3009"/>
                  <a:pt x="5707" y="2687"/>
                </a:cubicBezTo>
                <a:close/>
                <a:moveTo>
                  <a:pt x="2648" y="1272"/>
                </a:moveTo>
                <a:cubicBezTo>
                  <a:pt x="2945" y="1454"/>
                  <a:pt x="3128" y="1546"/>
                  <a:pt x="3424" y="1637"/>
                </a:cubicBezTo>
                <a:cubicBezTo>
                  <a:pt x="3995" y="1934"/>
                  <a:pt x="4657" y="2116"/>
                  <a:pt x="5319" y="2208"/>
                </a:cubicBezTo>
                <a:cubicBezTo>
                  <a:pt x="5410" y="2322"/>
                  <a:pt x="5410" y="2322"/>
                  <a:pt x="5410" y="2413"/>
                </a:cubicBezTo>
                <a:cubicBezTo>
                  <a:pt x="5410" y="2596"/>
                  <a:pt x="5410" y="2687"/>
                  <a:pt x="5227" y="2892"/>
                </a:cubicBezTo>
                <a:cubicBezTo>
                  <a:pt x="5079" y="2984"/>
                  <a:pt x="4936" y="3029"/>
                  <a:pt x="4794" y="3029"/>
                </a:cubicBezTo>
                <a:cubicBezTo>
                  <a:pt x="4651" y="3029"/>
                  <a:pt x="4508" y="2984"/>
                  <a:pt x="4360" y="2892"/>
                </a:cubicBezTo>
                <a:lnTo>
                  <a:pt x="4269" y="2892"/>
                </a:lnTo>
                <a:cubicBezTo>
                  <a:pt x="4250" y="2869"/>
                  <a:pt x="4227" y="2859"/>
                  <a:pt x="4203" y="2859"/>
                </a:cubicBezTo>
                <a:cubicBezTo>
                  <a:pt x="4113" y="2859"/>
                  <a:pt x="4014" y="3003"/>
                  <a:pt x="4086" y="3075"/>
                </a:cubicBezTo>
                <a:cubicBezTo>
                  <a:pt x="4360" y="3349"/>
                  <a:pt x="4451" y="3737"/>
                  <a:pt x="4360" y="4125"/>
                </a:cubicBezTo>
                <a:cubicBezTo>
                  <a:pt x="4227" y="4391"/>
                  <a:pt x="3889" y="4572"/>
                  <a:pt x="3565" y="4572"/>
                </a:cubicBezTo>
                <a:cubicBezTo>
                  <a:pt x="3444" y="4572"/>
                  <a:pt x="3325" y="4546"/>
                  <a:pt x="3219" y="4490"/>
                </a:cubicBezTo>
                <a:cubicBezTo>
                  <a:pt x="3128" y="4490"/>
                  <a:pt x="3128" y="4604"/>
                  <a:pt x="3128" y="4604"/>
                </a:cubicBezTo>
                <a:lnTo>
                  <a:pt x="3219" y="4696"/>
                </a:lnTo>
                <a:cubicBezTo>
                  <a:pt x="3342" y="4742"/>
                  <a:pt x="3470" y="4765"/>
                  <a:pt x="3599" y="4765"/>
                </a:cubicBezTo>
                <a:cubicBezTo>
                  <a:pt x="3973" y="4765"/>
                  <a:pt x="4345" y="4573"/>
                  <a:pt x="4566" y="4216"/>
                </a:cubicBezTo>
                <a:cubicBezTo>
                  <a:pt x="4657" y="4125"/>
                  <a:pt x="4657" y="3920"/>
                  <a:pt x="4657" y="3828"/>
                </a:cubicBezTo>
                <a:cubicBezTo>
                  <a:pt x="7305" y="7457"/>
                  <a:pt x="10546" y="10767"/>
                  <a:pt x="13970" y="13620"/>
                </a:cubicBezTo>
                <a:cubicBezTo>
                  <a:pt x="13582" y="14191"/>
                  <a:pt x="13216" y="14579"/>
                  <a:pt x="12828" y="14967"/>
                </a:cubicBezTo>
                <a:cubicBezTo>
                  <a:pt x="9587" y="11543"/>
                  <a:pt x="6460" y="8028"/>
                  <a:pt x="3036" y="4696"/>
                </a:cubicBezTo>
                <a:lnTo>
                  <a:pt x="3036" y="4604"/>
                </a:lnTo>
                <a:lnTo>
                  <a:pt x="3036" y="4399"/>
                </a:lnTo>
                <a:cubicBezTo>
                  <a:pt x="3036" y="4329"/>
                  <a:pt x="2993" y="4299"/>
                  <a:pt x="2939" y="4299"/>
                </a:cubicBezTo>
                <a:cubicBezTo>
                  <a:pt x="2853" y="4299"/>
                  <a:pt x="2739" y="4377"/>
                  <a:pt x="2739" y="4490"/>
                </a:cubicBezTo>
                <a:cubicBezTo>
                  <a:pt x="2854" y="4878"/>
                  <a:pt x="2648" y="5175"/>
                  <a:pt x="2374" y="5449"/>
                </a:cubicBezTo>
                <a:cubicBezTo>
                  <a:pt x="2169" y="5631"/>
                  <a:pt x="1895" y="5746"/>
                  <a:pt x="1598" y="5746"/>
                </a:cubicBezTo>
                <a:lnTo>
                  <a:pt x="1598" y="5631"/>
                </a:lnTo>
                <a:lnTo>
                  <a:pt x="1416" y="5631"/>
                </a:lnTo>
                <a:cubicBezTo>
                  <a:pt x="1416" y="4696"/>
                  <a:pt x="1233" y="3737"/>
                  <a:pt x="1142" y="2892"/>
                </a:cubicBezTo>
                <a:cubicBezTo>
                  <a:pt x="1028" y="2778"/>
                  <a:pt x="1028" y="2596"/>
                  <a:pt x="1028" y="2504"/>
                </a:cubicBezTo>
                <a:cubicBezTo>
                  <a:pt x="1712" y="2413"/>
                  <a:pt x="2374" y="1934"/>
                  <a:pt x="2648" y="1272"/>
                </a:cubicBezTo>
                <a:close/>
                <a:moveTo>
                  <a:pt x="3036" y="4878"/>
                </a:moveTo>
                <a:cubicBezTo>
                  <a:pt x="5981" y="8485"/>
                  <a:pt x="9313" y="11817"/>
                  <a:pt x="12554" y="15241"/>
                </a:cubicBezTo>
                <a:cubicBezTo>
                  <a:pt x="11984" y="15629"/>
                  <a:pt x="11504" y="16017"/>
                  <a:pt x="10842" y="16291"/>
                </a:cubicBezTo>
                <a:cubicBezTo>
                  <a:pt x="7875" y="12776"/>
                  <a:pt x="4931" y="9352"/>
                  <a:pt x="1804" y="5928"/>
                </a:cubicBezTo>
                <a:cubicBezTo>
                  <a:pt x="2374" y="5928"/>
                  <a:pt x="2854" y="5449"/>
                  <a:pt x="3036" y="4878"/>
                </a:cubicBezTo>
                <a:close/>
                <a:moveTo>
                  <a:pt x="15020" y="12867"/>
                </a:moveTo>
                <a:cubicBezTo>
                  <a:pt x="15978" y="13346"/>
                  <a:pt x="16161" y="13917"/>
                  <a:pt x="15499" y="14488"/>
                </a:cubicBezTo>
                <a:cubicBezTo>
                  <a:pt x="15499" y="14579"/>
                  <a:pt x="15408" y="14670"/>
                  <a:pt x="15293" y="14762"/>
                </a:cubicBezTo>
                <a:cubicBezTo>
                  <a:pt x="14928" y="15241"/>
                  <a:pt x="14540" y="15720"/>
                  <a:pt x="14152" y="16108"/>
                </a:cubicBezTo>
                <a:cubicBezTo>
                  <a:pt x="13308" y="16861"/>
                  <a:pt x="12554" y="17432"/>
                  <a:pt x="11413" y="17615"/>
                </a:cubicBezTo>
                <a:cubicBezTo>
                  <a:pt x="11208" y="17523"/>
                  <a:pt x="10934" y="17432"/>
                  <a:pt x="10728" y="17249"/>
                </a:cubicBezTo>
                <a:cubicBezTo>
                  <a:pt x="10637" y="17044"/>
                  <a:pt x="10546" y="16770"/>
                  <a:pt x="10728" y="16588"/>
                </a:cubicBezTo>
                <a:lnTo>
                  <a:pt x="10842" y="16473"/>
                </a:lnTo>
                <a:cubicBezTo>
                  <a:pt x="12554" y="16473"/>
                  <a:pt x="14061" y="14396"/>
                  <a:pt x="14837" y="12867"/>
                </a:cubicBezTo>
                <a:lnTo>
                  <a:pt x="14928" y="12867"/>
                </a:lnTo>
                <a:cubicBezTo>
                  <a:pt x="14928" y="12867"/>
                  <a:pt x="14928" y="12908"/>
                  <a:pt x="14955" y="12908"/>
                </a:cubicBezTo>
                <a:cubicBezTo>
                  <a:pt x="14969" y="12908"/>
                  <a:pt x="14989" y="12897"/>
                  <a:pt x="15020" y="12867"/>
                </a:cubicBezTo>
                <a:close/>
                <a:moveTo>
                  <a:pt x="16161" y="13734"/>
                </a:moveTo>
                <a:cubicBezTo>
                  <a:pt x="16640" y="13917"/>
                  <a:pt x="16914" y="14191"/>
                  <a:pt x="17119" y="14762"/>
                </a:cubicBezTo>
                <a:cubicBezTo>
                  <a:pt x="17005" y="14967"/>
                  <a:pt x="16914" y="15150"/>
                  <a:pt x="16823" y="15332"/>
                </a:cubicBezTo>
                <a:cubicBezTo>
                  <a:pt x="16823" y="15332"/>
                  <a:pt x="16731" y="15446"/>
                  <a:pt x="16731" y="15538"/>
                </a:cubicBezTo>
                <a:cubicBezTo>
                  <a:pt x="15978" y="17044"/>
                  <a:pt x="14152" y="18756"/>
                  <a:pt x="12554" y="18961"/>
                </a:cubicBezTo>
                <a:cubicBezTo>
                  <a:pt x="11984" y="18870"/>
                  <a:pt x="11596" y="18482"/>
                  <a:pt x="11504" y="18003"/>
                </a:cubicBezTo>
                <a:cubicBezTo>
                  <a:pt x="13308" y="17615"/>
                  <a:pt x="15111" y="16017"/>
                  <a:pt x="15978" y="14396"/>
                </a:cubicBezTo>
                <a:cubicBezTo>
                  <a:pt x="16069" y="14191"/>
                  <a:pt x="16161" y="13917"/>
                  <a:pt x="16161" y="13734"/>
                </a:cubicBezTo>
                <a:close/>
                <a:moveTo>
                  <a:pt x="16914" y="15811"/>
                </a:moveTo>
                <a:cubicBezTo>
                  <a:pt x="17781" y="16861"/>
                  <a:pt x="17873" y="18391"/>
                  <a:pt x="16914" y="19327"/>
                </a:cubicBezTo>
                <a:cubicBezTo>
                  <a:pt x="16326" y="19924"/>
                  <a:pt x="15680" y="20180"/>
                  <a:pt x="15035" y="20180"/>
                </a:cubicBezTo>
                <a:cubicBezTo>
                  <a:pt x="14228" y="20180"/>
                  <a:pt x="13422" y="19779"/>
                  <a:pt x="12737" y="19144"/>
                </a:cubicBezTo>
                <a:cubicBezTo>
                  <a:pt x="14449" y="18961"/>
                  <a:pt x="16161" y="17341"/>
                  <a:pt x="16914" y="15811"/>
                </a:cubicBezTo>
                <a:close/>
                <a:moveTo>
                  <a:pt x="766" y="0"/>
                </a:moveTo>
                <a:cubicBezTo>
                  <a:pt x="697" y="0"/>
                  <a:pt x="631" y="12"/>
                  <a:pt x="571" y="39"/>
                </a:cubicBezTo>
                <a:cubicBezTo>
                  <a:pt x="0" y="313"/>
                  <a:pt x="457" y="1363"/>
                  <a:pt x="571" y="1751"/>
                </a:cubicBezTo>
                <a:cubicBezTo>
                  <a:pt x="754" y="3075"/>
                  <a:pt x="936" y="4399"/>
                  <a:pt x="1233" y="5631"/>
                </a:cubicBezTo>
                <a:cubicBezTo>
                  <a:pt x="1233" y="5746"/>
                  <a:pt x="1324" y="5746"/>
                  <a:pt x="1416" y="5746"/>
                </a:cubicBezTo>
                <a:cubicBezTo>
                  <a:pt x="1324" y="5837"/>
                  <a:pt x="1416" y="5837"/>
                  <a:pt x="1416" y="5837"/>
                </a:cubicBezTo>
                <a:lnTo>
                  <a:pt x="1416" y="5928"/>
                </a:lnTo>
                <a:cubicBezTo>
                  <a:pt x="4360" y="9443"/>
                  <a:pt x="7419" y="12958"/>
                  <a:pt x="10454" y="16382"/>
                </a:cubicBezTo>
                <a:cubicBezTo>
                  <a:pt x="10363" y="16588"/>
                  <a:pt x="10272" y="16861"/>
                  <a:pt x="10363" y="17044"/>
                </a:cubicBezTo>
                <a:cubicBezTo>
                  <a:pt x="10454" y="17523"/>
                  <a:pt x="10934" y="17820"/>
                  <a:pt x="11299" y="17911"/>
                </a:cubicBezTo>
                <a:cubicBezTo>
                  <a:pt x="11208" y="18573"/>
                  <a:pt x="11778" y="19235"/>
                  <a:pt x="12440" y="19235"/>
                </a:cubicBezTo>
                <a:cubicBezTo>
                  <a:pt x="12554" y="19235"/>
                  <a:pt x="12554" y="19235"/>
                  <a:pt x="12646" y="19144"/>
                </a:cubicBezTo>
                <a:cubicBezTo>
                  <a:pt x="13142" y="20042"/>
                  <a:pt x="14070" y="20507"/>
                  <a:pt x="15020" y="20507"/>
                </a:cubicBezTo>
                <a:cubicBezTo>
                  <a:pt x="15689" y="20507"/>
                  <a:pt x="16367" y="20277"/>
                  <a:pt x="16914" y="19806"/>
                </a:cubicBezTo>
                <a:cubicBezTo>
                  <a:pt x="18261" y="18665"/>
                  <a:pt x="18261" y="16770"/>
                  <a:pt x="17119" y="15446"/>
                </a:cubicBezTo>
                <a:cubicBezTo>
                  <a:pt x="17211" y="15241"/>
                  <a:pt x="17302" y="15058"/>
                  <a:pt x="17393" y="14876"/>
                </a:cubicBezTo>
                <a:lnTo>
                  <a:pt x="17393" y="14670"/>
                </a:lnTo>
                <a:cubicBezTo>
                  <a:pt x="17302" y="14100"/>
                  <a:pt x="16823" y="13529"/>
                  <a:pt x="16161" y="13438"/>
                </a:cubicBezTo>
                <a:cubicBezTo>
                  <a:pt x="16092" y="12940"/>
                  <a:pt x="15856" y="12545"/>
                  <a:pt x="15461" y="12545"/>
                </a:cubicBezTo>
                <a:cubicBezTo>
                  <a:pt x="15331" y="12545"/>
                  <a:pt x="15184" y="12588"/>
                  <a:pt x="15020" y="12684"/>
                </a:cubicBezTo>
                <a:lnTo>
                  <a:pt x="14928" y="12593"/>
                </a:lnTo>
                <a:cubicBezTo>
                  <a:pt x="11984" y="9261"/>
                  <a:pt x="9222" y="5631"/>
                  <a:pt x="5981" y="2504"/>
                </a:cubicBezTo>
                <a:cubicBezTo>
                  <a:pt x="5889" y="2413"/>
                  <a:pt x="5798" y="2208"/>
                  <a:pt x="5707" y="2116"/>
                </a:cubicBezTo>
                <a:cubicBezTo>
                  <a:pt x="5707" y="2025"/>
                  <a:pt x="5707" y="2025"/>
                  <a:pt x="5593" y="1934"/>
                </a:cubicBezTo>
                <a:cubicBezTo>
                  <a:pt x="5501" y="1934"/>
                  <a:pt x="5410" y="1934"/>
                  <a:pt x="5319" y="1842"/>
                </a:cubicBezTo>
                <a:cubicBezTo>
                  <a:pt x="4269" y="1454"/>
                  <a:pt x="3219" y="1180"/>
                  <a:pt x="2169" y="701"/>
                </a:cubicBezTo>
                <a:cubicBezTo>
                  <a:pt x="1852" y="523"/>
                  <a:pt x="1225" y="0"/>
                  <a:pt x="766"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1781" name="Google Shape;1781;p32"/>
          <p:cNvGrpSpPr/>
          <p:nvPr/>
        </p:nvGrpSpPr>
        <p:grpSpPr>
          <a:xfrm>
            <a:off x="11724297" y="1560591"/>
            <a:ext cx="307631" cy="299752"/>
            <a:chOff x="7116822" y="1170443"/>
            <a:chExt cx="230723" cy="224814"/>
          </a:xfrm>
        </p:grpSpPr>
        <p:sp>
          <p:nvSpPr>
            <p:cNvPr id="1782" name="Google Shape;1782;p32"/>
            <p:cNvSpPr/>
            <p:nvPr/>
          </p:nvSpPr>
          <p:spPr>
            <a:xfrm>
              <a:off x="7174178" y="1180302"/>
              <a:ext cx="118524" cy="44764"/>
            </a:xfrm>
            <a:custGeom>
              <a:avLst/>
              <a:gdLst/>
              <a:ahLst/>
              <a:cxnLst/>
              <a:rect l="l" t="t" r="r" b="b"/>
              <a:pathLst>
                <a:path w="4292" h="1621" extrusionOk="0">
                  <a:moveTo>
                    <a:pt x="297" y="0"/>
                  </a:moveTo>
                  <a:cubicBezTo>
                    <a:pt x="297" y="0"/>
                    <a:pt x="206" y="0"/>
                    <a:pt x="92" y="92"/>
                  </a:cubicBezTo>
                  <a:cubicBezTo>
                    <a:pt x="92" y="92"/>
                    <a:pt x="1" y="183"/>
                    <a:pt x="1" y="274"/>
                  </a:cubicBezTo>
                  <a:cubicBezTo>
                    <a:pt x="480" y="1142"/>
                    <a:pt x="1347" y="1621"/>
                    <a:pt x="2283" y="1621"/>
                  </a:cubicBezTo>
                  <a:cubicBezTo>
                    <a:pt x="2945" y="1621"/>
                    <a:pt x="3630" y="1324"/>
                    <a:pt x="4086" y="845"/>
                  </a:cubicBezTo>
                  <a:cubicBezTo>
                    <a:pt x="4201" y="753"/>
                    <a:pt x="4292" y="662"/>
                    <a:pt x="4201" y="480"/>
                  </a:cubicBezTo>
                  <a:lnTo>
                    <a:pt x="4201" y="480"/>
                  </a:lnTo>
                  <a:lnTo>
                    <a:pt x="4086" y="571"/>
                  </a:lnTo>
                  <a:lnTo>
                    <a:pt x="3995" y="571"/>
                  </a:lnTo>
                  <a:cubicBezTo>
                    <a:pt x="3813" y="662"/>
                    <a:pt x="3721" y="662"/>
                    <a:pt x="3516" y="753"/>
                  </a:cubicBezTo>
                  <a:cubicBezTo>
                    <a:pt x="3151" y="936"/>
                    <a:pt x="2854" y="1050"/>
                    <a:pt x="2489" y="1142"/>
                  </a:cubicBezTo>
                  <a:cubicBezTo>
                    <a:pt x="2375" y="1142"/>
                    <a:pt x="2375" y="1233"/>
                    <a:pt x="2375" y="1233"/>
                  </a:cubicBezTo>
                  <a:cubicBezTo>
                    <a:pt x="2283" y="1233"/>
                    <a:pt x="2283" y="1142"/>
                    <a:pt x="2283" y="1142"/>
                  </a:cubicBezTo>
                  <a:cubicBezTo>
                    <a:pt x="2192" y="1050"/>
                    <a:pt x="2009" y="936"/>
                    <a:pt x="1918" y="845"/>
                  </a:cubicBezTo>
                  <a:cubicBezTo>
                    <a:pt x="1347" y="753"/>
                    <a:pt x="777" y="480"/>
                    <a:pt x="4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3" name="Google Shape;1783;p32"/>
            <p:cNvSpPr/>
            <p:nvPr/>
          </p:nvSpPr>
          <p:spPr>
            <a:xfrm>
              <a:off x="7279447" y="1269167"/>
              <a:ext cx="47304" cy="47304"/>
            </a:xfrm>
            <a:custGeom>
              <a:avLst/>
              <a:gdLst/>
              <a:ahLst/>
              <a:cxnLst/>
              <a:rect l="l" t="t" r="r" b="b"/>
              <a:pathLst>
                <a:path w="1713" h="1713" extrusionOk="0">
                  <a:moveTo>
                    <a:pt x="274" y="1"/>
                  </a:moveTo>
                  <a:cubicBezTo>
                    <a:pt x="92" y="1"/>
                    <a:pt x="1" y="206"/>
                    <a:pt x="92" y="389"/>
                  </a:cubicBezTo>
                  <a:cubicBezTo>
                    <a:pt x="183" y="571"/>
                    <a:pt x="389" y="868"/>
                    <a:pt x="480" y="1051"/>
                  </a:cubicBezTo>
                  <a:cubicBezTo>
                    <a:pt x="662" y="1256"/>
                    <a:pt x="845" y="1439"/>
                    <a:pt x="959" y="1621"/>
                  </a:cubicBezTo>
                  <a:lnTo>
                    <a:pt x="959" y="1713"/>
                  </a:lnTo>
                  <a:cubicBezTo>
                    <a:pt x="1233" y="1621"/>
                    <a:pt x="1416" y="1621"/>
                    <a:pt x="1712" y="1621"/>
                  </a:cubicBezTo>
                  <a:cubicBezTo>
                    <a:pt x="1712" y="1530"/>
                    <a:pt x="1712" y="1347"/>
                    <a:pt x="1530" y="1256"/>
                  </a:cubicBezTo>
                  <a:lnTo>
                    <a:pt x="959" y="685"/>
                  </a:lnTo>
                  <a:cubicBezTo>
                    <a:pt x="845" y="480"/>
                    <a:pt x="662" y="297"/>
                    <a:pt x="480" y="115"/>
                  </a:cubicBezTo>
                  <a:cubicBezTo>
                    <a:pt x="389" y="1"/>
                    <a:pt x="389" y="1"/>
                    <a:pt x="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4" name="Google Shape;1784;p32"/>
            <p:cNvSpPr/>
            <p:nvPr/>
          </p:nvSpPr>
          <p:spPr>
            <a:xfrm>
              <a:off x="7116822" y="1170443"/>
              <a:ext cx="230723" cy="224814"/>
            </a:xfrm>
            <a:custGeom>
              <a:avLst/>
              <a:gdLst/>
              <a:ahLst/>
              <a:cxnLst/>
              <a:rect l="l" t="t" r="r" b="b"/>
              <a:pathLst>
                <a:path w="8355" h="8141" extrusionOk="0">
                  <a:moveTo>
                    <a:pt x="2379" y="398"/>
                  </a:moveTo>
                  <a:cubicBezTo>
                    <a:pt x="2710" y="398"/>
                    <a:pt x="3186" y="649"/>
                    <a:pt x="3424" y="722"/>
                  </a:cubicBezTo>
                  <a:cubicBezTo>
                    <a:pt x="3698" y="928"/>
                    <a:pt x="4086" y="1202"/>
                    <a:pt x="4360" y="1499"/>
                  </a:cubicBezTo>
                  <a:cubicBezTo>
                    <a:pt x="4360" y="1544"/>
                    <a:pt x="4383" y="1567"/>
                    <a:pt x="4420" y="1567"/>
                  </a:cubicBezTo>
                  <a:cubicBezTo>
                    <a:pt x="4457" y="1567"/>
                    <a:pt x="4509" y="1544"/>
                    <a:pt x="4566" y="1499"/>
                  </a:cubicBezTo>
                  <a:cubicBezTo>
                    <a:pt x="4931" y="1407"/>
                    <a:pt x="5228" y="1293"/>
                    <a:pt x="5593" y="1110"/>
                  </a:cubicBezTo>
                  <a:cubicBezTo>
                    <a:pt x="5798" y="1019"/>
                    <a:pt x="5890" y="1019"/>
                    <a:pt x="6072" y="928"/>
                  </a:cubicBezTo>
                  <a:cubicBezTo>
                    <a:pt x="6246" y="874"/>
                    <a:pt x="6350" y="813"/>
                    <a:pt x="6442" y="813"/>
                  </a:cubicBezTo>
                  <a:cubicBezTo>
                    <a:pt x="6508" y="813"/>
                    <a:pt x="6567" y="843"/>
                    <a:pt x="6643" y="928"/>
                  </a:cubicBezTo>
                  <a:cubicBezTo>
                    <a:pt x="6939" y="1110"/>
                    <a:pt x="6848" y="1681"/>
                    <a:pt x="6848" y="2069"/>
                  </a:cubicBezTo>
                  <a:cubicBezTo>
                    <a:pt x="6848" y="2434"/>
                    <a:pt x="6734" y="2822"/>
                    <a:pt x="6734" y="3302"/>
                  </a:cubicBezTo>
                  <a:cubicBezTo>
                    <a:pt x="6734" y="3302"/>
                    <a:pt x="6643" y="3393"/>
                    <a:pt x="6734" y="3484"/>
                  </a:cubicBezTo>
                  <a:cubicBezTo>
                    <a:pt x="7031" y="4055"/>
                    <a:pt x="7419" y="4626"/>
                    <a:pt x="7784" y="5196"/>
                  </a:cubicBezTo>
                  <a:cubicBezTo>
                    <a:pt x="6939" y="5288"/>
                    <a:pt x="6072" y="5288"/>
                    <a:pt x="5136" y="5288"/>
                  </a:cubicBezTo>
                  <a:cubicBezTo>
                    <a:pt x="5022" y="5288"/>
                    <a:pt x="4931" y="5288"/>
                    <a:pt x="4931" y="5402"/>
                  </a:cubicBezTo>
                  <a:cubicBezTo>
                    <a:pt x="4748" y="5767"/>
                    <a:pt x="4566" y="6155"/>
                    <a:pt x="4360" y="6634"/>
                  </a:cubicBezTo>
                  <a:cubicBezTo>
                    <a:pt x="4190" y="6890"/>
                    <a:pt x="4020" y="7581"/>
                    <a:pt x="3683" y="7581"/>
                  </a:cubicBezTo>
                  <a:cubicBezTo>
                    <a:pt x="3659" y="7581"/>
                    <a:pt x="3633" y="7578"/>
                    <a:pt x="3607" y="7570"/>
                  </a:cubicBezTo>
                  <a:cubicBezTo>
                    <a:pt x="3310" y="7570"/>
                    <a:pt x="3128" y="6817"/>
                    <a:pt x="3036" y="6543"/>
                  </a:cubicBezTo>
                  <a:cubicBezTo>
                    <a:pt x="2945" y="6155"/>
                    <a:pt x="2854" y="5767"/>
                    <a:pt x="2740" y="5402"/>
                  </a:cubicBezTo>
                  <a:cubicBezTo>
                    <a:pt x="2945" y="5402"/>
                    <a:pt x="2945" y="5014"/>
                    <a:pt x="2740" y="5014"/>
                  </a:cubicBezTo>
                  <a:cubicBezTo>
                    <a:pt x="2603" y="5030"/>
                    <a:pt x="2466" y="5038"/>
                    <a:pt x="2329" y="5038"/>
                  </a:cubicBezTo>
                  <a:cubicBezTo>
                    <a:pt x="1712" y="5038"/>
                    <a:pt x="1092" y="4885"/>
                    <a:pt x="457" y="4717"/>
                  </a:cubicBezTo>
                  <a:cubicBezTo>
                    <a:pt x="936" y="4146"/>
                    <a:pt x="1416" y="3690"/>
                    <a:pt x="1986" y="3119"/>
                  </a:cubicBezTo>
                  <a:lnTo>
                    <a:pt x="1986" y="3005"/>
                  </a:lnTo>
                  <a:cubicBezTo>
                    <a:pt x="1986" y="2914"/>
                    <a:pt x="2078" y="2914"/>
                    <a:pt x="2078" y="2822"/>
                  </a:cubicBezTo>
                  <a:lnTo>
                    <a:pt x="2078" y="1681"/>
                  </a:lnTo>
                  <a:cubicBezTo>
                    <a:pt x="2078" y="1407"/>
                    <a:pt x="1986" y="631"/>
                    <a:pt x="2169" y="449"/>
                  </a:cubicBezTo>
                  <a:cubicBezTo>
                    <a:pt x="2227" y="413"/>
                    <a:pt x="2299" y="398"/>
                    <a:pt x="2379" y="398"/>
                  </a:cubicBezTo>
                  <a:close/>
                  <a:moveTo>
                    <a:pt x="2358" y="1"/>
                  </a:moveTo>
                  <a:cubicBezTo>
                    <a:pt x="2261" y="1"/>
                    <a:pt x="2167" y="18"/>
                    <a:pt x="2078" y="61"/>
                  </a:cubicBezTo>
                  <a:cubicBezTo>
                    <a:pt x="1712" y="152"/>
                    <a:pt x="1712" y="540"/>
                    <a:pt x="1712" y="837"/>
                  </a:cubicBezTo>
                  <a:lnTo>
                    <a:pt x="1712" y="2822"/>
                  </a:lnTo>
                  <a:cubicBezTo>
                    <a:pt x="1712" y="2914"/>
                    <a:pt x="1804" y="2914"/>
                    <a:pt x="1804" y="2914"/>
                  </a:cubicBezTo>
                  <a:cubicBezTo>
                    <a:pt x="1142" y="3393"/>
                    <a:pt x="571" y="4055"/>
                    <a:pt x="92" y="4717"/>
                  </a:cubicBezTo>
                  <a:cubicBezTo>
                    <a:pt x="1" y="4831"/>
                    <a:pt x="1" y="4922"/>
                    <a:pt x="92" y="5014"/>
                  </a:cubicBezTo>
                  <a:cubicBezTo>
                    <a:pt x="936" y="5196"/>
                    <a:pt x="1712" y="5402"/>
                    <a:pt x="2557" y="5402"/>
                  </a:cubicBezTo>
                  <a:cubicBezTo>
                    <a:pt x="2557" y="5972"/>
                    <a:pt x="2648" y="6543"/>
                    <a:pt x="2854" y="7114"/>
                  </a:cubicBezTo>
                  <a:cubicBezTo>
                    <a:pt x="3036" y="7387"/>
                    <a:pt x="3128" y="8049"/>
                    <a:pt x="3607" y="8141"/>
                  </a:cubicBezTo>
                  <a:cubicBezTo>
                    <a:pt x="3995" y="8141"/>
                    <a:pt x="4178" y="7684"/>
                    <a:pt x="4360" y="7387"/>
                  </a:cubicBezTo>
                  <a:cubicBezTo>
                    <a:pt x="4657" y="6817"/>
                    <a:pt x="4931" y="6155"/>
                    <a:pt x="5136" y="5584"/>
                  </a:cubicBezTo>
                  <a:cubicBezTo>
                    <a:pt x="5410" y="5611"/>
                    <a:pt x="5694" y="5622"/>
                    <a:pt x="5983" y="5622"/>
                  </a:cubicBezTo>
                  <a:cubicBezTo>
                    <a:pt x="6679" y="5622"/>
                    <a:pt x="7403" y="5557"/>
                    <a:pt x="8081" y="5493"/>
                  </a:cubicBezTo>
                  <a:cubicBezTo>
                    <a:pt x="8263" y="5493"/>
                    <a:pt x="8355" y="5402"/>
                    <a:pt x="8263" y="5196"/>
                  </a:cubicBezTo>
                  <a:cubicBezTo>
                    <a:pt x="7784" y="4626"/>
                    <a:pt x="7305" y="4055"/>
                    <a:pt x="7031" y="3393"/>
                  </a:cubicBezTo>
                  <a:lnTo>
                    <a:pt x="7031" y="3302"/>
                  </a:lnTo>
                  <a:cubicBezTo>
                    <a:pt x="7122" y="2640"/>
                    <a:pt x="7122" y="2069"/>
                    <a:pt x="7122" y="1407"/>
                  </a:cubicBezTo>
                  <a:cubicBezTo>
                    <a:pt x="7122" y="1110"/>
                    <a:pt x="7213" y="722"/>
                    <a:pt x="6939" y="540"/>
                  </a:cubicBezTo>
                  <a:cubicBezTo>
                    <a:pt x="6823" y="432"/>
                    <a:pt x="6696" y="395"/>
                    <a:pt x="6567" y="395"/>
                  </a:cubicBezTo>
                  <a:cubicBezTo>
                    <a:pt x="6367" y="395"/>
                    <a:pt x="6161" y="484"/>
                    <a:pt x="5981" y="540"/>
                  </a:cubicBezTo>
                  <a:cubicBezTo>
                    <a:pt x="5501" y="837"/>
                    <a:pt x="4931" y="1019"/>
                    <a:pt x="4452" y="1202"/>
                  </a:cubicBezTo>
                  <a:cubicBezTo>
                    <a:pt x="4178" y="837"/>
                    <a:pt x="3790" y="540"/>
                    <a:pt x="3310" y="357"/>
                  </a:cubicBezTo>
                  <a:cubicBezTo>
                    <a:pt x="3029" y="199"/>
                    <a:pt x="2681" y="1"/>
                    <a:pt x="2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785" name="Google Shape;1785;p32"/>
          <p:cNvGrpSpPr/>
          <p:nvPr/>
        </p:nvGrpSpPr>
        <p:grpSpPr>
          <a:xfrm>
            <a:off x="11079689" y="407206"/>
            <a:ext cx="850542" cy="996791"/>
            <a:chOff x="6633366" y="305403"/>
            <a:chExt cx="637907" cy="747593"/>
          </a:xfrm>
        </p:grpSpPr>
        <p:sp>
          <p:nvSpPr>
            <p:cNvPr id="1786" name="Google Shape;1786;p32"/>
            <p:cNvSpPr/>
            <p:nvPr/>
          </p:nvSpPr>
          <p:spPr>
            <a:xfrm>
              <a:off x="6801652" y="985533"/>
              <a:ext cx="28416" cy="5689"/>
            </a:xfrm>
            <a:custGeom>
              <a:avLst/>
              <a:gdLst/>
              <a:ahLst/>
              <a:cxnLst/>
              <a:rect l="l" t="t" r="r" b="b"/>
              <a:pathLst>
                <a:path w="1029" h="206" extrusionOk="0">
                  <a:moveTo>
                    <a:pt x="1" y="206"/>
                  </a:moveTo>
                  <a:lnTo>
                    <a:pt x="1" y="206"/>
                  </a:lnTo>
                  <a:lnTo>
                    <a:pt x="1" y="206"/>
                  </a:lnTo>
                  <a:lnTo>
                    <a:pt x="1" y="206"/>
                  </a:lnTo>
                  <a:close/>
                  <a:moveTo>
                    <a:pt x="1028" y="0"/>
                  </a:moveTo>
                  <a:cubicBezTo>
                    <a:pt x="663" y="114"/>
                    <a:pt x="366" y="206"/>
                    <a:pt x="1" y="206"/>
                  </a:cubicBezTo>
                  <a:cubicBezTo>
                    <a:pt x="366" y="206"/>
                    <a:pt x="663" y="114"/>
                    <a:pt x="1028" y="0"/>
                  </a:cubicBezTo>
                  <a:close/>
                </a:path>
              </a:pathLst>
            </a:custGeom>
            <a:solidFill>
              <a:srgbClr val="C492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7" name="Google Shape;1787;p32"/>
            <p:cNvSpPr/>
            <p:nvPr/>
          </p:nvSpPr>
          <p:spPr>
            <a:xfrm>
              <a:off x="6651647" y="449747"/>
              <a:ext cx="304483" cy="541475"/>
            </a:xfrm>
            <a:custGeom>
              <a:avLst/>
              <a:gdLst/>
              <a:ahLst/>
              <a:cxnLst/>
              <a:rect l="l" t="t" r="r" b="b"/>
              <a:pathLst>
                <a:path w="11026" h="19608" extrusionOk="0">
                  <a:moveTo>
                    <a:pt x="7031" y="1"/>
                  </a:moveTo>
                  <a:cubicBezTo>
                    <a:pt x="5889" y="1"/>
                    <a:pt x="4657" y="297"/>
                    <a:pt x="3721" y="868"/>
                  </a:cubicBezTo>
                  <a:cubicBezTo>
                    <a:pt x="3150" y="1142"/>
                    <a:pt x="2671" y="1530"/>
                    <a:pt x="2192" y="1918"/>
                  </a:cubicBezTo>
                  <a:cubicBezTo>
                    <a:pt x="1530" y="2763"/>
                    <a:pt x="1050" y="3630"/>
                    <a:pt x="662" y="4566"/>
                  </a:cubicBezTo>
                  <a:cubicBezTo>
                    <a:pt x="297" y="5524"/>
                    <a:pt x="92" y="6574"/>
                    <a:pt x="92" y="7533"/>
                  </a:cubicBezTo>
                  <a:cubicBezTo>
                    <a:pt x="0" y="8286"/>
                    <a:pt x="0" y="9245"/>
                    <a:pt x="0" y="10272"/>
                  </a:cubicBezTo>
                  <a:cubicBezTo>
                    <a:pt x="297" y="12943"/>
                    <a:pt x="1142" y="15796"/>
                    <a:pt x="2671" y="17896"/>
                  </a:cubicBezTo>
                  <a:cubicBezTo>
                    <a:pt x="2671" y="17987"/>
                    <a:pt x="2762" y="17987"/>
                    <a:pt x="2762" y="18078"/>
                  </a:cubicBezTo>
                  <a:cubicBezTo>
                    <a:pt x="3607" y="19220"/>
                    <a:pt x="4474" y="19608"/>
                    <a:pt x="5433" y="19608"/>
                  </a:cubicBezTo>
                  <a:cubicBezTo>
                    <a:pt x="5798" y="19608"/>
                    <a:pt x="6095" y="19516"/>
                    <a:pt x="6460" y="19402"/>
                  </a:cubicBezTo>
                  <a:cubicBezTo>
                    <a:pt x="6460" y="19311"/>
                    <a:pt x="6277" y="19128"/>
                    <a:pt x="6095" y="19128"/>
                  </a:cubicBezTo>
                  <a:cubicBezTo>
                    <a:pt x="1324" y="18466"/>
                    <a:pt x="1233" y="11893"/>
                    <a:pt x="1324" y="8195"/>
                  </a:cubicBezTo>
                  <a:cubicBezTo>
                    <a:pt x="1438" y="5707"/>
                    <a:pt x="2192" y="2968"/>
                    <a:pt x="4566" y="1827"/>
                  </a:cubicBezTo>
                  <a:cubicBezTo>
                    <a:pt x="5433" y="1439"/>
                    <a:pt x="6369" y="1256"/>
                    <a:pt x="7327" y="1256"/>
                  </a:cubicBezTo>
                  <a:cubicBezTo>
                    <a:pt x="8377" y="1256"/>
                    <a:pt x="9519" y="1439"/>
                    <a:pt x="10569" y="1713"/>
                  </a:cubicBezTo>
                  <a:lnTo>
                    <a:pt x="10660" y="1713"/>
                  </a:lnTo>
                  <a:cubicBezTo>
                    <a:pt x="10843" y="1713"/>
                    <a:pt x="11025" y="1530"/>
                    <a:pt x="11025" y="1256"/>
                  </a:cubicBezTo>
                  <a:cubicBezTo>
                    <a:pt x="10751" y="1051"/>
                    <a:pt x="10569" y="868"/>
                    <a:pt x="10272" y="685"/>
                  </a:cubicBezTo>
                  <a:cubicBezTo>
                    <a:pt x="9222" y="297"/>
                    <a:pt x="8081" y="1"/>
                    <a:pt x="7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8" name="Google Shape;1788;p32"/>
            <p:cNvSpPr/>
            <p:nvPr/>
          </p:nvSpPr>
          <p:spPr>
            <a:xfrm>
              <a:off x="6917000" y="975454"/>
              <a:ext cx="152573" cy="63045"/>
            </a:xfrm>
            <a:custGeom>
              <a:avLst/>
              <a:gdLst/>
              <a:ahLst/>
              <a:cxnLst/>
              <a:rect l="l" t="t" r="r" b="b"/>
              <a:pathLst>
                <a:path w="5525" h="2283" extrusionOk="0">
                  <a:moveTo>
                    <a:pt x="480" y="0"/>
                  </a:moveTo>
                  <a:cubicBezTo>
                    <a:pt x="480" y="91"/>
                    <a:pt x="389" y="91"/>
                    <a:pt x="275" y="91"/>
                  </a:cubicBezTo>
                  <a:lnTo>
                    <a:pt x="92" y="91"/>
                  </a:lnTo>
                  <a:cubicBezTo>
                    <a:pt x="1" y="183"/>
                    <a:pt x="1" y="365"/>
                    <a:pt x="92" y="479"/>
                  </a:cubicBezTo>
                  <a:cubicBezTo>
                    <a:pt x="184" y="753"/>
                    <a:pt x="389" y="1050"/>
                    <a:pt x="572" y="1233"/>
                  </a:cubicBezTo>
                  <a:cubicBezTo>
                    <a:pt x="1622" y="1895"/>
                    <a:pt x="2557" y="2283"/>
                    <a:pt x="3516" y="2283"/>
                  </a:cubicBezTo>
                  <a:cubicBezTo>
                    <a:pt x="4178" y="2283"/>
                    <a:pt x="4840" y="2191"/>
                    <a:pt x="5525" y="1712"/>
                  </a:cubicBezTo>
                  <a:cubicBezTo>
                    <a:pt x="5411" y="1621"/>
                    <a:pt x="5319" y="1415"/>
                    <a:pt x="5137" y="1415"/>
                  </a:cubicBezTo>
                  <a:lnTo>
                    <a:pt x="5045" y="1415"/>
                  </a:lnTo>
                  <a:cubicBezTo>
                    <a:pt x="4566" y="1506"/>
                    <a:pt x="4178" y="1621"/>
                    <a:pt x="3813" y="1621"/>
                  </a:cubicBezTo>
                  <a:cubicBezTo>
                    <a:pt x="2557" y="1621"/>
                    <a:pt x="1530" y="1141"/>
                    <a:pt x="663" y="91"/>
                  </a:cubicBezTo>
                  <a:cubicBezTo>
                    <a:pt x="572" y="0"/>
                    <a:pt x="572" y="0"/>
                    <a:pt x="4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9" name="Google Shape;1789;p32"/>
            <p:cNvSpPr/>
            <p:nvPr/>
          </p:nvSpPr>
          <p:spPr>
            <a:xfrm>
              <a:off x="6633366" y="305403"/>
              <a:ext cx="637907" cy="747593"/>
            </a:xfrm>
            <a:custGeom>
              <a:avLst/>
              <a:gdLst/>
              <a:ahLst/>
              <a:cxnLst/>
              <a:rect l="l" t="t" r="r" b="b"/>
              <a:pathLst>
                <a:path w="23100" h="27072" extrusionOk="0">
                  <a:moveTo>
                    <a:pt x="20155" y="3813"/>
                  </a:moveTo>
                  <a:cubicBezTo>
                    <a:pt x="20543" y="3904"/>
                    <a:pt x="21023" y="3995"/>
                    <a:pt x="21388" y="3995"/>
                  </a:cubicBezTo>
                  <a:cubicBezTo>
                    <a:pt x="21959" y="4086"/>
                    <a:pt x="22438" y="3995"/>
                    <a:pt x="22438" y="4201"/>
                  </a:cubicBezTo>
                  <a:cubicBezTo>
                    <a:pt x="21502" y="4657"/>
                    <a:pt x="20452" y="5045"/>
                    <a:pt x="19493" y="5342"/>
                  </a:cubicBezTo>
                  <a:cubicBezTo>
                    <a:pt x="19790" y="4863"/>
                    <a:pt x="20064" y="4383"/>
                    <a:pt x="20155" y="3813"/>
                  </a:cubicBezTo>
                  <a:close/>
                  <a:moveTo>
                    <a:pt x="18709" y="3744"/>
                  </a:moveTo>
                  <a:cubicBezTo>
                    <a:pt x="19134" y="3744"/>
                    <a:pt x="19585" y="3767"/>
                    <a:pt x="20064" y="3813"/>
                  </a:cubicBezTo>
                  <a:cubicBezTo>
                    <a:pt x="19881" y="4474"/>
                    <a:pt x="19585" y="4954"/>
                    <a:pt x="19105" y="5433"/>
                  </a:cubicBezTo>
                  <a:cubicBezTo>
                    <a:pt x="18261" y="5616"/>
                    <a:pt x="17302" y="5798"/>
                    <a:pt x="16458" y="6004"/>
                  </a:cubicBezTo>
                  <a:cubicBezTo>
                    <a:pt x="16640" y="5707"/>
                    <a:pt x="17028" y="5342"/>
                    <a:pt x="17120" y="5136"/>
                  </a:cubicBezTo>
                  <a:cubicBezTo>
                    <a:pt x="17302" y="4771"/>
                    <a:pt x="17393" y="4292"/>
                    <a:pt x="17508" y="3813"/>
                  </a:cubicBezTo>
                  <a:cubicBezTo>
                    <a:pt x="17884" y="3767"/>
                    <a:pt x="18284" y="3744"/>
                    <a:pt x="18709" y="3744"/>
                  </a:cubicBezTo>
                  <a:close/>
                  <a:moveTo>
                    <a:pt x="22347" y="4474"/>
                  </a:moveTo>
                  <a:cubicBezTo>
                    <a:pt x="22255" y="4566"/>
                    <a:pt x="22164" y="4657"/>
                    <a:pt x="22073" y="4863"/>
                  </a:cubicBezTo>
                  <a:cubicBezTo>
                    <a:pt x="21593" y="5433"/>
                    <a:pt x="21114" y="6004"/>
                    <a:pt x="20543" y="6483"/>
                  </a:cubicBezTo>
                  <a:lnTo>
                    <a:pt x="20543" y="6369"/>
                  </a:lnTo>
                  <a:cubicBezTo>
                    <a:pt x="20247" y="6095"/>
                    <a:pt x="19973" y="5798"/>
                    <a:pt x="19493" y="5707"/>
                  </a:cubicBezTo>
                  <a:cubicBezTo>
                    <a:pt x="20543" y="5433"/>
                    <a:pt x="21502" y="4954"/>
                    <a:pt x="22347" y="4474"/>
                  </a:cubicBezTo>
                  <a:close/>
                  <a:moveTo>
                    <a:pt x="17393" y="3813"/>
                  </a:moveTo>
                  <a:cubicBezTo>
                    <a:pt x="17120" y="4657"/>
                    <a:pt x="16732" y="5433"/>
                    <a:pt x="16161" y="6095"/>
                  </a:cubicBezTo>
                  <a:cubicBezTo>
                    <a:pt x="15408" y="6186"/>
                    <a:pt x="14746" y="6369"/>
                    <a:pt x="13970" y="6574"/>
                  </a:cubicBezTo>
                  <a:cubicBezTo>
                    <a:pt x="14175" y="6004"/>
                    <a:pt x="14449" y="5524"/>
                    <a:pt x="14746" y="5045"/>
                  </a:cubicBezTo>
                  <a:cubicBezTo>
                    <a:pt x="15590" y="4383"/>
                    <a:pt x="16458" y="3995"/>
                    <a:pt x="17393" y="3813"/>
                  </a:cubicBezTo>
                  <a:close/>
                  <a:moveTo>
                    <a:pt x="16161" y="6483"/>
                  </a:moveTo>
                  <a:cubicBezTo>
                    <a:pt x="17028" y="6757"/>
                    <a:pt x="17690" y="7145"/>
                    <a:pt x="18352" y="7624"/>
                  </a:cubicBezTo>
                  <a:cubicBezTo>
                    <a:pt x="17507" y="7260"/>
                    <a:pt x="16503" y="7128"/>
                    <a:pt x="15489" y="7128"/>
                  </a:cubicBezTo>
                  <a:cubicBezTo>
                    <a:pt x="14916" y="7128"/>
                    <a:pt x="14340" y="7170"/>
                    <a:pt x="13787" y="7236"/>
                  </a:cubicBezTo>
                  <a:cubicBezTo>
                    <a:pt x="13787" y="7145"/>
                    <a:pt x="13878" y="6940"/>
                    <a:pt x="13878" y="6848"/>
                  </a:cubicBezTo>
                  <a:lnTo>
                    <a:pt x="13970" y="6848"/>
                  </a:lnTo>
                  <a:cubicBezTo>
                    <a:pt x="14746" y="6757"/>
                    <a:pt x="15408" y="6666"/>
                    <a:pt x="16161" y="6483"/>
                  </a:cubicBezTo>
                  <a:close/>
                  <a:moveTo>
                    <a:pt x="19219" y="5798"/>
                  </a:moveTo>
                  <a:cubicBezTo>
                    <a:pt x="19676" y="5912"/>
                    <a:pt x="20064" y="6186"/>
                    <a:pt x="20452" y="6483"/>
                  </a:cubicBezTo>
                  <a:lnTo>
                    <a:pt x="20452" y="6574"/>
                  </a:lnTo>
                  <a:cubicBezTo>
                    <a:pt x="19973" y="6940"/>
                    <a:pt x="19402" y="7328"/>
                    <a:pt x="18831" y="7624"/>
                  </a:cubicBezTo>
                  <a:cubicBezTo>
                    <a:pt x="18443" y="7328"/>
                    <a:pt x="17964" y="7054"/>
                    <a:pt x="17599" y="6757"/>
                  </a:cubicBezTo>
                  <a:cubicBezTo>
                    <a:pt x="17393" y="6757"/>
                    <a:pt x="16937" y="6574"/>
                    <a:pt x="16549" y="6369"/>
                  </a:cubicBezTo>
                  <a:cubicBezTo>
                    <a:pt x="17393" y="6278"/>
                    <a:pt x="18352" y="6095"/>
                    <a:pt x="19219" y="5798"/>
                  </a:cubicBezTo>
                  <a:close/>
                  <a:moveTo>
                    <a:pt x="7690" y="4930"/>
                  </a:moveTo>
                  <a:cubicBezTo>
                    <a:pt x="9174" y="4930"/>
                    <a:pt x="10636" y="5501"/>
                    <a:pt x="11801" y="6666"/>
                  </a:cubicBezTo>
                  <a:cubicBezTo>
                    <a:pt x="11893" y="7328"/>
                    <a:pt x="11984" y="8081"/>
                    <a:pt x="12258" y="8766"/>
                  </a:cubicBezTo>
                  <a:lnTo>
                    <a:pt x="11413" y="8195"/>
                  </a:lnTo>
                  <a:cubicBezTo>
                    <a:pt x="11386" y="8161"/>
                    <a:pt x="11348" y="8147"/>
                    <a:pt x="11312" y="8147"/>
                  </a:cubicBezTo>
                  <a:cubicBezTo>
                    <a:pt x="11228" y="8147"/>
                    <a:pt x="11151" y="8222"/>
                    <a:pt x="11231" y="8286"/>
                  </a:cubicBezTo>
                  <a:cubicBezTo>
                    <a:pt x="11805" y="9000"/>
                    <a:pt x="12780" y="9440"/>
                    <a:pt x="13705" y="9440"/>
                  </a:cubicBezTo>
                  <a:cubicBezTo>
                    <a:pt x="14140" y="9440"/>
                    <a:pt x="14563" y="9343"/>
                    <a:pt x="14928" y="9131"/>
                  </a:cubicBezTo>
                  <a:cubicBezTo>
                    <a:pt x="15111" y="9040"/>
                    <a:pt x="15020" y="8857"/>
                    <a:pt x="14837" y="8857"/>
                  </a:cubicBezTo>
                  <a:cubicBezTo>
                    <a:pt x="14486" y="8991"/>
                    <a:pt x="14086" y="9075"/>
                    <a:pt x="13709" y="9075"/>
                  </a:cubicBezTo>
                  <a:cubicBezTo>
                    <a:pt x="13571" y="9075"/>
                    <a:pt x="13436" y="9064"/>
                    <a:pt x="13308" y="9040"/>
                  </a:cubicBezTo>
                  <a:cubicBezTo>
                    <a:pt x="13399" y="8560"/>
                    <a:pt x="13513" y="8081"/>
                    <a:pt x="13604" y="7624"/>
                  </a:cubicBezTo>
                  <a:lnTo>
                    <a:pt x="13696" y="7624"/>
                  </a:lnTo>
                  <a:cubicBezTo>
                    <a:pt x="14250" y="7567"/>
                    <a:pt x="14804" y="7532"/>
                    <a:pt x="15349" y="7532"/>
                  </a:cubicBezTo>
                  <a:cubicBezTo>
                    <a:pt x="17610" y="7532"/>
                    <a:pt x="19717" y="8139"/>
                    <a:pt x="21023" y="10272"/>
                  </a:cubicBezTo>
                  <a:cubicBezTo>
                    <a:pt x="22438" y="12851"/>
                    <a:pt x="21959" y="15887"/>
                    <a:pt x="20817" y="18558"/>
                  </a:cubicBezTo>
                  <a:cubicBezTo>
                    <a:pt x="19881" y="20749"/>
                    <a:pt x="18649" y="23214"/>
                    <a:pt x="16937" y="24926"/>
                  </a:cubicBezTo>
                  <a:cubicBezTo>
                    <a:pt x="15872" y="26104"/>
                    <a:pt x="14827" y="26570"/>
                    <a:pt x="13800" y="26570"/>
                  </a:cubicBezTo>
                  <a:cubicBezTo>
                    <a:pt x="12338" y="26570"/>
                    <a:pt x="10913" y="25626"/>
                    <a:pt x="9519" y="24447"/>
                  </a:cubicBezTo>
                  <a:cubicBezTo>
                    <a:pt x="9884" y="24447"/>
                    <a:pt x="10272" y="24355"/>
                    <a:pt x="10546" y="24355"/>
                  </a:cubicBezTo>
                  <a:cubicBezTo>
                    <a:pt x="10843" y="24355"/>
                    <a:pt x="10751" y="23967"/>
                    <a:pt x="10546" y="23967"/>
                  </a:cubicBezTo>
                  <a:cubicBezTo>
                    <a:pt x="8960" y="24022"/>
                    <a:pt x="7431" y="24797"/>
                    <a:pt x="6034" y="24797"/>
                  </a:cubicBezTo>
                  <a:cubicBezTo>
                    <a:pt x="5098" y="24797"/>
                    <a:pt x="4221" y="24450"/>
                    <a:pt x="3424" y="23305"/>
                  </a:cubicBezTo>
                  <a:cubicBezTo>
                    <a:pt x="1712" y="20932"/>
                    <a:pt x="754" y="17599"/>
                    <a:pt x="571" y="14746"/>
                  </a:cubicBezTo>
                  <a:cubicBezTo>
                    <a:pt x="480" y="11710"/>
                    <a:pt x="1233" y="8469"/>
                    <a:pt x="3607" y="6483"/>
                  </a:cubicBezTo>
                  <a:cubicBezTo>
                    <a:pt x="4825" y="5455"/>
                    <a:pt x="6267" y="4930"/>
                    <a:pt x="7690" y="4930"/>
                  </a:cubicBezTo>
                  <a:close/>
                  <a:moveTo>
                    <a:pt x="14540" y="1"/>
                  </a:moveTo>
                  <a:lnTo>
                    <a:pt x="14449" y="92"/>
                  </a:lnTo>
                  <a:lnTo>
                    <a:pt x="14540" y="206"/>
                  </a:lnTo>
                  <a:cubicBezTo>
                    <a:pt x="14928" y="480"/>
                    <a:pt x="15408" y="663"/>
                    <a:pt x="15796" y="959"/>
                  </a:cubicBezTo>
                  <a:cubicBezTo>
                    <a:pt x="16161" y="1439"/>
                    <a:pt x="16549" y="1804"/>
                    <a:pt x="16732" y="2375"/>
                  </a:cubicBezTo>
                  <a:cubicBezTo>
                    <a:pt x="14358" y="3813"/>
                    <a:pt x="13308" y="6369"/>
                    <a:pt x="13034" y="9040"/>
                  </a:cubicBezTo>
                  <a:cubicBezTo>
                    <a:pt x="12828" y="8948"/>
                    <a:pt x="12737" y="8948"/>
                    <a:pt x="12554" y="8857"/>
                  </a:cubicBezTo>
                  <a:cubicBezTo>
                    <a:pt x="11801" y="5798"/>
                    <a:pt x="12372" y="2763"/>
                    <a:pt x="14449" y="389"/>
                  </a:cubicBezTo>
                  <a:cubicBezTo>
                    <a:pt x="14540" y="297"/>
                    <a:pt x="14540" y="206"/>
                    <a:pt x="14449" y="206"/>
                  </a:cubicBezTo>
                  <a:cubicBezTo>
                    <a:pt x="14449" y="83"/>
                    <a:pt x="14383" y="34"/>
                    <a:pt x="14311" y="34"/>
                  </a:cubicBezTo>
                  <a:cubicBezTo>
                    <a:pt x="14263" y="34"/>
                    <a:pt x="14212" y="56"/>
                    <a:pt x="14175" y="92"/>
                  </a:cubicBezTo>
                  <a:cubicBezTo>
                    <a:pt x="12646" y="1713"/>
                    <a:pt x="11801" y="3995"/>
                    <a:pt x="11801" y="6186"/>
                  </a:cubicBezTo>
                  <a:cubicBezTo>
                    <a:pt x="10685" y="5028"/>
                    <a:pt x="9150" y="4467"/>
                    <a:pt x="7603" y="4467"/>
                  </a:cubicBezTo>
                  <a:cubicBezTo>
                    <a:pt x="6621" y="4467"/>
                    <a:pt x="5635" y="4693"/>
                    <a:pt x="4748" y="5136"/>
                  </a:cubicBezTo>
                  <a:cubicBezTo>
                    <a:pt x="1804" y="6666"/>
                    <a:pt x="389" y="9907"/>
                    <a:pt x="183" y="13034"/>
                  </a:cubicBezTo>
                  <a:cubicBezTo>
                    <a:pt x="1" y="16640"/>
                    <a:pt x="1051" y="20543"/>
                    <a:pt x="3128" y="23488"/>
                  </a:cubicBezTo>
                  <a:cubicBezTo>
                    <a:pt x="3997" y="24751"/>
                    <a:pt x="4966" y="25126"/>
                    <a:pt x="6009" y="25126"/>
                  </a:cubicBezTo>
                  <a:cubicBezTo>
                    <a:pt x="7019" y="25126"/>
                    <a:pt x="8098" y="24774"/>
                    <a:pt x="9222" y="24538"/>
                  </a:cubicBezTo>
                  <a:cubicBezTo>
                    <a:pt x="10489" y="25805"/>
                    <a:pt x="12118" y="27071"/>
                    <a:pt x="13841" y="27071"/>
                  </a:cubicBezTo>
                  <a:cubicBezTo>
                    <a:pt x="14447" y="27071"/>
                    <a:pt x="15064" y="26915"/>
                    <a:pt x="15682" y="26547"/>
                  </a:cubicBezTo>
                  <a:cubicBezTo>
                    <a:pt x="18352" y="24926"/>
                    <a:pt x="20247" y="20932"/>
                    <a:pt x="21388" y="18170"/>
                  </a:cubicBezTo>
                  <a:cubicBezTo>
                    <a:pt x="22438" y="15613"/>
                    <a:pt x="22826" y="12555"/>
                    <a:pt x="21297" y="9998"/>
                  </a:cubicBezTo>
                  <a:cubicBezTo>
                    <a:pt x="20726" y="9040"/>
                    <a:pt x="19973" y="8378"/>
                    <a:pt x="19014" y="7898"/>
                  </a:cubicBezTo>
                  <a:cubicBezTo>
                    <a:pt x="20817" y="7054"/>
                    <a:pt x="21959" y="5524"/>
                    <a:pt x="23100" y="3995"/>
                  </a:cubicBezTo>
                  <a:cubicBezTo>
                    <a:pt x="23100" y="3921"/>
                    <a:pt x="23100" y="3788"/>
                    <a:pt x="23003" y="3788"/>
                  </a:cubicBezTo>
                  <a:cubicBezTo>
                    <a:pt x="22980" y="3788"/>
                    <a:pt x="22952" y="3795"/>
                    <a:pt x="22917" y="3813"/>
                  </a:cubicBezTo>
                  <a:cubicBezTo>
                    <a:pt x="22073" y="3813"/>
                    <a:pt x="21297" y="3721"/>
                    <a:pt x="20452" y="3630"/>
                  </a:cubicBezTo>
                  <a:cubicBezTo>
                    <a:pt x="19714" y="3521"/>
                    <a:pt x="18991" y="3427"/>
                    <a:pt x="18291" y="3427"/>
                  </a:cubicBezTo>
                  <a:cubicBezTo>
                    <a:pt x="17088" y="3427"/>
                    <a:pt x="15953" y="3704"/>
                    <a:pt x="14928" y="4657"/>
                  </a:cubicBezTo>
                  <a:cubicBezTo>
                    <a:pt x="15499" y="3904"/>
                    <a:pt x="16161" y="3242"/>
                    <a:pt x="17120" y="2671"/>
                  </a:cubicBezTo>
                  <a:cubicBezTo>
                    <a:pt x="17211" y="2580"/>
                    <a:pt x="17211" y="2489"/>
                    <a:pt x="17120" y="2375"/>
                  </a:cubicBezTo>
                  <a:cubicBezTo>
                    <a:pt x="16732" y="1347"/>
                    <a:pt x="15796" y="92"/>
                    <a:pt x="14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790" name="Google Shape;1790;p32"/>
          <p:cNvGrpSpPr/>
          <p:nvPr/>
        </p:nvGrpSpPr>
        <p:grpSpPr>
          <a:xfrm>
            <a:off x="10551065" y="505921"/>
            <a:ext cx="315179" cy="296033"/>
            <a:chOff x="6236898" y="379439"/>
            <a:chExt cx="236384" cy="222025"/>
          </a:xfrm>
        </p:grpSpPr>
        <p:sp>
          <p:nvSpPr>
            <p:cNvPr id="1791" name="Google Shape;1791;p32"/>
            <p:cNvSpPr/>
            <p:nvPr/>
          </p:nvSpPr>
          <p:spPr>
            <a:xfrm>
              <a:off x="6381241" y="389877"/>
              <a:ext cx="70612" cy="110322"/>
            </a:xfrm>
            <a:custGeom>
              <a:avLst/>
              <a:gdLst/>
              <a:ahLst/>
              <a:cxnLst/>
              <a:rect l="l" t="t" r="r" b="b"/>
              <a:pathLst>
                <a:path w="2557" h="3995" extrusionOk="0">
                  <a:moveTo>
                    <a:pt x="959" y="0"/>
                  </a:moveTo>
                  <a:cubicBezTo>
                    <a:pt x="0" y="1324"/>
                    <a:pt x="571" y="3310"/>
                    <a:pt x="2192" y="3995"/>
                  </a:cubicBezTo>
                  <a:lnTo>
                    <a:pt x="2374" y="3995"/>
                  </a:lnTo>
                  <a:cubicBezTo>
                    <a:pt x="2466" y="3995"/>
                    <a:pt x="2557" y="3995"/>
                    <a:pt x="2557" y="3881"/>
                  </a:cubicBezTo>
                  <a:cubicBezTo>
                    <a:pt x="2557" y="3789"/>
                    <a:pt x="2466" y="3789"/>
                    <a:pt x="2374" y="3698"/>
                  </a:cubicBezTo>
                  <a:cubicBezTo>
                    <a:pt x="2283" y="3607"/>
                    <a:pt x="2192" y="3515"/>
                    <a:pt x="2100" y="3424"/>
                  </a:cubicBezTo>
                  <a:lnTo>
                    <a:pt x="1233" y="2557"/>
                  </a:lnTo>
                  <a:cubicBezTo>
                    <a:pt x="1233" y="2557"/>
                    <a:pt x="1142" y="2557"/>
                    <a:pt x="1142" y="2465"/>
                  </a:cubicBezTo>
                  <a:lnTo>
                    <a:pt x="1142" y="2374"/>
                  </a:lnTo>
                  <a:cubicBezTo>
                    <a:pt x="1233" y="2283"/>
                    <a:pt x="1233" y="2077"/>
                    <a:pt x="1324" y="1986"/>
                  </a:cubicBezTo>
                  <a:cubicBezTo>
                    <a:pt x="1142" y="1415"/>
                    <a:pt x="1142" y="845"/>
                    <a:pt x="1324" y="274"/>
                  </a:cubicBezTo>
                  <a:cubicBezTo>
                    <a:pt x="1324" y="183"/>
                    <a:pt x="1233" y="92"/>
                    <a:pt x="12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2" name="Google Shape;1792;p32"/>
            <p:cNvSpPr/>
            <p:nvPr/>
          </p:nvSpPr>
          <p:spPr>
            <a:xfrm>
              <a:off x="6349733" y="523506"/>
              <a:ext cx="36590" cy="58019"/>
            </a:xfrm>
            <a:custGeom>
              <a:avLst/>
              <a:gdLst/>
              <a:ahLst/>
              <a:cxnLst/>
              <a:rect l="l" t="t" r="r" b="b"/>
              <a:pathLst>
                <a:path w="1325" h="2101" extrusionOk="0">
                  <a:moveTo>
                    <a:pt x="959" y="0"/>
                  </a:moveTo>
                  <a:cubicBezTo>
                    <a:pt x="845" y="0"/>
                    <a:pt x="845" y="92"/>
                    <a:pt x="753" y="92"/>
                  </a:cubicBezTo>
                  <a:cubicBezTo>
                    <a:pt x="662" y="388"/>
                    <a:pt x="480" y="571"/>
                    <a:pt x="388" y="754"/>
                  </a:cubicBezTo>
                  <a:cubicBezTo>
                    <a:pt x="274" y="1050"/>
                    <a:pt x="183" y="1324"/>
                    <a:pt x="0" y="1438"/>
                  </a:cubicBezTo>
                  <a:cubicBezTo>
                    <a:pt x="91" y="1712"/>
                    <a:pt x="274" y="1895"/>
                    <a:pt x="388" y="2100"/>
                  </a:cubicBezTo>
                  <a:cubicBezTo>
                    <a:pt x="571" y="2100"/>
                    <a:pt x="662" y="2009"/>
                    <a:pt x="662" y="1803"/>
                  </a:cubicBezTo>
                  <a:cubicBezTo>
                    <a:pt x="662" y="1530"/>
                    <a:pt x="845" y="1324"/>
                    <a:pt x="959" y="1050"/>
                  </a:cubicBezTo>
                  <a:cubicBezTo>
                    <a:pt x="1050" y="868"/>
                    <a:pt x="1141" y="571"/>
                    <a:pt x="1233" y="388"/>
                  </a:cubicBezTo>
                  <a:cubicBezTo>
                    <a:pt x="1324" y="183"/>
                    <a:pt x="1141" y="0"/>
                    <a:pt x="9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3" name="Google Shape;1793;p32"/>
            <p:cNvSpPr/>
            <p:nvPr/>
          </p:nvSpPr>
          <p:spPr>
            <a:xfrm>
              <a:off x="6236898" y="379439"/>
              <a:ext cx="236384" cy="222025"/>
            </a:xfrm>
            <a:custGeom>
              <a:avLst/>
              <a:gdLst/>
              <a:ahLst/>
              <a:cxnLst/>
              <a:rect l="l" t="t" r="r" b="b"/>
              <a:pathLst>
                <a:path w="8560" h="8040" extrusionOk="0">
                  <a:moveTo>
                    <a:pt x="6361" y="361"/>
                  </a:moveTo>
                  <a:cubicBezTo>
                    <a:pt x="6398" y="361"/>
                    <a:pt x="6431" y="366"/>
                    <a:pt x="6460" y="378"/>
                  </a:cubicBezTo>
                  <a:cubicBezTo>
                    <a:pt x="6757" y="561"/>
                    <a:pt x="6643" y="1314"/>
                    <a:pt x="6643" y="1611"/>
                  </a:cubicBezTo>
                  <a:cubicBezTo>
                    <a:pt x="6643" y="1976"/>
                    <a:pt x="6551" y="2364"/>
                    <a:pt x="6369" y="2752"/>
                  </a:cubicBezTo>
                  <a:cubicBezTo>
                    <a:pt x="6369" y="2843"/>
                    <a:pt x="6369" y="2935"/>
                    <a:pt x="6460" y="2935"/>
                  </a:cubicBezTo>
                  <a:lnTo>
                    <a:pt x="7327" y="3802"/>
                  </a:lnTo>
                  <a:cubicBezTo>
                    <a:pt x="7419" y="3893"/>
                    <a:pt x="7510" y="3985"/>
                    <a:pt x="7601" y="4076"/>
                  </a:cubicBezTo>
                  <a:cubicBezTo>
                    <a:pt x="7898" y="4259"/>
                    <a:pt x="7989" y="4373"/>
                    <a:pt x="7989" y="4647"/>
                  </a:cubicBezTo>
                  <a:cubicBezTo>
                    <a:pt x="7898" y="4943"/>
                    <a:pt x="7327" y="5126"/>
                    <a:pt x="6939" y="5217"/>
                  </a:cubicBezTo>
                  <a:cubicBezTo>
                    <a:pt x="6551" y="5400"/>
                    <a:pt x="6186" y="5605"/>
                    <a:pt x="5798" y="5697"/>
                  </a:cubicBezTo>
                  <a:cubicBezTo>
                    <a:pt x="5798" y="5697"/>
                    <a:pt x="5707" y="5697"/>
                    <a:pt x="5615" y="5788"/>
                  </a:cubicBezTo>
                  <a:cubicBezTo>
                    <a:pt x="5227" y="6359"/>
                    <a:pt x="4839" y="6929"/>
                    <a:pt x="4566" y="7500"/>
                  </a:cubicBezTo>
                  <a:cubicBezTo>
                    <a:pt x="4086" y="6747"/>
                    <a:pt x="3698" y="5971"/>
                    <a:pt x="3333" y="5217"/>
                  </a:cubicBezTo>
                  <a:lnTo>
                    <a:pt x="3333" y="5126"/>
                  </a:lnTo>
                  <a:cubicBezTo>
                    <a:pt x="3333" y="5035"/>
                    <a:pt x="3219" y="5035"/>
                    <a:pt x="3128" y="5035"/>
                  </a:cubicBezTo>
                  <a:lnTo>
                    <a:pt x="1507" y="5035"/>
                  </a:lnTo>
                  <a:cubicBezTo>
                    <a:pt x="1368" y="5035"/>
                    <a:pt x="1212" y="5048"/>
                    <a:pt x="1068" y="5048"/>
                  </a:cubicBezTo>
                  <a:cubicBezTo>
                    <a:pt x="833" y="5048"/>
                    <a:pt x="628" y="5013"/>
                    <a:pt x="571" y="4829"/>
                  </a:cubicBezTo>
                  <a:cubicBezTo>
                    <a:pt x="480" y="4555"/>
                    <a:pt x="1142" y="3985"/>
                    <a:pt x="1324" y="3802"/>
                  </a:cubicBezTo>
                  <a:cubicBezTo>
                    <a:pt x="1621" y="3505"/>
                    <a:pt x="1895" y="3323"/>
                    <a:pt x="2192" y="3026"/>
                  </a:cubicBezTo>
                  <a:cubicBezTo>
                    <a:pt x="2225" y="3134"/>
                    <a:pt x="2283" y="3176"/>
                    <a:pt x="2338" y="3176"/>
                  </a:cubicBezTo>
                  <a:cubicBezTo>
                    <a:pt x="2434" y="3176"/>
                    <a:pt x="2524" y="3051"/>
                    <a:pt x="2466" y="2935"/>
                  </a:cubicBezTo>
                  <a:cubicBezTo>
                    <a:pt x="2192" y="2273"/>
                    <a:pt x="1895" y="1520"/>
                    <a:pt x="1804" y="744"/>
                  </a:cubicBezTo>
                  <a:lnTo>
                    <a:pt x="1804" y="744"/>
                  </a:lnTo>
                  <a:cubicBezTo>
                    <a:pt x="2557" y="835"/>
                    <a:pt x="3219" y="1132"/>
                    <a:pt x="3904" y="1314"/>
                  </a:cubicBezTo>
                  <a:lnTo>
                    <a:pt x="4177" y="1314"/>
                  </a:lnTo>
                  <a:cubicBezTo>
                    <a:pt x="4566" y="1132"/>
                    <a:pt x="4839" y="1040"/>
                    <a:pt x="5227" y="835"/>
                  </a:cubicBezTo>
                  <a:cubicBezTo>
                    <a:pt x="5472" y="753"/>
                    <a:pt x="6046" y="361"/>
                    <a:pt x="6361" y="361"/>
                  </a:cubicBezTo>
                  <a:close/>
                  <a:moveTo>
                    <a:pt x="6346" y="0"/>
                  </a:moveTo>
                  <a:cubicBezTo>
                    <a:pt x="6208" y="0"/>
                    <a:pt x="6052" y="73"/>
                    <a:pt x="5889" y="173"/>
                  </a:cubicBezTo>
                  <a:cubicBezTo>
                    <a:pt x="5227" y="470"/>
                    <a:pt x="4657" y="744"/>
                    <a:pt x="4086" y="1040"/>
                  </a:cubicBezTo>
                  <a:cubicBezTo>
                    <a:pt x="3995" y="1040"/>
                    <a:pt x="3995" y="1132"/>
                    <a:pt x="3995" y="1132"/>
                  </a:cubicBezTo>
                  <a:cubicBezTo>
                    <a:pt x="3219" y="744"/>
                    <a:pt x="2466" y="470"/>
                    <a:pt x="1621" y="378"/>
                  </a:cubicBezTo>
                  <a:cubicBezTo>
                    <a:pt x="1589" y="347"/>
                    <a:pt x="1560" y="333"/>
                    <a:pt x="1533" y="333"/>
                  </a:cubicBezTo>
                  <a:cubicBezTo>
                    <a:pt x="1463" y="333"/>
                    <a:pt x="1416" y="429"/>
                    <a:pt x="1416" y="561"/>
                  </a:cubicBezTo>
                  <a:cubicBezTo>
                    <a:pt x="1507" y="1314"/>
                    <a:pt x="1712" y="2090"/>
                    <a:pt x="2078" y="2843"/>
                  </a:cubicBezTo>
                  <a:cubicBezTo>
                    <a:pt x="1621" y="3117"/>
                    <a:pt x="1142" y="3505"/>
                    <a:pt x="754" y="3893"/>
                  </a:cubicBezTo>
                  <a:cubicBezTo>
                    <a:pt x="480" y="4167"/>
                    <a:pt x="0" y="4647"/>
                    <a:pt x="92" y="5035"/>
                  </a:cubicBezTo>
                  <a:cubicBezTo>
                    <a:pt x="274" y="5400"/>
                    <a:pt x="754" y="5400"/>
                    <a:pt x="1142" y="5400"/>
                  </a:cubicBezTo>
                  <a:cubicBezTo>
                    <a:pt x="1804" y="5400"/>
                    <a:pt x="2466" y="5400"/>
                    <a:pt x="3128" y="5309"/>
                  </a:cubicBezTo>
                  <a:cubicBezTo>
                    <a:pt x="3424" y="6267"/>
                    <a:pt x="3904" y="7112"/>
                    <a:pt x="4474" y="7979"/>
                  </a:cubicBezTo>
                  <a:cubicBezTo>
                    <a:pt x="4474" y="8017"/>
                    <a:pt x="4506" y="8039"/>
                    <a:pt x="4549" y="8039"/>
                  </a:cubicBezTo>
                  <a:cubicBezTo>
                    <a:pt x="4610" y="8039"/>
                    <a:pt x="4695" y="7995"/>
                    <a:pt x="4748" y="7888"/>
                  </a:cubicBezTo>
                  <a:cubicBezTo>
                    <a:pt x="5045" y="7226"/>
                    <a:pt x="5410" y="6655"/>
                    <a:pt x="5889" y="5971"/>
                  </a:cubicBezTo>
                  <a:cubicBezTo>
                    <a:pt x="5889" y="6028"/>
                    <a:pt x="5889" y="6056"/>
                    <a:pt x="5901" y="6056"/>
                  </a:cubicBezTo>
                  <a:cubicBezTo>
                    <a:pt x="5912" y="6056"/>
                    <a:pt x="5935" y="6028"/>
                    <a:pt x="5981" y="5971"/>
                  </a:cubicBezTo>
                  <a:cubicBezTo>
                    <a:pt x="6551" y="5788"/>
                    <a:pt x="7122" y="5605"/>
                    <a:pt x="7693" y="5309"/>
                  </a:cubicBezTo>
                  <a:cubicBezTo>
                    <a:pt x="7989" y="5217"/>
                    <a:pt x="8355" y="5035"/>
                    <a:pt x="8469" y="4738"/>
                  </a:cubicBezTo>
                  <a:cubicBezTo>
                    <a:pt x="8560" y="4373"/>
                    <a:pt x="8172" y="4076"/>
                    <a:pt x="7898" y="3893"/>
                  </a:cubicBezTo>
                  <a:cubicBezTo>
                    <a:pt x="7510" y="3505"/>
                    <a:pt x="7122" y="3117"/>
                    <a:pt x="6643" y="2843"/>
                  </a:cubicBezTo>
                  <a:cubicBezTo>
                    <a:pt x="6848" y="2364"/>
                    <a:pt x="6939" y="1885"/>
                    <a:pt x="6939" y="1405"/>
                  </a:cubicBezTo>
                  <a:cubicBezTo>
                    <a:pt x="6939" y="1040"/>
                    <a:pt x="6939" y="378"/>
                    <a:pt x="6643" y="173"/>
                  </a:cubicBezTo>
                  <a:cubicBezTo>
                    <a:pt x="6560" y="49"/>
                    <a:pt x="6459" y="0"/>
                    <a:pt x="63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794" name="Google Shape;1794;p32"/>
          <p:cNvGrpSpPr/>
          <p:nvPr/>
        </p:nvGrpSpPr>
        <p:grpSpPr>
          <a:xfrm>
            <a:off x="8957605" y="550914"/>
            <a:ext cx="1078311" cy="631757"/>
            <a:chOff x="5041803" y="413185"/>
            <a:chExt cx="808733" cy="473818"/>
          </a:xfrm>
        </p:grpSpPr>
        <p:sp>
          <p:nvSpPr>
            <p:cNvPr id="1795" name="Google Shape;1795;p32"/>
            <p:cNvSpPr/>
            <p:nvPr/>
          </p:nvSpPr>
          <p:spPr>
            <a:xfrm>
              <a:off x="5123130" y="455436"/>
              <a:ext cx="562269" cy="223157"/>
            </a:xfrm>
            <a:custGeom>
              <a:avLst/>
              <a:gdLst/>
              <a:ahLst/>
              <a:cxnLst/>
              <a:rect l="l" t="t" r="r" b="b"/>
              <a:pathLst>
                <a:path w="20361" h="8081" extrusionOk="0">
                  <a:moveTo>
                    <a:pt x="0" y="0"/>
                  </a:moveTo>
                  <a:lnTo>
                    <a:pt x="0" y="0"/>
                  </a:lnTo>
                  <a:cubicBezTo>
                    <a:pt x="1621" y="753"/>
                    <a:pt x="3241" y="1507"/>
                    <a:pt x="4862" y="2283"/>
                  </a:cubicBezTo>
                  <a:cubicBezTo>
                    <a:pt x="6094" y="2762"/>
                    <a:pt x="7327" y="3219"/>
                    <a:pt x="8560" y="3698"/>
                  </a:cubicBezTo>
                  <a:cubicBezTo>
                    <a:pt x="12166" y="5227"/>
                    <a:pt x="15887" y="6642"/>
                    <a:pt x="19493" y="7989"/>
                  </a:cubicBezTo>
                  <a:cubicBezTo>
                    <a:pt x="19584" y="8080"/>
                    <a:pt x="19584" y="8080"/>
                    <a:pt x="19698" y="8080"/>
                  </a:cubicBezTo>
                  <a:cubicBezTo>
                    <a:pt x="20064" y="8080"/>
                    <a:pt x="20360" y="7692"/>
                    <a:pt x="20269" y="7327"/>
                  </a:cubicBezTo>
                  <a:cubicBezTo>
                    <a:pt x="13513" y="4930"/>
                    <a:pt x="6665" y="2557"/>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6" name="Google Shape;1796;p32"/>
            <p:cNvSpPr/>
            <p:nvPr/>
          </p:nvSpPr>
          <p:spPr>
            <a:xfrm>
              <a:off x="5060084" y="423899"/>
              <a:ext cx="488537" cy="175908"/>
            </a:xfrm>
            <a:custGeom>
              <a:avLst/>
              <a:gdLst/>
              <a:ahLst/>
              <a:cxnLst/>
              <a:rect l="l" t="t" r="r" b="b"/>
              <a:pathLst>
                <a:path w="17691" h="6370" extrusionOk="0">
                  <a:moveTo>
                    <a:pt x="1" y="1"/>
                  </a:moveTo>
                  <a:lnTo>
                    <a:pt x="1" y="92"/>
                  </a:lnTo>
                  <a:cubicBezTo>
                    <a:pt x="5890" y="2078"/>
                    <a:pt x="11801" y="4178"/>
                    <a:pt x="17690" y="6369"/>
                  </a:cubicBezTo>
                  <a:cubicBezTo>
                    <a:pt x="15499" y="5502"/>
                    <a:pt x="13308" y="4657"/>
                    <a:pt x="11025" y="3790"/>
                  </a:cubicBezTo>
                  <a:cubicBezTo>
                    <a:pt x="7898" y="2557"/>
                    <a:pt x="4862" y="1233"/>
                    <a:pt x="1621" y="275"/>
                  </a:cubicBezTo>
                  <a:cubicBezTo>
                    <a:pt x="1051" y="183"/>
                    <a:pt x="571" y="9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7" name="Google Shape;1797;p32"/>
            <p:cNvSpPr/>
            <p:nvPr/>
          </p:nvSpPr>
          <p:spPr>
            <a:xfrm>
              <a:off x="5490602" y="725842"/>
              <a:ext cx="107809" cy="70612"/>
            </a:xfrm>
            <a:custGeom>
              <a:avLst/>
              <a:gdLst/>
              <a:ahLst/>
              <a:cxnLst/>
              <a:rect l="l" t="t" r="r" b="b"/>
              <a:pathLst>
                <a:path w="3904" h="2557" extrusionOk="0">
                  <a:moveTo>
                    <a:pt x="3538" y="0"/>
                  </a:moveTo>
                  <a:cubicBezTo>
                    <a:pt x="3424" y="0"/>
                    <a:pt x="3333" y="0"/>
                    <a:pt x="3333" y="92"/>
                  </a:cubicBezTo>
                  <a:cubicBezTo>
                    <a:pt x="2283" y="959"/>
                    <a:pt x="1142" y="1712"/>
                    <a:pt x="0" y="2374"/>
                  </a:cubicBezTo>
                  <a:cubicBezTo>
                    <a:pt x="114" y="2465"/>
                    <a:pt x="206" y="2557"/>
                    <a:pt x="297" y="2557"/>
                  </a:cubicBezTo>
                  <a:lnTo>
                    <a:pt x="388" y="2557"/>
                  </a:lnTo>
                  <a:cubicBezTo>
                    <a:pt x="1530" y="2191"/>
                    <a:pt x="2762" y="1712"/>
                    <a:pt x="3721" y="959"/>
                  </a:cubicBezTo>
                  <a:cubicBezTo>
                    <a:pt x="3812" y="959"/>
                    <a:pt x="3903" y="845"/>
                    <a:pt x="3903" y="753"/>
                  </a:cubicBezTo>
                  <a:lnTo>
                    <a:pt x="3903" y="388"/>
                  </a:lnTo>
                  <a:cubicBezTo>
                    <a:pt x="3812" y="183"/>
                    <a:pt x="3721" y="0"/>
                    <a:pt x="3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8" name="Google Shape;1798;p32"/>
            <p:cNvSpPr/>
            <p:nvPr/>
          </p:nvSpPr>
          <p:spPr>
            <a:xfrm>
              <a:off x="5041803" y="413185"/>
              <a:ext cx="808733" cy="473818"/>
            </a:xfrm>
            <a:custGeom>
              <a:avLst/>
              <a:gdLst/>
              <a:ahLst/>
              <a:cxnLst/>
              <a:rect l="l" t="t" r="r" b="b"/>
              <a:pathLst>
                <a:path w="29286" h="17158" extrusionOk="0">
                  <a:moveTo>
                    <a:pt x="754" y="868"/>
                  </a:moveTo>
                  <a:lnTo>
                    <a:pt x="754" y="868"/>
                  </a:lnTo>
                  <a:cubicBezTo>
                    <a:pt x="7122" y="4178"/>
                    <a:pt x="13696" y="7236"/>
                    <a:pt x="20155" y="10569"/>
                  </a:cubicBezTo>
                  <a:cubicBezTo>
                    <a:pt x="17599" y="12167"/>
                    <a:pt x="15111" y="13993"/>
                    <a:pt x="12463" y="15408"/>
                  </a:cubicBezTo>
                  <a:cubicBezTo>
                    <a:pt x="8560" y="10569"/>
                    <a:pt x="4840" y="5525"/>
                    <a:pt x="754" y="868"/>
                  </a:cubicBezTo>
                  <a:close/>
                  <a:moveTo>
                    <a:pt x="2945" y="1530"/>
                  </a:moveTo>
                  <a:lnTo>
                    <a:pt x="2945" y="1530"/>
                  </a:lnTo>
                  <a:cubicBezTo>
                    <a:pt x="9884" y="4178"/>
                    <a:pt x="16823" y="6575"/>
                    <a:pt x="23876" y="9131"/>
                  </a:cubicBezTo>
                  <a:cubicBezTo>
                    <a:pt x="22643" y="11414"/>
                    <a:pt x="21867" y="13993"/>
                    <a:pt x="20543" y="16275"/>
                  </a:cubicBezTo>
                  <a:lnTo>
                    <a:pt x="20543" y="10569"/>
                  </a:lnTo>
                  <a:lnTo>
                    <a:pt x="20543" y="10364"/>
                  </a:lnTo>
                  <a:cubicBezTo>
                    <a:pt x="20543" y="10272"/>
                    <a:pt x="20452" y="10181"/>
                    <a:pt x="20361" y="10181"/>
                  </a:cubicBezTo>
                  <a:cubicBezTo>
                    <a:pt x="14655" y="7236"/>
                    <a:pt x="8834" y="4178"/>
                    <a:pt x="2945" y="1530"/>
                  </a:cubicBezTo>
                  <a:close/>
                  <a:moveTo>
                    <a:pt x="20247" y="10752"/>
                  </a:moveTo>
                  <a:cubicBezTo>
                    <a:pt x="20064" y="12737"/>
                    <a:pt x="20155" y="14746"/>
                    <a:pt x="20155" y="16640"/>
                  </a:cubicBezTo>
                  <a:cubicBezTo>
                    <a:pt x="19311" y="15979"/>
                    <a:pt x="18352" y="15317"/>
                    <a:pt x="17394" y="14655"/>
                  </a:cubicBezTo>
                  <a:cubicBezTo>
                    <a:pt x="17120" y="14449"/>
                    <a:pt x="16549" y="13993"/>
                    <a:pt x="16070" y="13787"/>
                  </a:cubicBezTo>
                  <a:cubicBezTo>
                    <a:pt x="17599" y="12943"/>
                    <a:pt x="19014" y="11893"/>
                    <a:pt x="20247" y="10752"/>
                  </a:cubicBezTo>
                  <a:close/>
                  <a:moveTo>
                    <a:pt x="183" y="1"/>
                  </a:moveTo>
                  <a:cubicBezTo>
                    <a:pt x="92" y="1"/>
                    <a:pt x="1" y="183"/>
                    <a:pt x="183" y="298"/>
                  </a:cubicBezTo>
                  <a:lnTo>
                    <a:pt x="480" y="298"/>
                  </a:lnTo>
                  <a:cubicBezTo>
                    <a:pt x="9975" y="2009"/>
                    <a:pt x="19402" y="3607"/>
                    <a:pt x="28715" y="6004"/>
                  </a:cubicBezTo>
                  <a:cubicBezTo>
                    <a:pt x="27208" y="6848"/>
                    <a:pt x="25770" y="7898"/>
                    <a:pt x="24150" y="8743"/>
                  </a:cubicBezTo>
                  <a:cubicBezTo>
                    <a:pt x="24150" y="8743"/>
                    <a:pt x="24059" y="8743"/>
                    <a:pt x="24059" y="8857"/>
                  </a:cubicBezTo>
                  <a:cubicBezTo>
                    <a:pt x="16252" y="6004"/>
                    <a:pt x="8378" y="3037"/>
                    <a:pt x="480" y="389"/>
                  </a:cubicBezTo>
                  <a:lnTo>
                    <a:pt x="275" y="389"/>
                  </a:lnTo>
                  <a:cubicBezTo>
                    <a:pt x="250" y="364"/>
                    <a:pt x="219" y="353"/>
                    <a:pt x="189" y="353"/>
                  </a:cubicBezTo>
                  <a:cubicBezTo>
                    <a:pt x="105" y="353"/>
                    <a:pt x="25" y="438"/>
                    <a:pt x="92" y="571"/>
                  </a:cubicBezTo>
                  <a:cubicBezTo>
                    <a:pt x="3812" y="5798"/>
                    <a:pt x="8081" y="10660"/>
                    <a:pt x="12075" y="15705"/>
                  </a:cubicBezTo>
                  <a:cubicBezTo>
                    <a:pt x="12075" y="15796"/>
                    <a:pt x="12258" y="15796"/>
                    <a:pt x="12372" y="15796"/>
                  </a:cubicBezTo>
                  <a:lnTo>
                    <a:pt x="12463" y="15796"/>
                  </a:lnTo>
                  <a:cubicBezTo>
                    <a:pt x="13513" y="15317"/>
                    <a:pt x="14655" y="14746"/>
                    <a:pt x="15682" y="14084"/>
                  </a:cubicBezTo>
                  <a:lnTo>
                    <a:pt x="15887" y="14084"/>
                  </a:lnTo>
                  <a:cubicBezTo>
                    <a:pt x="15887" y="14083"/>
                    <a:pt x="15888" y="14082"/>
                    <a:pt x="15890" y="14082"/>
                  </a:cubicBezTo>
                  <a:cubicBezTo>
                    <a:pt x="16008" y="14082"/>
                    <a:pt x="19887" y="16940"/>
                    <a:pt x="20247" y="17120"/>
                  </a:cubicBezTo>
                  <a:cubicBezTo>
                    <a:pt x="20280" y="17147"/>
                    <a:pt x="20312" y="17158"/>
                    <a:pt x="20342" y="17158"/>
                  </a:cubicBezTo>
                  <a:cubicBezTo>
                    <a:pt x="20414" y="17158"/>
                    <a:pt x="20479" y="17093"/>
                    <a:pt x="20543" y="17029"/>
                  </a:cubicBezTo>
                  <a:cubicBezTo>
                    <a:pt x="21959" y="14563"/>
                    <a:pt x="23305" y="11802"/>
                    <a:pt x="24241" y="9131"/>
                  </a:cubicBezTo>
                  <a:lnTo>
                    <a:pt x="24241" y="9040"/>
                  </a:lnTo>
                  <a:lnTo>
                    <a:pt x="24355" y="9040"/>
                  </a:lnTo>
                  <a:cubicBezTo>
                    <a:pt x="25953" y="8172"/>
                    <a:pt x="27665" y="7236"/>
                    <a:pt x="29012" y="6004"/>
                  </a:cubicBezTo>
                  <a:cubicBezTo>
                    <a:pt x="29194" y="6004"/>
                    <a:pt x="29286" y="5707"/>
                    <a:pt x="29103" y="5707"/>
                  </a:cubicBezTo>
                  <a:cubicBezTo>
                    <a:pt x="19585" y="3242"/>
                    <a:pt x="9884" y="1142"/>
                    <a:pt x="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5046647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724"/>
        <p:cNvGrpSpPr/>
        <p:nvPr/>
      </p:nvGrpSpPr>
      <p:grpSpPr>
        <a:xfrm>
          <a:off x="0" y="0"/>
          <a:ext cx="0" cy="0"/>
          <a:chOff x="0" y="0"/>
          <a:chExt cx="0" cy="0"/>
        </a:xfrm>
      </p:grpSpPr>
      <p:sp>
        <p:nvSpPr>
          <p:cNvPr id="725" name="Google Shape;725;p19"/>
          <p:cNvSpPr txBox="1">
            <a:spLocks noGrp="1"/>
          </p:cNvSpPr>
          <p:nvPr>
            <p:ph type="title"/>
          </p:nvPr>
        </p:nvSpPr>
        <p:spPr>
          <a:xfrm>
            <a:off x="2629400" y="1443233"/>
            <a:ext cx="6933200" cy="1122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2"/>
              </a:buClr>
              <a:buSzPts val="3600"/>
              <a:buNone/>
              <a:defRPr sz="8000">
                <a:solidFill>
                  <a:schemeClr val="accent3"/>
                </a:solidFill>
              </a:defRPr>
            </a:lvl1pPr>
            <a:lvl2pPr lvl="1" algn="ctr" rtl="0">
              <a:spcBef>
                <a:spcPts val="0"/>
              </a:spcBef>
              <a:spcAft>
                <a:spcPts val="0"/>
              </a:spcAft>
              <a:buClr>
                <a:schemeClr val="accent2"/>
              </a:buClr>
              <a:buSzPts val="3600"/>
              <a:buNone/>
              <a:defRPr sz="4800">
                <a:solidFill>
                  <a:schemeClr val="accent2"/>
                </a:solidFill>
              </a:defRPr>
            </a:lvl2pPr>
            <a:lvl3pPr lvl="2" algn="ctr" rtl="0">
              <a:spcBef>
                <a:spcPts val="0"/>
              </a:spcBef>
              <a:spcAft>
                <a:spcPts val="0"/>
              </a:spcAft>
              <a:buClr>
                <a:schemeClr val="accent2"/>
              </a:buClr>
              <a:buSzPts val="3600"/>
              <a:buNone/>
              <a:defRPr sz="4800">
                <a:solidFill>
                  <a:schemeClr val="accent2"/>
                </a:solidFill>
              </a:defRPr>
            </a:lvl3pPr>
            <a:lvl4pPr lvl="3" algn="ctr" rtl="0">
              <a:spcBef>
                <a:spcPts val="0"/>
              </a:spcBef>
              <a:spcAft>
                <a:spcPts val="0"/>
              </a:spcAft>
              <a:buClr>
                <a:schemeClr val="accent2"/>
              </a:buClr>
              <a:buSzPts val="3600"/>
              <a:buNone/>
              <a:defRPr sz="4800">
                <a:solidFill>
                  <a:schemeClr val="accent2"/>
                </a:solidFill>
              </a:defRPr>
            </a:lvl4pPr>
            <a:lvl5pPr lvl="4" algn="ctr" rtl="0">
              <a:spcBef>
                <a:spcPts val="0"/>
              </a:spcBef>
              <a:spcAft>
                <a:spcPts val="0"/>
              </a:spcAft>
              <a:buClr>
                <a:schemeClr val="accent2"/>
              </a:buClr>
              <a:buSzPts val="3600"/>
              <a:buNone/>
              <a:defRPr sz="4800">
                <a:solidFill>
                  <a:schemeClr val="accent2"/>
                </a:solidFill>
              </a:defRPr>
            </a:lvl5pPr>
            <a:lvl6pPr lvl="5" algn="ctr" rtl="0">
              <a:spcBef>
                <a:spcPts val="0"/>
              </a:spcBef>
              <a:spcAft>
                <a:spcPts val="0"/>
              </a:spcAft>
              <a:buClr>
                <a:schemeClr val="accent2"/>
              </a:buClr>
              <a:buSzPts val="3600"/>
              <a:buNone/>
              <a:defRPr sz="4800">
                <a:solidFill>
                  <a:schemeClr val="accent2"/>
                </a:solidFill>
              </a:defRPr>
            </a:lvl6pPr>
            <a:lvl7pPr lvl="6" algn="ctr" rtl="0">
              <a:spcBef>
                <a:spcPts val="0"/>
              </a:spcBef>
              <a:spcAft>
                <a:spcPts val="0"/>
              </a:spcAft>
              <a:buClr>
                <a:schemeClr val="accent2"/>
              </a:buClr>
              <a:buSzPts val="3600"/>
              <a:buNone/>
              <a:defRPr sz="4800">
                <a:solidFill>
                  <a:schemeClr val="accent2"/>
                </a:solidFill>
              </a:defRPr>
            </a:lvl7pPr>
            <a:lvl8pPr lvl="7" algn="ctr" rtl="0">
              <a:spcBef>
                <a:spcPts val="0"/>
              </a:spcBef>
              <a:spcAft>
                <a:spcPts val="0"/>
              </a:spcAft>
              <a:buClr>
                <a:schemeClr val="accent2"/>
              </a:buClr>
              <a:buSzPts val="3600"/>
              <a:buNone/>
              <a:defRPr sz="4800">
                <a:solidFill>
                  <a:schemeClr val="accent2"/>
                </a:solidFill>
              </a:defRPr>
            </a:lvl8pPr>
            <a:lvl9pPr lvl="8" algn="ctr" rtl="0">
              <a:spcBef>
                <a:spcPts val="0"/>
              </a:spcBef>
              <a:spcAft>
                <a:spcPts val="0"/>
              </a:spcAft>
              <a:buClr>
                <a:schemeClr val="accent2"/>
              </a:buClr>
              <a:buSzPts val="3600"/>
              <a:buNone/>
              <a:defRPr sz="4800">
                <a:solidFill>
                  <a:schemeClr val="accent2"/>
                </a:solidFill>
              </a:defRPr>
            </a:lvl9pPr>
          </a:lstStyle>
          <a:p>
            <a:endParaRPr/>
          </a:p>
        </p:txBody>
      </p:sp>
      <p:sp>
        <p:nvSpPr>
          <p:cNvPr id="726" name="Google Shape;726;p19"/>
          <p:cNvSpPr txBox="1">
            <a:spLocks noGrp="1"/>
          </p:cNvSpPr>
          <p:nvPr>
            <p:ph type="subTitle" idx="1"/>
          </p:nvPr>
        </p:nvSpPr>
        <p:spPr>
          <a:xfrm>
            <a:off x="3189200" y="3319455"/>
            <a:ext cx="5813600" cy="951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chemeClr val="accent2"/>
              </a:buClr>
              <a:buSzPts val="1800"/>
              <a:buNone/>
              <a:defRPr sz="4700">
                <a:solidFill>
                  <a:schemeClr val="accent4"/>
                </a:solidFill>
                <a:latin typeface="Neucha"/>
                <a:ea typeface="Neucha"/>
                <a:cs typeface="Neucha"/>
                <a:sym typeface="Neucha"/>
              </a:defRPr>
            </a:lvl1pPr>
            <a:lvl2pPr lvl="1" algn="ctr" rtl="0">
              <a:lnSpc>
                <a:spcPct val="100000"/>
              </a:lnSpc>
              <a:spcBef>
                <a:spcPts val="2130"/>
              </a:spcBef>
              <a:spcAft>
                <a:spcPts val="0"/>
              </a:spcAft>
              <a:buClr>
                <a:schemeClr val="accent2"/>
              </a:buClr>
              <a:buSzPts val="1400"/>
              <a:buNone/>
              <a:defRPr>
                <a:solidFill>
                  <a:schemeClr val="accent2"/>
                </a:solidFill>
              </a:defRPr>
            </a:lvl2pPr>
            <a:lvl3pPr lvl="2" algn="ctr" rtl="0">
              <a:lnSpc>
                <a:spcPct val="100000"/>
              </a:lnSpc>
              <a:spcBef>
                <a:spcPts val="2130"/>
              </a:spcBef>
              <a:spcAft>
                <a:spcPts val="0"/>
              </a:spcAft>
              <a:buClr>
                <a:schemeClr val="accent2"/>
              </a:buClr>
              <a:buSzPts val="1400"/>
              <a:buNone/>
              <a:defRPr>
                <a:solidFill>
                  <a:schemeClr val="accent2"/>
                </a:solidFill>
              </a:defRPr>
            </a:lvl3pPr>
            <a:lvl4pPr lvl="3" algn="ctr" rtl="0">
              <a:lnSpc>
                <a:spcPct val="100000"/>
              </a:lnSpc>
              <a:spcBef>
                <a:spcPts val="2130"/>
              </a:spcBef>
              <a:spcAft>
                <a:spcPts val="0"/>
              </a:spcAft>
              <a:buClr>
                <a:schemeClr val="accent2"/>
              </a:buClr>
              <a:buSzPts val="1400"/>
              <a:buNone/>
              <a:defRPr>
                <a:solidFill>
                  <a:schemeClr val="accent2"/>
                </a:solidFill>
              </a:defRPr>
            </a:lvl4pPr>
            <a:lvl5pPr lvl="4" algn="ctr" rtl="0">
              <a:lnSpc>
                <a:spcPct val="100000"/>
              </a:lnSpc>
              <a:spcBef>
                <a:spcPts val="2130"/>
              </a:spcBef>
              <a:spcAft>
                <a:spcPts val="0"/>
              </a:spcAft>
              <a:buClr>
                <a:schemeClr val="accent2"/>
              </a:buClr>
              <a:buSzPts val="1400"/>
              <a:buNone/>
              <a:defRPr>
                <a:solidFill>
                  <a:schemeClr val="accent2"/>
                </a:solidFill>
              </a:defRPr>
            </a:lvl5pPr>
            <a:lvl6pPr lvl="5" algn="ctr" rtl="0">
              <a:lnSpc>
                <a:spcPct val="100000"/>
              </a:lnSpc>
              <a:spcBef>
                <a:spcPts val="2130"/>
              </a:spcBef>
              <a:spcAft>
                <a:spcPts val="0"/>
              </a:spcAft>
              <a:buClr>
                <a:schemeClr val="accent2"/>
              </a:buClr>
              <a:buSzPts val="1400"/>
              <a:buNone/>
              <a:defRPr>
                <a:solidFill>
                  <a:schemeClr val="accent2"/>
                </a:solidFill>
              </a:defRPr>
            </a:lvl6pPr>
            <a:lvl7pPr lvl="6" algn="ctr" rtl="0">
              <a:lnSpc>
                <a:spcPct val="100000"/>
              </a:lnSpc>
              <a:spcBef>
                <a:spcPts val="2130"/>
              </a:spcBef>
              <a:spcAft>
                <a:spcPts val="0"/>
              </a:spcAft>
              <a:buClr>
                <a:schemeClr val="accent2"/>
              </a:buClr>
              <a:buSzPts val="1400"/>
              <a:buNone/>
              <a:defRPr>
                <a:solidFill>
                  <a:schemeClr val="accent2"/>
                </a:solidFill>
              </a:defRPr>
            </a:lvl7pPr>
            <a:lvl8pPr lvl="7" algn="ctr" rtl="0">
              <a:lnSpc>
                <a:spcPct val="100000"/>
              </a:lnSpc>
              <a:spcBef>
                <a:spcPts val="2130"/>
              </a:spcBef>
              <a:spcAft>
                <a:spcPts val="0"/>
              </a:spcAft>
              <a:buClr>
                <a:schemeClr val="accent2"/>
              </a:buClr>
              <a:buSzPts val="1400"/>
              <a:buNone/>
              <a:defRPr>
                <a:solidFill>
                  <a:schemeClr val="accent2"/>
                </a:solidFill>
              </a:defRPr>
            </a:lvl8pPr>
            <a:lvl9pPr lvl="8" algn="ctr" rtl="0">
              <a:lnSpc>
                <a:spcPct val="100000"/>
              </a:lnSpc>
              <a:spcBef>
                <a:spcPts val="2130"/>
              </a:spcBef>
              <a:spcAft>
                <a:spcPts val="2130"/>
              </a:spcAft>
              <a:buClr>
                <a:schemeClr val="accent2"/>
              </a:buClr>
              <a:buSzPts val="1400"/>
              <a:buNone/>
              <a:defRPr>
                <a:solidFill>
                  <a:schemeClr val="accent2"/>
                </a:solidFill>
              </a:defRPr>
            </a:lvl9pPr>
          </a:lstStyle>
          <a:p>
            <a:endParaRPr/>
          </a:p>
        </p:txBody>
      </p:sp>
      <p:sp>
        <p:nvSpPr>
          <p:cNvPr id="727" name="Google Shape;727;p19"/>
          <p:cNvSpPr txBox="1">
            <a:spLocks noGrp="1"/>
          </p:cNvSpPr>
          <p:nvPr>
            <p:ph type="subTitle" idx="2"/>
          </p:nvPr>
        </p:nvSpPr>
        <p:spPr>
          <a:xfrm>
            <a:off x="3189200" y="4490851"/>
            <a:ext cx="5813600" cy="951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chemeClr val="accent2"/>
              </a:buClr>
              <a:buSzPts val="1800"/>
              <a:buNone/>
              <a:defRPr sz="1900">
                <a:solidFill>
                  <a:schemeClr val="accent2"/>
                </a:solidFill>
              </a:defRPr>
            </a:lvl1pPr>
            <a:lvl2pPr lvl="1" algn="ctr" rtl="0">
              <a:lnSpc>
                <a:spcPct val="100000"/>
              </a:lnSpc>
              <a:spcBef>
                <a:spcPts val="2130"/>
              </a:spcBef>
              <a:spcAft>
                <a:spcPts val="0"/>
              </a:spcAft>
              <a:buClr>
                <a:schemeClr val="accent2"/>
              </a:buClr>
              <a:buSzPts val="1400"/>
              <a:buNone/>
              <a:defRPr>
                <a:solidFill>
                  <a:schemeClr val="accent2"/>
                </a:solidFill>
              </a:defRPr>
            </a:lvl2pPr>
            <a:lvl3pPr lvl="2" algn="ctr" rtl="0">
              <a:lnSpc>
                <a:spcPct val="100000"/>
              </a:lnSpc>
              <a:spcBef>
                <a:spcPts val="2130"/>
              </a:spcBef>
              <a:spcAft>
                <a:spcPts val="0"/>
              </a:spcAft>
              <a:buClr>
                <a:schemeClr val="accent2"/>
              </a:buClr>
              <a:buSzPts val="1400"/>
              <a:buNone/>
              <a:defRPr>
                <a:solidFill>
                  <a:schemeClr val="accent2"/>
                </a:solidFill>
              </a:defRPr>
            </a:lvl3pPr>
            <a:lvl4pPr lvl="3" algn="ctr" rtl="0">
              <a:lnSpc>
                <a:spcPct val="100000"/>
              </a:lnSpc>
              <a:spcBef>
                <a:spcPts val="2130"/>
              </a:spcBef>
              <a:spcAft>
                <a:spcPts val="0"/>
              </a:spcAft>
              <a:buClr>
                <a:schemeClr val="accent2"/>
              </a:buClr>
              <a:buSzPts val="1400"/>
              <a:buNone/>
              <a:defRPr>
                <a:solidFill>
                  <a:schemeClr val="accent2"/>
                </a:solidFill>
              </a:defRPr>
            </a:lvl4pPr>
            <a:lvl5pPr lvl="4" algn="ctr" rtl="0">
              <a:lnSpc>
                <a:spcPct val="100000"/>
              </a:lnSpc>
              <a:spcBef>
                <a:spcPts val="2130"/>
              </a:spcBef>
              <a:spcAft>
                <a:spcPts val="0"/>
              </a:spcAft>
              <a:buClr>
                <a:schemeClr val="accent2"/>
              </a:buClr>
              <a:buSzPts val="1400"/>
              <a:buNone/>
              <a:defRPr>
                <a:solidFill>
                  <a:schemeClr val="accent2"/>
                </a:solidFill>
              </a:defRPr>
            </a:lvl5pPr>
            <a:lvl6pPr lvl="5" algn="ctr" rtl="0">
              <a:lnSpc>
                <a:spcPct val="100000"/>
              </a:lnSpc>
              <a:spcBef>
                <a:spcPts val="2130"/>
              </a:spcBef>
              <a:spcAft>
                <a:spcPts val="0"/>
              </a:spcAft>
              <a:buClr>
                <a:schemeClr val="accent2"/>
              </a:buClr>
              <a:buSzPts val="1400"/>
              <a:buNone/>
              <a:defRPr>
                <a:solidFill>
                  <a:schemeClr val="accent2"/>
                </a:solidFill>
              </a:defRPr>
            </a:lvl6pPr>
            <a:lvl7pPr lvl="6" algn="ctr" rtl="0">
              <a:lnSpc>
                <a:spcPct val="100000"/>
              </a:lnSpc>
              <a:spcBef>
                <a:spcPts val="2130"/>
              </a:spcBef>
              <a:spcAft>
                <a:spcPts val="0"/>
              </a:spcAft>
              <a:buClr>
                <a:schemeClr val="accent2"/>
              </a:buClr>
              <a:buSzPts val="1400"/>
              <a:buNone/>
              <a:defRPr>
                <a:solidFill>
                  <a:schemeClr val="accent2"/>
                </a:solidFill>
              </a:defRPr>
            </a:lvl7pPr>
            <a:lvl8pPr lvl="7" algn="ctr" rtl="0">
              <a:lnSpc>
                <a:spcPct val="100000"/>
              </a:lnSpc>
              <a:spcBef>
                <a:spcPts val="2130"/>
              </a:spcBef>
              <a:spcAft>
                <a:spcPts val="0"/>
              </a:spcAft>
              <a:buClr>
                <a:schemeClr val="accent2"/>
              </a:buClr>
              <a:buSzPts val="1400"/>
              <a:buNone/>
              <a:defRPr>
                <a:solidFill>
                  <a:schemeClr val="accent2"/>
                </a:solidFill>
              </a:defRPr>
            </a:lvl8pPr>
            <a:lvl9pPr lvl="8" algn="ctr" rtl="0">
              <a:lnSpc>
                <a:spcPct val="100000"/>
              </a:lnSpc>
              <a:spcBef>
                <a:spcPts val="2130"/>
              </a:spcBef>
              <a:spcAft>
                <a:spcPts val="2130"/>
              </a:spcAft>
              <a:buClr>
                <a:schemeClr val="accent2"/>
              </a:buClr>
              <a:buSzPts val="1400"/>
              <a:buNone/>
              <a:defRPr>
                <a:solidFill>
                  <a:schemeClr val="accent2"/>
                </a:solidFill>
              </a:defRPr>
            </a:lvl9pPr>
          </a:lstStyle>
          <a:p>
            <a:endParaRPr/>
          </a:p>
        </p:txBody>
      </p:sp>
      <p:sp>
        <p:nvSpPr>
          <p:cNvPr id="728" name="Google Shape;728;p19"/>
          <p:cNvSpPr txBox="1">
            <a:spLocks noGrp="1"/>
          </p:cNvSpPr>
          <p:nvPr>
            <p:ph type="subTitle" idx="3"/>
          </p:nvPr>
        </p:nvSpPr>
        <p:spPr>
          <a:xfrm>
            <a:off x="3189200" y="2560459"/>
            <a:ext cx="5813600" cy="5388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chemeClr val="accent2"/>
              </a:buClr>
              <a:buSzPts val="1800"/>
              <a:buNone/>
              <a:defRPr sz="1900">
                <a:solidFill>
                  <a:schemeClr val="accent2"/>
                </a:solidFill>
              </a:defRPr>
            </a:lvl1pPr>
            <a:lvl2pPr lvl="1" algn="ctr" rtl="0">
              <a:lnSpc>
                <a:spcPct val="100000"/>
              </a:lnSpc>
              <a:spcBef>
                <a:spcPts val="2130"/>
              </a:spcBef>
              <a:spcAft>
                <a:spcPts val="0"/>
              </a:spcAft>
              <a:buClr>
                <a:schemeClr val="accent2"/>
              </a:buClr>
              <a:buSzPts val="1400"/>
              <a:buNone/>
              <a:defRPr>
                <a:solidFill>
                  <a:schemeClr val="accent2"/>
                </a:solidFill>
              </a:defRPr>
            </a:lvl2pPr>
            <a:lvl3pPr lvl="2" algn="ctr" rtl="0">
              <a:lnSpc>
                <a:spcPct val="100000"/>
              </a:lnSpc>
              <a:spcBef>
                <a:spcPts val="2130"/>
              </a:spcBef>
              <a:spcAft>
                <a:spcPts val="0"/>
              </a:spcAft>
              <a:buClr>
                <a:schemeClr val="accent2"/>
              </a:buClr>
              <a:buSzPts val="1400"/>
              <a:buNone/>
              <a:defRPr>
                <a:solidFill>
                  <a:schemeClr val="accent2"/>
                </a:solidFill>
              </a:defRPr>
            </a:lvl3pPr>
            <a:lvl4pPr lvl="3" algn="ctr" rtl="0">
              <a:lnSpc>
                <a:spcPct val="100000"/>
              </a:lnSpc>
              <a:spcBef>
                <a:spcPts val="2130"/>
              </a:spcBef>
              <a:spcAft>
                <a:spcPts val="0"/>
              </a:spcAft>
              <a:buClr>
                <a:schemeClr val="accent2"/>
              </a:buClr>
              <a:buSzPts val="1400"/>
              <a:buNone/>
              <a:defRPr>
                <a:solidFill>
                  <a:schemeClr val="accent2"/>
                </a:solidFill>
              </a:defRPr>
            </a:lvl4pPr>
            <a:lvl5pPr lvl="4" algn="ctr" rtl="0">
              <a:lnSpc>
                <a:spcPct val="100000"/>
              </a:lnSpc>
              <a:spcBef>
                <a:spcPts val="2130"/>
              </a:spcBef>
              <a:spcAft>
                <a:spcPts val="0"/>
              </a:spcAft>
              <a:buClr>
                <a:schemeClr val="accent2"/>
              </a:buClr>
              <a:buSzPts val="1400"/>
              <a:buNone/>
              <a:defRPr>
                <a:solidFill>
                  <a:schemeClr val="accent2"/>
                </a:solidFill>
              </a:defRPr>
            </a:lvl5pPr>
            <a:lvl6pPr lvl="5" algn="ctr" rtl="0">
              <a:lnSpc>
                <a:spcPct val="100000"/>
              </a:lnSpc>
              <a:spcBef>
                <a:spcPts val="2130"/>
              </a:spcBef>
              <a:spcAft>
                <a:spcPts val="0"/>
              </a:spcAft>
              <a:buClr>
                <a:schemeClr val="accent2"/>
              </a:buClr>
              <a:buSzPts val="1400"/>
              <a:buNone/>
              <a:defRPr>
                <a:solidFill>
                  <a:schemeClr val="accent2"/>
                </a:solidFill>
              </a:defRPr>
            </a:lvl6pPr>
            <a:lvl7pPr lvl="6" algn="ctr" rtl="0">
              <a:lnSpc>
                <a:spcPct val="100000"/>
              </a:lnSpc>
              <a:spcBef>
                <a:spcPts val="2130"/>
              </a:spcBef>
              <a:spcAft>
                <a:spcPts val="0"/>
              </a:spcAft>
              <a:buClr>
                <a:schemeClr val="accent2"/>
              </a:buClr>
              <a:buSzPts val="1400"/>
              <a:buNone/>
              <a:defRPr>
                <a:solidFill>
                  <a:schemeClr val="accent2"/>
                </a:solidFill>
              </a:defRPr>
            </a:lvl7pPr>
            <a:lvl8pPr lvl="7" algn="ctr" rtl="0">
              <a:lnSpc>
                <a:spcPct val="100000"/>
              </a:lnSpc>
              <a:spcBef>
                <a:spcPts val="2130"/>
              </a:spcBef>
              <a:spcAft>
                <a:spcPts val="0"/>
              </a:spcAft>
              <a:buClr>
                <a:schemeClr val="accent2"/>
              </a:buClr>
              <a:buSzPts val="1400"/>
              <a:buNone/>
              <a:defRPr>
                <a:solidFill>
                  <a:schemeClr val="accent2"/>
                </a:solidFill>
              </a:defRPr>
            </a:lvl8pPr>
            <a:lvl9pPr lvl="8" algn="ctr" rtl="0">
              <a:lnSpc>
                <a:spcPct val="100000"/>
              </a:lnSpc>
              <a:spcBef>
                <a:spcPts val="2130"/>
              </a:spcBef>
              <a:spcAft>
                <a:spcPts val="2130"/>
              </a:spcAft>
              <a:buClr>
                <a:schemeClr val="accent2"/>
              </a:buClr>
              <a:buSzPts val="1400"/>
              <a:buNone/>
              <a:defRPr>
                <a:solidFill>
                  <a:schemeClr val="accent2"/>
                </a:solidFill>
              </a:defRPr>
            </a:lvl9pPr>
          </a:lstStyle>
          <a:p>
            <a:endParaRPr/>
          </a:p>
        </p:txBody>
      </p:sp>
      <p:grpSp>
        <p:nvGrpSpPr>
          <p:cNvPr id="729" name="Google Shape;729;p19"/>
          <p:cNvGrpSpPr/>
          <p:nvPr/>
        </p:nvGrpSpPr>
        <p:grpSpPr>
          <a:xfrm>
            <a:off x="11318569" y="2626643"/>
            <a:ext cx="540468" cy="808132"/>
            <a:chOff x="6268551" y="2194670"/>
            <a:chExt cx="405351" cy="606099"/>
          </a:xfrm>
        </p:grpSpPr>
        <p:sp>
          <p:nvSpPr>
            <p:cNvPr id="730" name="Google Shape;730;p19"/>
            <p:cNvSpPr/>
            <p:nvPr/>
          </p:nvSpPr>
          <p:spPr>
            <a:xfrm>
              <a:off x="6268551" y="2194670"/>
              <a:ext cx="405351" cy="606099"/>
            </a:xfrm>
            <a:custGeom>
              <a:avLst/>
              <a:gdLst/>
              <a:ahLst/>
              <a:cxnLst/>
              <a:rect l="l" t="t" r="r" b="b"/>
              <a:pathLst>
                <a:path w="13149" h="19661" extrusionOk="0">
                  <a:moveTo>
                    <a:pt x="9702" y="1437"/>
                  </a:moveTo>
                  <a:cubicBezTo>
                    <a:pt x="9702" y="1597"/>
                    <a:pt x="9574" y="1852"/>
                    <a:pt x="9574" y="1980"/>
                  </a:cubicBezTo>
                  <a:cubicBezTo>
                    <a:pt x="9447" y="2235"/>
                    <a:pt x="9287" y="2394"/>
                    <a:pt x="9160" y="2522"/>
                  </a:cubicBezTo>
                  <a:lnTo>
                    <a:pt x="9160" y="2650"/>
                  </a:lnTo>
                  <a:lnTo>
                    <a:pt x="8904" y="2905"/>
                  </a:lnTo>
                  <a:lnTo>
                    <a:pt x="8904" y="3033"/>
                  </a:lnTo>
                  <a:cubicBezTo>
                    <a:pt x="8777" y="3192"/>
                    <a:pt x="8649" y="3320"/>
                    <a:pt x="8489" y="3448"/>
                  </a:cubicBezTo>
                  <a:cubicBezTo>
                    <a:pt x="8234" y="3703"/>
                    <a:pt x="8106" y="3990"/>
                    <a:pt x="7851" y="4245"/>
                  </a:cubicBezTo>
                  <a:cubicBezTo>
                    <a:pt x="7691" y="4373"/>
                    <a:pt x="7691" y="4373"/>
                    <a:pt x="7564" y="4501"/>
                  </a:cubicBezTo>
                  <a:cubicBezTo>
                    <a:pt x="7564" y="4373"/>
                    <a:pt x="7691" y="4245"/>
                    <a:pt x="7851" y="4118"/>
                  </a:cubicBezTo>
                  <a:lnTo>
                    <a:pt x="7851" y="3990"/>
                  </a:lnTo>
                  <a:cubicBezTo>
                    <a:pt x="7851" y="3831"/>
                    <a:pt x="7979" y="3703"/>
                    <a:pt x="8106" y="3575"/>
                  </a:cubicBezTo>
                  <a:lnTo>
                    <a:pt x="8106" y="3448"/>
                  </a:lnTo>
                  <a:cubicBezTo>
                    <a:pt x="8234" y="3320"/>
                    <a:pt x="8362" y="3192"/>
                    <a:pt x="8362" y="3033"/>
                  </a:cubicBezTo>
                  <a:cubicBezTo>
                    <a:pt x="8489" y="2905"/>
                    <a:pt x="8649" y="2777"/>
                    <a:pt x="8777" y="2522"/>
                  </a:cubicBezTo>
                  <a:lnTo>
                    <a:pt x="8904" y="2522"/>
                  </a:lnTo>
                  <a:cubicBezTo>
                    <a:pt x="9160" y="2107"/>
                    <a:pt x="9447" y="1724"/>
                    <a:pt x="9702" y="1437"/>
                  </a:cubicBezTo>
                  <a:close/>
                  <a:moveTo>
                    <a:pt x="10500" y="4628"/>
                  </a:moveTo>
                  <a:cubicBezTo>
                    <a:pt x="10628" y="4628"/>
                    <a:pt x="10755" y="4628"/>
                    <a:pt x="10755" y="4788"/>
                  </a:cubicBezTo>
                  <a:cubicBezTo>
                    <a:pt x="10883" y="4788"/>
                    <a:pt x="11042" y="4788"/>
                    <a:pt x="11170" y="4916"/>
                  </a:cubicBezTo>
                  <a:cubicBezTo>
                    <a:pt x="11298" y="4916"/>
                    <a:pt x="11425" y="4916"/>
                    <a:pt x="11553" y="5043"/>
                  </a:cubicBezTo>
                  <a:lnTo>
                    <a:pt x="11681" y="5171"/>
                  </a:lnTo>
                  <a:cubicBezTo>
                    <a:pt x="11840" y="5299"/>
                    <a:pt x="11840" y="5426"/>
                    <a:pt x="11968" y="5586"/>
                  </a:cubicBezTo>
                  <a:cubicBezTo>
                    <a:pt x="12096" y="5841"/>
                    <a:pt x="12096" y="6224"/>
                    <a:pt x="12223" y="6639"/>
                  </a:cubicBezTo>
                  <a:lnTo>
                    <a:pt x="12223" y="8107"/>
                  </a:lnTo>
                  <a:cubicBezTo>
                    <a:pt x="12223" y="8235"/>
                    <a:pt x="12096" y="8490"/>
                    <a:pt x="12096" y="8618"/>
                  </a:cubicBezTo>
                  <a:lnTo>
                    <a:pt x="12096" y="9416"/>
                  </a:lnTo>
                  <a:cubicBezTo>
                    <a:pt x="12096" y="9575"/>
                    <a:pt x="12096" y="9703"/>
                    <a:pt x="11968" y="9830"/>
                  </a:cubicBezTo>
                  <a:lnTo>
                    <a:pt x="11968" y="10213"/>
                  </a:lnTo>
                  <a:lnTo>
                    <a:pt x="11968" y="10501"/>
                  </a:lnTo>
                  <a:lnTo>
                    <a:pt x="11968" y="11011"/>
                  </a:lnTo>
                  <a:cubicBezTo>
                    <a:pt x="11968" y="11299"/>
                    <a:pt x="11840" y="11554"/>
                    <a:pt x="11840" y="11682"/>
                  </a:cubicBezTo>
                  <a:lnTo>
                    <a:pt x="11840" y="11969"/>
                  </a:lnTo>
                  <a:cubicBezTo>
                    <a:pt x="11840" y="12224"/>
                    <a:pt x="11681" y="12479"/>
                    <a:pt x="11681" y="12767"/>
                  </a:cubicBezTo>
                  <a:cubicBezTo>
                    <a:pt x="11681" y="13150"/>
                    <a:pt x="11553" y="13564"/>
                    <a:pt x="11425" y="13820"/>
                  </a:cubicBezTo>
                  <a:lnTo>
                    <a:pt x="11425" y="14075"/>
                  </a:lnTo>
                  <a:cubicBezTo>
                    <a:pt x="11425" y="14203"/>
                    <a:pt x="11298" y="14490"/>
                    <a:pt x="11298" y="14745"/>
                  </a:cubicBezTo>
                  <a:cubicBezTo>
                    <a:pt x="11170" y="15160"/>
                    <a:pt x="11170" y="15416"/>
                    <a:pt x="11042" y="15671"/>
                  </a:cubicBezTo>
                  <a:lnTo>
                    <a:pt x="11042" y="15798"/>
                  </a:lnTo>
                  <a:cubicBezTo>
                    <a:pt x="10755" y="16213"/>
                    <a:pt x="10500" y="16596"/>
                    <a:pt x="10245" y="17139"/>
                  </a:cubicBezTo>
                  <a:cubicBezTo>
                    <a:pt x="10085" y="17267"/>
                    <a:pt x="10085" y="17394"/>
                    <a:pt x="9957" y="17394"/>
                  </a:cubicBezTo>
                  <a:lnTo>
                    <a:pt x="9957" y="17554"/>
                  </a:lnTo>
                  <a:cubicBezTo>
                    <a:pt x="9957" y="17681"/>
                    <a:pt x="9830" y="17681"/>
                    <a:pt x="9830" y="17809"/>
                  </a:cubicBezTo>
                  <a:lnTo>
                    <a:pt x="9702" y="17937"/>
                  </a:lnTo>
                  <a:lnTo>
                    <a:pt x="9702" y="18064"/>
                  </a:lnTo>
                  <a:cubicBezTo>
                    <a:pt x="9574" y="18192"/>
                    <a:pt x="9574" y="18352"/>
                    <a:pt x="9447" y="18479"/>
                  </a:cubicBezTo>
                  <a:cubicBezTo>
                    <a:pt x="9287" y="18479"/>
                    <a:pt x="9287" y="18607"/>
                    <a:pt x="9287" y="18607"/>
                  </a:cubicBezTo>
                  <a:cubicBezTo>
                    <a:pt x="9160" y="18735"/>
                    <a:pt x="9160" y="18735"/>
                    <a:pt x="9032" y="18735"/>
                  </a:cubicBezTo>
                  <a:cubicBezTo>
                    <a:pt x="9032" y="18735"/>
                    <a:pt x="8904" y="18735"/>
                    <a:pt x="8777" y="18862"/>
                  </a:cubicBezTo>
                  <a:lnTo>
                    <a:pt x="8489" y="18862"/>
                  </a:lnTo>
                  <a:cubicBezTo>
                    <a:pt x="8489" y="18735"/>
                    <a:pt x="8362" y="18735"/>
                    <a:pt x="8362" y="18735"/>
                  </a:cubicBezTo>
                  <a:lnTo>
                    <a:pt x="8234" y="18735"/>
                  </a:lnTo>
                  <a:cubicBezTo>
                    <a:pt x="8234" y="18607"/>
                    <a:pt x="8106" y="18607"/>
                    <a:pt x="7979" y="18479"/>
                  </a:cubicBezTo>
                  <a:cubicBezTo>
                    <a:pt x="7979" y="18352"/>
                    <a:pt x="7851" y="18352"/>
                    <a:pt x="7691" y="18192"/>
                  </a:cubicBezTo>
                  <a:lnTo>
                    <a:pt x="7181" y="18192"/>
                  </a:lnTo>
                  <a:cubicBezTo>
                    <a:pt x="7053" y="18192"/>
                    <a:pt x="7053" y="18192"/>
                    <a:pt x="6894" y="18352"/>
                  </a:cubicBezTo>
                  <a:lnTo>
                    <a:pt x="6766" y="18352"/>
                  </a:lnTo>
                  <a:lnTo>
                    <a:pt x="6766" y="18479"/>
                  </a:lnTo>
                  <a:cubicBezTo>
                    <a:pt x="6638" y="18479"/>
                    <a:pt x="6511" y="18479"/>
                    <a:pt x="6511" y="18607"/>
                  </a:cubicBezTo>
                  <a:lnTo>
                    <a:pt x="5585" y="18607"/>
                  </a:lnTo>
                  <a:cubicBezTo>
                    <a:pt x="5170" y="18607"/>
                    <a:pt x="4787" y="18479"/>
                    <a:pt x="4500" y="18352"/>
                  </a:cubicBezTo>
                  <a:cubicBezTo>
                    <a:pt x="4372" y="18352"/>
                    <a:pt x="4245" y="18192"/>
                    <a:pt x="4245" y="18192"/>
                  </a:cubicBezTo>
                  <a:cubicBezTo>
                    <a:pt x="3989" y="18064"/>
                    <a:pt x="3862" y="17809"/>
                    <a:pt x="3702" y="17681"/>
                  </a:cubicBezTo>
                  <a:cubicBezTo>
                    <a:pt x="3447" y="17267"/>
                    <a:pt x="3319" y="17011"/>
                    <a:pt x="3064" y="16756"/>
                  </a:cubicBezTo>
                  <a:cubicBezTo>
                    <a:pt x="2904" y="16469"/>
                    <a:pt x="2777" y="16086"/>
                    <a:pt x="2521" y="15798"/>
                  </a:cubicBezTo>
                  <a:cubicBezTo>
                    <a:pt x="2394" y="15416"/>
                    <a:pt x="2266" y="15160"/>
                    <a:pt x="2106" y="14745"/>
                  </a:cubicBezTo>
                  <a:cubicBezTo>
                    <a:pt x="1979" y="14618"/>
                    <a:pt x="1851" y="14362"/>
                    <a:pt x="1851" y="14203"/>
                  </a:cubicBezTo>
                  <a:cubicBezTo>
                    <a:pt x="1724" y="14075"/>
                    <a:pt x="1724" y="14075"/>
                    <a:pt x="1724" y="13947"/>
                  </a:cubicBezTo>
                  <a:cubicBezTo>
                    <a:pt x="1596" y="13820"/>
                    <a:pt x="1468" y="13564"/>
                    <a:pt x="1468" y="13405"/>
                  </a:cubicBezTo>
                  <a:cubicBezTo>
                    <a:pt x="1309" y="13405"/>
                    <a:pt x="1309" y="13405"/>
                    <a:pt x="1309" y="13277"/>
                  </a:cubicBezTo>
                  <a:cubicBezTo>
                    <a:pt x="1309" y="13150"/>
                    <a:pt x="1181" y="12894"/>
                    <a:pt x="1181" y="12607"/>
                  </a:cubicBezTo>
                  <a:lnTo>
                    <a:pt x="1053" y="12352"/>
                  </a:lnTo>
                  <a:lnTo>
                    <a:pt x="1053" y="12224"/>
                  </a:lnTo>
                  <a:lnTo>
                    <a:pt x="1053" y="12096"/>
                  </a:lnTo>
                  <a:lnTo>
                    <a:pt x="1053" y="11969"/>
                  </a:lnTo>
                  <a:lnTo>
                    <a:pt x="1053" y="11809"/>
                  </a:lnTo>
                  <a:cubicBezTo>
                    <a:pt x="926" y="11554"/>
                    <a:pt x="926" y="11299"/>
                    <a:pt x="926" y="11011"/>
                  </a:cubicBezTo>
                  <a:lnTo>
                    <a:pt x="926" y="10086"/>
                  </a:lnTo>
                  <a:lnTo>
                    <a:pt x="926" y="9033"/>
                  </a:lnTo>
                  <a:cubicBezTo>
                    <a:pt x="1053" y="8490"/>
                    <a:pt x="1181" y="8107"/>
                    <a:pt x="1309" y="7692"/>
                  </a:cubicBezTo>
                  <a:cubicBezTo>
                    <a:pt x="1468" y="7182"/>
                    <a:pt x="1724" y="6767"/>
                    <a:pt x="1979" y="6384"/>
                  </a:cubicBezTo>
                  <a:cubicBezTo>
                    <a:pt x="2106" y="6224"/>
                    <a:pt x="2266" y="6096"/>
                    <a:pt x="2394" y="5969"/>
                  </a:cubicBezTo>
                  <a:cubicBezTo>
                    <a:pt x="2521" y="5841"/>
                    <a:pt x="2649" y="5714"/>
                    <a:pt x="2777" y="5714"/>
                  </a:cubicBezTo>
                  <a:cubicBezTo>
                    <a:pt x="2904" y="5586"/>
                    <a:pt x="3192" y="5299"/>
                    <a:pt x="3447" y="5171"/>
                  </a:cubicBezTo>
                  <a:lnTo>
                    <a:pt x="3862" y="5171"/>
                  </a:lnTo>
                  <a:cubicBezTo>
                    <a:pt x="4245" y="5299"/>
                    <a:pt x="4372" y="5299"/>
                    <a:pt x="4660" y="5426"/>
                  </a:cubicBezTo>
                  <a:cubicBezTo>
                    <a:pt x="4787" y="5426"/>
                    <a:pt x="4915" y="5586"/>
                    <a:pt x="5043" y="5586"/>
                  </a:cubicBezTo>
                  <a:lnTo>
                    <a:pt x="5170" y="5714"/>
                  </a:lnTo>
                  <a:cubicBezTo>
                    <a:pt x="5457" y="5841"/>
                    <a:pt x="5585" y="5841"/>
                    <a:pt x="5713" y="5969"/>
                  </a:cubicBezTo>
                  <a:cubicBezTo>
                    <a:pt x="5713" y="6096"/>
                    <a:pt x="5840" y="6096"/>
                    <a:pt x="5840" y="6096"/>
                  </a:cubicBezTo>
                  <a:lnTo>
                    <a:pt x="5840" y="6639"/>
                  </a:lnTo>
                  <a:lnTo>
                    <a:pt x="5840" y="6767"/>
                  </a:lnTo>
                  <a:lnTo>
                    <a:pt x="5457" y="6767"/>
                  </a:lnTo>
                  <a:cubicBezTo>
                    <a:pt x="5170" y="6767"/>
                    <a:pt x="5043" y="7022"/>
                    <a:pt x="5043" y="7309"/>
                  </a:cubicBezTo>
                  <a:cubicBezTo>
                    <a:pt x="5043" y="7437"/>
                    <a:pt x="5170" y="7692"/>
                    <a:pt x="5457" y="7692"/>
                  </a:cubicBezTo>
                  <a:cubicBezTo>
                    <a:pt x="5840" y="7692"/>
                    <a:pt x="6255" y="7565"/>
                    <a:pt x="6511" y="7437"/>
                  </a:cubicBezTo>
                  <a:cubicBezTo>
                    <a:pt x="6638" y="7437"/>
                    <a:pt x="6766" y="7309"/>
                    <a:pt x="6766" y="7182"/>
                  </a:cubicBezTo>
                  <a:cubicBezTo>
                    <a:pt x="6894" y="7182"/>
                    <a:pt x="6894" y="7022"/>
                    <a:pt x="7053" y="6894"/>
                  </a:cubicBezTo>
                  <a:lnTo>
                    <a:pt x="7181" y="6767"/>
                  </a:lnTo>
                  <a:lnTo>
                    <a:pt x="7181" y="6639"/>
                  </a:lnTo>
                  <a:cubicBezTo>
                    <a:pt x="7309" y="6384"/>
                    <a:pt x="7436" y="6224"/>
                    <a:pt x="7564" y="6096"/>
                  </a:cubicBezTo>
                  <a:lnTo>
                    <a:pt x="7564" y="5969"/>
                  </a:lnTo>
                  <a:cubicBezTo>
                    <a:pt x="7691" y="5841"/>
                    <a:pt x="7851" y="5714"/>
                    <a:pt x="7851" y="5586"/>
                  </a:cubicBezTo>
                  <a:lnTo>
                    <a:pt x="8234" y="5171"/>
                  </a:lnTo>
                  <a:cubicBezTo>
                    <a:pt x="8489" y="5043"/>
                    <a:pt x="8777" y="4916"/>
                    <a:pt x="9032" y="4788"/>
                  </a:cubicBezTo>
                  <a:cubicBezTo>
                    <a:pt x="9160" y="4628"/>
                    <a:pt x="9287" y="4628"/>
                    <a:pt x="9447" y="4628"/>
                  </a:cubicBezTo>
                  <a:close/>
                  <a:moveTo>
                    <a:pt x="10085" y="1"/>
                  </a:moveTo>
                  <a:lnTo>
                    <a:pt x="9957" y="129"/>
                  </a:lnTo>
                  <a:cubicBezTo>
                    <a:pt x="9830" y="129"/>
                    <a:pt x="9830" y="129"/>
                    <a:pt x="9702" y="256"/>
                  </a:cubicBezTo>
                  <a:cubicBezTo>
                    <a:pt x="9447" y="384"/>
                    <a:pt x="9287" y="511"/>
                    <a:pt x="9160" y="799"/>
                  </a:cubicBezTo>
                  <a:cubicBezTo>
                    <a:pt x="8904" y="926"/>
                    <a:pt x="8777" y="1054"/>
                    <a:pt x="8649" y="1182"/>
                  </a:cubicBezTo>
                  <a:cubicBezTo>
                    <a:pt x="8489" y="1437"/>
                    <a:pt x="8362" y="1724"/>
                    <a:pt x="8106" y="1852"/>
                  </a:cubicBezTo>
                  <a:cubicBezTo>
                    <a:pt x="7979" y="2107"/>
                    <a:pt x="7851" y="2394"/>
                    <a:pt x="7691" y="2522"/>
                  </a:cubicBezTo>
                  <a:cubicBezTo>
                    <a:pt x="7436" y="2777"/>
                    <a:pt x="7309" y="3033"/>
                    <a:pt x="7181" y="3192"/>
                  </a:cubicBezTo>
                  <a:cubicBezTo>
                    <a:pt x="7181" y="3320"/>
                    <a:pt x="7053" y="3448"/>
                    <a:pt x="7053" y="3575"/>
                  </a:cubicBezTo>
                  <a:lnTo>
                    <a:pt x="7053" y="2522"/>
                  </a:lnTo>
                  <a:cubicBezTo>
                    <a:pt x="7053" y="2107"/>
                    <a:pt x="7181" y="1724"/>
                    <a:pt x="7181" y="1309"/>
                  </a:cubicBezTo>
                  <a:lnTo>
                    <a:pt x="7181" y="926"/>
                  </a:lnTo>
                  <a:cubicBezTo>
                    <a:pt x="7053" y="799"/>
                    <a:pt x="6894" y="799"/>
                    <a:pt x="6894" y="639"/>
                  </a:cubicBezTo>
                  <a:lnTo>
                    <a:pt x="6766" y="639"/>
                  </a:lnTo>
                  <a:cubicBezTo>
                    <a:pt x="6638" y="639"/>
                    <a:pt x="6638" y="639"/>
                    <a:pt x="6511" y="799"/>
                  </a:cubicBezTo>
                  <a:cubicBezTo>
                    <a:pt x="6383" y="799"/>
                    <a:pt x="6383" y="926"/>
                    <a:pt x="6255" y="1054"/>
                  </a:cubicBezTo>
                  <a:cubicBezTo>
                    <a:pt x="6255" y="1437"/>
                    <a:pt x="6255" y="1980"/>
                    <a:pt x="6096" y="2522"/>
                  </a:cubicBezTo>
                  <a:lnTo>
                    <a:pt x="6096" y="3703"/>
                  </a:lnTo>
                  <a:cubicBezTo>
                    <a:pt x="5968" y="4118"/>
                    <a:pt x="5968" y="4628"/>
                    <a:pt x="5968" y="5043"/>
                  </a:cubicBezTo>
                  <a:cubicBezTo>
                    <a:pt x="5713" y="4916"/>
                    <a:pt x="5457" y="4788"/>
                    <a:pt x="5170" y="4628"/>
                  </a:cubicBezTo>
                  <a:cubicBezTo>
                    <a:pt x="4787" y="4501"/>
                    <a:pt x="4372" y="4373"/>
                    <a:pt x="3989" y="4373"/>
                  </a:cubicBezTo>
                  <a:cubicBezTo>
                    <a:pt x="3862" y="4245"/>
                    <a:pt x="3702" y="4245"/>
                    <a:pt x="3575" y="4245"/>
                  </a:cubicBezTo>
                  <a:cubicBezTo>
                    <a:pt x="3192" y="4245"/>
                    <a:pt x="2904" y="4501"/>
                    <a:pt x="2649" y="4628"/>
                  </a:cubicBezTo>
                  <a:cubicBezTo>
                    <a:pt x="2394" y="4788"/>
                    <a:pt x="2106" y="5043"/>
                    <a:pt x="1851" y="5299"/>
                  </a:cubicBezTo>
                  <a:cubicBezTo>
                    <a:pt x="1596" y="5586"/>
                    <a:pt x="1309" y="5841"/>
                    <a:pt x="1181" y="6096"/>
                  </a:cubicBezTo>
                  <a:cubicBezTo>
                    <a:pt x="798" y="6639"/>
                    <a:pt x="383" y="7309"/>
                    <a:pt x="255" y="7979"/>
                  </a:cubicBezTo>
                  <a:cubicBezTo>
                    <a:pt x="128" y="8362"/>
                    <a:pt x="128" y="8618"/>
                    <a:pt x="0" y="9033"/>
                  </a:cubicBezTo>
                  <a:lnTo>
                    <a:pt x="0" y="10086"/>
                  </a:lnTo>
                  <a:lnTo>
                    <a:pt x="0" y="11426"/>
                  </a:lnTo>
                  <a:cubicBezTo>
                    <a:pt x="128" y="11554"/>
                    <a:pt x="128" y="11682"/>
                    <a:pt x="128" y="11809"/>
                  </a:cubicBezTo>
                  <a:lnTo>
                    <a:pt x="128" y="12224"/>
                  </a:lnTo>
                  <a:cubicBezTo>
                    <a:pt x="255" y="12352"/>
                    <a:pt x="255" y="12479"/>
                    <a:pt x="255" y="12607"/>
                  </a:cubicBezTo>
                  <a:cubicBezTo>
                    <a:pt x="255" y="12767"/>
                    <a:pt x="255" y="12894"/>
                    <a:pt x="383" y="13022"/>
                  </a:cubicBezTo>
                  <a:cubicBezTo>
                    <a:pt x="383" y="13150"/>
                    <a:pt x="383" y="13405"/>
                    <a:pt x="511" y="13564"/>
                  </a:cubicBezTo>
                  <a:cubicBezTo>
                    <a:pt x="670" y="13820"/>
                    <a:pt x="798" y="14075"/>
                    <a:pt x="926" y="14362"/>
                  </a:cubicBezTo>
                  <a:cubicBezTo>
                    <a:pt x="1053" y="14745"/>
                    <a:pt x="1309" y="15288"/>
                    <a:pt x="1596" y="15671"/>
                  </a:cubicBezTo>
                  <a:cubicBezTo>
                    <a:pt x="1724" y="16086"/>
                    <a:pt x="1979" y="16596"/>
                    <a:pt x="2266" y="17011"/>
                  </a:cubicBezTo>
                  <a:cubicBezTo>
                    <a:pt x="2266" y="17139"/>
                    <a:pt x="2394" y="17394"/>
                    <a:pt x="2521" y="17554"/>
                  </a:cubicBezTo>
                  <a:cubicBezTo>
                    <a:pt x="2777" y="17809"/>
                    <a:pt x="2904" y="18064"/>
                    <a:pt x="3064" y="18192"/>
                  </a:cubicBezTo>
                  <a:cubicBezTo>
                    <a:pt x="3319" y="18607"/>
                    <a:pt x="3575" y="18862"/>
                    <a:pt x="3989" y="19149"/>
                  </a:cubicBezTo>
                  <a:cubicBezTo>
                    <a:pt x="4117" y="19149"/>
                    <a:pt x="4372" y="19277"/>
                    <a:pt x="4500" y="19277"/>
                  </a:cubicBezTo>
                  <a:cubicBezTo>
                    <a:pt x="4787" y="19405"/>
                    <a:pt x="4915" y="19405"/>
                    <a:pt x="5043" y="19405"/>
                  </a:cubicBezTo>
                  <a:cubicBezTo>
                    <a:pt x="5336" y="19495"/>
                    <a:pt x="5677" y="19585"/>
                    <a:pt x="5999" y="19585"/>
                  </a:cubicBezTo>
                  <a:cubicBezTo>
                    <a:pt x="6132" y="19585"/>
                    <a:pt x="6261" y="19570"/>
                    <a:pt x="6383" y="19532"/>
                  </a:cubicBezTo>
                  <a:cubicBezTo>
                    <a:pt x="6638" y="19532"/>
                    <a:pt x="6894" y="19405"/>
                    <a:pt x="7053" y="19277"/>
                  </a:cubicBezTo>
                  <a:cubicBezTo>
                    <a:pt x="7181" y="19277"/>
                    <a:pt x="7309" y="19149"/>
                    <a:pt x="7309" y="19149"/>
                  </a:cubicBezTo>
                  <a:cubicBezTo>
                    <a:pt x="7436" y="19149"/>
                    <a:pt x="7436" y="19149"/>
                    <a:pt x="7436" y="19277"/>
                  </a:cubicBezTo>
                  <a:cubicBezTo>
                    <a:pt x="7564" y="19277"/>
                    <a:pt x="7564" y="19277"/>
                    <a:pt x="7564" y="19405"/>
                  </a:cubicBezTo>
                  <a:cubicBezTo>
                    <a:pt x="7691" y="19405"/>
                    <a:pt x="7851" y="19532"/>
                    <a:pt x="7979" y="19532"/>
                  </a:cubicBezTo>
                  <a:cubicBezTo>
                    <a:pt x="8106" y="19660"/>
                    <a:pt x="8489" y="19660"/>
                    <a:pt x="8777" y="19660"/>
                  </a:cubicBezTo>
                  <a:cubicBezTo>
                    <a:pt x="9032" y="19660"/>
                    <a:pt x="9287" y="19660"/>
                    <a:pt x="9574" y="19532"/>
                  </a:cubicBezTo>
                  <a:lnTo>
                    <a:pt x="9702" y="19405"/>
                  </a:lnTo>
                  <a:cubicBezTo>
                    <a:pt x="9830" y="19277"/>
                    <a:pt x="9957" y="19277"/>
                    <a:pt x="10085" y="19149"/>
                  </a:cubicBezTo>
                  <a:cubicBezTo>
                    <a:pt x="10245" y="18862"/>
                    <a:pt x="10372" y="18735"/>
                    <a:pt x="10500" y="18479"/>
                  </a:cubicBezTo>
                  <a:cubicBezTo>
                    <a:pt x="10500" y="18352"/>
                    <a:pt x="10628" y="18192"/>
                    <a:pt x="10755" y="17937"/>
                  </a:cubicBezTo>
                  <a:cubicBezTo>
                    <a:pt x="11042" y="17554"/>
                    <a:pt x="11298" y="17139"/>
                    <a:pt x="11425" y="16756"/>
                  </a:cubicBezTo>
                  <a:cubicBezTo>
                    <a:pt x="11681" y="16341"/>
                    <a:pt x="11968" y="15958"/>
                    <a:pt x="12096" y="15416"/>
                  </a:cubicBezTo>
                  <a:cubicBezTo>
                    <a:pt x="12096" y="15001"/>
                    <a:pt x="12223" y="14490"/>
                    <a:pt x="12351" y="13947"/>
                  </a:cubicBezTo>
                  <a:cubicBezTo>
                    <a:pt x="12479" y="13820"/>
                    <a:pt x="12479" y="13564"/>
                    <a:pt x="12479" y="13277"/>
                  </a:cubicBezTo>
                  <a:cubicBezTo>
                    <a:pt x="12638" y="13022"/>
                    <a:pt x="12638" y="12894"/>
                    <a:pt x="12638" y="12607"/>
                  </a:cubicBezTo>
                  <a:cubicBezTo>
                    <a:pt x="12638" y="12352"/>
                    <a:pt x="12766" y="12096"/>
                    <a:pt x="12766" y="11682"/>
                  </a:cubicBezTo>
                  <a:cubicBezTo>
                    <a:pt x="12766" y="11554"/>
                    <a:pt x="12766" y="11299"/>
                    <a:pt x="12894" y="11011"/>
                  </a:cubicBezTo>
                  <a:lnTo>
                    <a:pt x="12894" y="9958"/>
                  </a:lnTo>
                  <a:cubicBezTo>
                    <a:pt x="12894" y="9575"/>
                    <a:pt x="13021" y="9160"/>
                    <a:pt x="13021" y="8777"/>
                  </a:cubicBezTo>
                  <a:lnTo>
                    <a:pt x="13021" y="8107"/>
                  </a:lnTo>
                  <a:cubicBezTo>
                    <a:pt x="13149" y="7820"/>
                    <a:pt x="13149" y="7692"/>
                    <a:pt x="13149" y="7437"/>
                  </a:cubicBezTo>
                  <a:cubicBezTo>
                    <a:pt x="13149" y="6894"/>
                    <a:pt x="13021" y="6384"/>
                    <a:pt x="13021" y="5841"/>
                  </a:cubicBezTo>
                  <a:cubicBezTo>
                    <a:pt x="12894" y="5714"/>
                    <a:pt x="12894" y="5426"/>
                    <a:pt x="12766" y="5299"/>
                  </a:cubicBezTo>
                  <a:cubicBezTo>
                    <a:pt x="12766" y="5171"/>
                    <a:pt x="12638" y="5043"/>
                    <a:pt x="12638" y="4916"/>
                  </a:cubicBezTo>
                  <a:cubicBezTo>
                    <a:pt x="12479" y="4788"/>
                    <a:pt x="12479" y="4628"/>
                    <a:pt x="12351" y="4501"/>
                  </a:cubicBezTo>
                  <a:cubicBezTo>
                    <a:pt x="12223" y="4501"/>
                    <a:pt x="12223" y="4373"/>
                    <a:pt x="12096" y="4373"/>
                  </a:cubicBezTo>
                  <a:cubicBezTo>
                    <a:pt x="11968" y="4245"/>
                    <a:pt x="11840" y="4245"/>
                    <a:pt x="11840" y="4118"/>
                  </a:cubicBezTo>
                  <a:cubicBezTo>
                    <a:pt x="11553" y="3990"/>
                    <a:pt x="11298" y="3831"/>
                    <a:pt x="11042" y="3831"/>
                  </a:cubicBezTo>
                  <a:lnTo>
                    <a:pt x="10628" y="3831"/>
                  </a:lnTo>
                  <a:cubicBezTo>
                    <a:pt x="10500" y="3703"/>
                    <a:pt x="10372" y="3703"/>
                    <a:pt x="10245" y="3703"/>
                  </a:cubicBezTo>
                  <a:lnTo>
                    <a:pt x="9447" y="3703"/>
                  </a:lnTo>
                  <a:cubicBezTo>
                    <a:pt x="9574" y="3703"/>
                    <a:pt x="9574" y="3703"/>
                    <a:pt x="9574" y="3575"/>
                  </a:cubicBezTo>
                  <a:cubicBezTo>
                    <a:pt x="9702" y="3448"/>
                    <a:pt x="9830" y="3192"/>
                    <a:pt x="9957" y="3033"/>
                  </a:cubicBezTo>
                  <a:cubicBezTo>
                    <a:pt x="10245" y="2777"/>
                    <a:pt x="10372" y="2394"/>
                    <a:pt x="10500" y="1980"/>
                  </a:cubicBezTo>
                  <a:cubicBezTo>
                    <a:pt x="10628" y="1852"/>
                    <a:pt x="10628" y="1597"/>
                    <a:pt x="10755" y="1437"/>
                  </a:cubicBezTo>
                  <a:lnTo>
                    <a:pt x="10755" y="1054"/>
                  </a:lnTo>
                  <a:cubicBezTo>
                    <a:pt x="10755" y="926"/>
                    <a:pt x="10883" y="799"/>
                    <a:pt x="10883" y="639"/>
                  </a:cubicBezTo>
                  <a:cubicBezTo>
                    <a:pt x="10883" y="384"/>
                    <a:pt x="10755" y="129"/>
                    <a:pt x="103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1" name="Google Shape;731;p19"/>
            <p:cNvSpPr/>
            <p:nvPr/>
          </p:nvSpPr>
          <p:spPr>
            <a:xfrm>
              <a:off x="6329526" y="2546895"/>
              <a:ext cx="53177" cy="119056"/>
            </a:xfrm>
            <a:custGeom>
              <a:avLst/>
              <a:gdLst/>
              <a:ahLst/>
              <a:cxnLst/>
              <a:rect l="l" t="t" r="r" b="b"/>
              <a:pathLst>
                <a:path w="1725" h="3862" extrusionOk="0">
                  <a:moveTo>
                    <a:pt x="416" y="0"/>
                  </a:moveTo>
                  <a:cubicBezTo>
                    <a:pt x="288" y="0"/>
                    <a:pt x="128" y="128"/>
                    <a:pt x="128" y="256"/>
                  </a:cubicBezTo>
                  <a:lnTo>
                    <a:pt x="1" y="383"/>
                  </a:lnTo>
                  <a:lnTo>
                    <a:pt x="1" y="543"/>
                  </a:lnTo>
                  <a:lnTo>
                    <a:pt x="128" y="670"/>
                  </a:lnTo>
                  <a:lnTo>
                    <a:pt x="128" y="1341"/>
                  </a:lnTo>
                  <a:lnTo>
                    <a:pt x="288" y="1468"/>
                  </a:lnTo>
                  <a:lnTo>
                    <a:pt x="288" y="1596"/>
                  </a:lnTo>
                  <a:cubicBezTo>
                    <a:pt x="288" y="1724"/>
                    <a:pt x="288" y="1851"/>
                    <a:pt x="416" y="2138"/>
                  </a:cubicBezTo>
                  <a:lnTo>
                    <a:pt x="416" y="2266"/>
                  </a:lnTo>
                  <a:cubicBezTo>
                    <a:pt x="416" y="2394"/>
                    <a:pt x="543" y="2649"/>
                    <a:pt x="543" y="2777"/>
                  </a:cubicBezTo>
                  <a:cubicBezTo>
                    <a:pt x="671" y="3064"/>
                    <a:pt x="671" y="3319"/>
                    <a:pt x="799" y="3575"/>
                  </a:cubicBezTo>
                  <a:cubicBezTo>
                    <a:pt x="926" y="3734"/>
                    <a:pt x="1086" y="3862"/>
                    <a:pt x="1214" y="3862"/>
                  </a:cubicBezTo>
                  <a:cubicBezTo>
                    <a:pt x="1341" y="3862"/>
                    <a:pt x="1341" y="3734"/>
                    <a:pt x="1469" y="3734"/>
                  </a:cubicBezTo>
                  <a:cubicBezTo>
                    <a:pt x="1724" y="3575"/>
                    <a:pt x="1724" y="3319"/>
                    <a:pt x="1597" y="3192"/>
                  </a:cubicBezTo>
                  <a:lnTo>
                    <a:pt x="1597" y="3064"/>
                  </a:lnTo>
                  <a:cubicBezTo>
                    <a:pt x="1469" y="2649"/>
                    <a:pt x="1341" y="2266"/>
                    <a:pt x="1214" y="1979"/>
                  </a:cubicBezTo>
                  <a:lnTo>
                    <a:pt x="1214" y="1851"/>
                  </a:lnTo>
                  <a:cubicBezTo>
                    <a:pt x="1214" y="1596"/>
                    <a:pt x="1086" y="1468"/>
                    <a:pt x="1086" y="1341"/>
                  </a:cubicBezTo>
                  <a:lnTo>
                    <a:pt x="1086" y="1181"/>
                  </a:lnTo>
                  <a:cubicBezTo>
                    <a:pt x="1086" y="926"/>
                    <a:pt x="926" y="798"/>
                    <a:pt x="926" y="543"/>
                  </a:cubicBezTo>
                  <a:lnTo>
                    <a:pt x="926" y="383"/>
                  </a:lnTo>
                  <a:cubicBezTo>
                    <a:pt x="926" y="256"/>
                    <a:pt x="799" y="128"/>
                    <a:pt x="671" y="128"/>
                  </a:cubicBezTo>
                  <a:cubicBezTo>
                    <a:pt x="671" y="0"/>
                    <a:pt x="543"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2" name="Google Shape;732;p19"/>
            <p:cNvSpPr/>
            <p:nvPr/>
          </p:nvSpPr>
          <p:spPr>
            <a:xfrm>
              <a:off x="6575492" y="2395382"/>
              <a:ext cx="37425" cy="69886"/>
            </a:xfrm>
            <a:custGeom>
              <a:avLst/>
              <a:gdLst/>
              <a:ahLst/>
              <a:cxnLst/>
              <a:rect l="l" t="t" r="r" b="b"/>
              <a:pathLst>
                <a:path w="1214" h="2267" extrusionOk="0">
                  <a:moveTo>
                    <a:pt x="415" y="0"/>
                  </a:moveTo>
                  <a:cubicBezTo>
                    <a:pt x="288" y="0"/>
                    <a:pt x="128" y="0"/>
                    <a:pt x="128" y="128"/>
                  </a:cubicBezTo>
                  <a:cubicBezTo>
                    <a:pt x="0" y="256"/>
                    <a:pt x="0" y="383"/>
                    <a:pt x="128" y="511"/>
                  </a:cubicBezTo>
                  <a:cubicBezTo>
                    <a:pt x="128" y="798"/>
                    <a:pt x="288" y="1181"/>
                    <a:pt x="288" y="1468"/>
                  </a:cubicBezTo>
                  <a:lnTo>
                    <a:pt x="288" y="1724"/>
                  </a:lnTo>
                  <a:cubicBezTo>
                    <a:pt x="288" y="1851"/>
                    <a:pt x="288" y="1979"/>
                    <a:pt x="415" y="2107"/>
                  </a:cubicBezTo>
                  <a:cubicBezTo>
                    <a:pt x="543" y="2107"/>
                    <a:pt x="671" y="2266"/>
                    <a:pt x="798" y="2266"/>
                  </a:cubicBezTo>
                  <a:cubicBezTo>
                    <a:pt x="926" y="2266"/>
                    <a:pt x="1213" y="1979"/>
                    <a:pt x="1213" y="1724"/>
                  </a:cubicBezTo>
                  <a:cubicBezTo>
                    <a:pt x="1213" y="1468"/>
                    <a:pt x="1213" y="1181"/>
                    <a:pt x="1085" y="798"/>
                  </a:cubicBezTo>
                  <a:cubicBezTo>
                    <a:pt x="1085" y="671"/>
                    <a:pt x="1085" y="511"/>
                    <a:pt x="926" y="256"/>
                  </a:cubicBezTo>
                  <a:cubicBezTo>
                    <a:pt x="926" y="128"/>
                    <a:pt x="67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33" name="Google Shape;733;p19"/>
          <p:cNvGrpSpPr/>
          <p:nvPr/>
        </p:nvGrpSpPr>
        <p:grpSpPr>
          <a:xfrm>
            <a:off x="10797917" y="4205447"/>
            <a:ext cx="836947" cy="776607"/>
            <a:chOff x="8373813" y="2411134"/>
            <a:chExt cx="627710" cy="582455"/>
          </a:xfrm>
        </p:grpSpPr>
        <p:sp>
          <p:nvSpPr>
            <p:cNvPr id="734" name="Google Shape;734;p19"/>
            <p:cNvSpPr/>
            <p:nvPr/>
          </p:nvSpPr>
          <p:spPr>
            <a:xfrm>
              <a:off x="8661087" y="2452442"/>
              <a:ext cx="291227" cy="270573"/>
            </a:xfrm>
            <a:custGeom>
              <a:avLst/>
              <a:gdLst/>
              <a:ahLst/>
              <a:cxnLst/>
              <a:rect l="l" t="t" r="r" b="b"/>
              <a:pathLst>
                <a:path w="9447" h="8777" extrusionOk="0">
                  <a:moveTo>
                    <a:pt x="4472" y="869"/>
                  </a:moveTo>
                  <a:cubicBezTo>
                    <a:pt x="4543" y="869"/>
                    <a:pt x="4606" y="883"/>
                    <a:pt x="4660" y="926"/>
                  </a:cubicBezTo>
                  <a:lnTo>
                    <a:pt x="5457" y="926"/>
                  </a:lnTo>
                  <a:cubicBezTo>
                    <a:pt x="5585" y="1054"/>
                    <a:pt x="5713" y="1054"/>
                    <a:pt x="5713" y="1054"/>
                  </a:cubicBezTo>
                  <a:cubicBezTo>
                    <a:pt x="5968" y="1054"/>
                    <a:pt x="6096" y="1213"/>
                    <a:pt x="6255" y="1341"/>
                  </a:cubicBezTo>
                  <a:lnTo>
                    <a:pt x="6383" y="1341"/>
                  </a:lnTo>
                  <a:cubicBezTo>
                    <a:pt x="6383" y="1341"/>
                    <a:pt x="6511" y="1341"/>
                    <a:pt x="6511" y="1468"/>
                  </a:cubicBezTo>
                  <a:lnTo>
                    <a:pt x="6638" y="1468"/>
                  </a:lnTo>
                  <a:lnTo>
                    <a:pt x="6638" y="1596"/>
                  </a:lnTo>
                  <a:lnTo>
                    <a:pt x="6766" y="1724"/>
                  </a:lnTo>
                  <a:lnTo>
                    <a:pt x="6766" y="1851"/>
                  </a:lnTo>
                  <a:cubicBezTo>
                    <a:pt x="6894" y="1851"/>
                    <a:pt x="6894" y="1851"/>
                    <a:pt x="7053" y="2011"/>
                  </a:cubicBezTo>
                  <a:cubicBezTo>
                    <a:pt x="7181" y="2011"/>
                    <a:pt x="7181" y="2139"/>
                    <a:pt x="7181" y="2139"/>
                  </a:cubicBezTo>
                  <a:lnTo>
                    <a:pt x="7308" y="2266"/>
                  </a:lnTo>
                  <a:cubicBezTo>
                    <a:pt x="7308" y="2394"/>
                    <a:pt x="7436" y="2394"/>
                    <a:pt x="7436" y="2522"/>
                  </a:cubicBezTo>
                  <a:cubicBezTo>
                    <a:pt x="7436" y="2649"/>
                    <a:pt x="7564" y="2809"/>
                    <a:pt x="7564" y="2809"/>
                  </a:cubicBezTo>
                  <a:cubicBezTo>
                    <a:pt x="7691" y="2937"/>
                    <a:pt x="7691" y="3064"/>
                    <a:pt x="7851" y="3192"/>
                  </a:cubicBezTo>
                  <a:cubicBezTo>
                    <a:pt x="7851" y="3320"/>
                    <a:pt x="7979" y="3447"/>
                    <a:pt x="8106" y="3607"/>
                  </a:cubicBezTo>
                  <a:cubicBezTo>
                    <a:pt x="8106" y="3734"/>
                    <a:pt x="8234" y="3862"/>
                    <a:pt x="8234" y="3990"/>
                  </a:cubicBezTo>
                  <a:cubicBezTo>
                    <a:pt x="8362" y="4117"/>
                    <a:pt x="8362" y="4245"/>
                    <a:pt x="8362" y="4245"/>
                  </a:cubicBezTo>
                  <a:cubicBezTo>
                    <a:pt x="8489" y="4532"/>
                    <a:pt x="8489" y="4660"/>
                    <a:pt x="8489" y="4788"/>
                  </a:cubicBezTo>
                  <a:lnTo>
                    <a:pt x="8489" y="5202"/>
                  </a:lnTo>
                  <a:cubicBezTo>
                    <a:pt x="8489" y="5330"/>
                    <a:pt x="8362" y="5330"/>
                    <a:pt x="8362" y="5585"/>
                  </a:cubicBezTo>
                  <a:cubicBezTo>
                    <a:pt x="8234" y="5713"/>
                    <a:pt x="8234" y="5841"/>
                    <a:pt x="8234" y="6000"/>
                  </a:cubicBezTo>
                  <a:cubicBezTo>
                    <a:pt x="8106" y="6128"/>
                    <a:pt x="7979" y="6383"/>
                    <a:pt x="7851" y="6511"/>
                  </a:cubicBezTo>
                  <a:cubicBezTo>
                    <a:pt x="7691" y="6798"/>
                    <a:pt x="7564" y="6926"/>
                    <a:pt x="7308" y="7181"/>
                  </a:cubicBezTo>
                  <a:cubicBezTo>
                    <a:pt x="7181" y="7181"/>
                    <a:pt x="7053" y="7309"/>
                    <a:pt x="6894" y="7436"/>
                  </a:cubicBezTo>
                  <a:cubicBezTo>
                    <a:pt x="6766" y="7596"/>
                    <a:pt x="6638" y="7724"/>
                    <a:pt x="6511" y="7724"/>
                  </a:cubicBezTo>
                  <a:cubicBezTo>
                    <a:pt x="6383" y="7724"/>
                    <a:pt x="6255" y="7724"/>
                    <a:pt x="6096" y="7851"/>
                  </a:cubicBezTo>
                  <a:lnTo>
                    <a:pt x="4372" y="7851"/>
                  </a:lnTo>
                  <a:cubicBezTo>
                    <a:pt x="4117" y="7724"/>
                    <a:pt x="3862" y="7596"/>
                    <a:pt x="3574" y="7596"/>
                  </a:cubicBezTo>
                  <a:lnTo>
                    <a:pt x="3447" y="7596"/>
                  </a:lnTo>
                  <a:cubicBezTo>
                    <a:pt x="3191" y="7436"/>
                    <a:pt x="2777" y="7309"/>
                    <a:pt x="2521" y="7181"/>
                  </a:cubicBezTo>
                  <a:cubicBezTo>
                    <a:pt x="2394" y="7054"/>
                    <a:pt x="2106" y="6926"/>
                    <a:pt x="1979" y="6798"/>
                  </a:cubicBezTo>
                  <a:cubicBezTo>
                    <a:pt x="1851" y="6639"/>
                    <a:pt x="1851" y="6639"/>
                    <a:pt x="1723" y="6511"/>
                  </a:cubicBezTo>
                  <a:cubicBezTo>
                    <a:pt x="1596" y="6383"/>
                    <a:pt x="1596" y="6256"/>
                    <a:pt x="1468" y="6128"/>
                  </a:cubicBezTo>
                  <a:cubicBezTo>
                    <a:pt x="1309" y="6000"/>
                    <a:pt x="1309" y="5841"/>
                    <a:pt x="1181" y="5713"/>
                  </a:cubicBezTo>
                  <a:cubicBezTo>
                    <a:pt x="1181" y="5585"/>
                    <a:pt x="1053" y="5458"/>
                    <a:pt x="1053" y="5330"/>
                  </a:cubicBezTo>
                  <a:cubicBezTo>
                    <a:pt x="926" y="5043"/>
                    <a:pt x="926" y="4788"/>
                    <a:pt x="926" y="4532"/>
                  </a:cubicBezTo>
                  <a:lnTo>
                    <a:pt x="926" y="3447"/>
                  </a:lnTo>
                  <a:cubicBezTo>
                    <a:pt x="926" y="3320"/>
                    <a:pt x="1053" y="3192"/>
                    <a:pt x="1053" y="3064"/>
                  </a:cubicBezTo>
                  <a:cubicBezTo>
                    <a:pt x="1053" y="2937"/>
                    <a:pt x="1181" y="2809"/>
                    <a:pt x="1181" y="2649"/>
                  </a:cubicBezTo>
                  <a:cubicBezTo>
                    <a:pt x="1309" y="2394"/>
                    <a:pt x="1468" y="2266"/>
                    <a:pt x="1596" y="2011"/>
                  </a:cubicBezTo>
                  <a:cubicBezTo>
                    <a:pt x="1851" y="1724"/>
                    <a:pt x="2106" y="1596"/>
                    <a:pt x="2394" y="1341"/>
                  </a:cubicBezTo>
                  <a:cubicBezTo>
                    <a:pt x="2521" y="1341"/>
                    <a:pt x="2649" y="1213"/>
                    <a:pt x="2777" y="1213"/>
                  </a:cubicBezTo>
                  <a:cubicBezTo>
                    <a:pt x="2904" y="1054"/>
                    <a:pt x="2904" y="1054"/>
                    <a:pt x="3064" y="1054"/>
                  </a:cubicBezTo>
                  <a:cubicBezTo>
                    <a:pt x="3191" y="926"/>
                    <a:pt x="3447" y="926"/>
                    <a:pt x="3574" y="926"/>
                  </a:cubicBezTo>
                  <a:lnTo>
                    <a:pt x="3989" y="926"/>
                  </a:lnTo>
                  <a:cubicBezTo>
                    <a:pt x="4160" y="926"/>
                    <a:pt x="4330" y="869"/>
                    <a:pt x="4472" y="869"/>
                  </a:cubicBezTo>
                  <a:close/>
                  <a:moveTo>
                    <a:pt x="4117" y="0"/>
                  </a:moveTo>
                  <a:cubicBezTo>
                    <a:pt x="3447" y="0"/>
                    <a:pt x="3064" y="128"/>
                    <a:pt x="2649" y="256"/>
                  </a:cubicBezTo>
                  <a:cubicBezTo>
                    <a:pt x="2394" y="256"/>
                    <a:pt x="2266" y="415"/>
                    <a:pt x="1979" y="543"/>
                  </a:cubicBezTo>
                  <a:cubicBezTo>
                    <a:pt x="1723" y="671"/>
                    <a:pt x="1596" y="926"/>
                    <a:pt x="1309" y="1054"/>
                  </a:cubicBezTo>
                  <a:cubicBezTo>
                    <a:pt x="1309" y="1054"/>
                    <a:pt x="1181" y="1213"/>
                    <a:pt x="1053" y="1213"/>
                  </a:cubicBezTo>
                  <a:cubicBezTo>
                    <a:pt x="1053" y="1341"/>
                    <a:pt x="926" y="1468"/>
                    <a:pt x="926" y="1468"/>
                  </a:cubicBezTo>
                  <a:cubicBezTo>
                    <a:pt x="798" y="1596"/>
                    <a:pt x="798" y="1724"/>
                    <a:pt x="670" y="1724"/>
                  </a:cubicBezTo>
                  <a:cubicBezTo>
                    <a:pt x="511" y="2011"/>
                    <a:pt x="383" y="2266"/>
                    <a:pt x="255" y="2394"/>
                  </a:cubicBezTo>
                  <a:cubicBezTo>
                    <a:pt x="128" y="2937"/>
                    <a:pt x="0" y="3320"/>
                    <a:pt x="0" y="3862"/>
                  </a:cubicBezTo>
                  <a:lnTo>
                    <a:pt x="0" y="4660"/>
                  </a:lnTo>
                  <a:cubicBezTo>
                    <a:pt x="0" y="4915"/>
                    <a:pt x="0" y="5202"/>
                    <a:pt x="128" y="5330"/>
                  </a:cubicBezTo>
                  <a:cubicBezTo>
                    <a:pt x="128" y="5585"/>
                    <a:pt x="255" y="5841"/>
                    <a:pt x="383" y="6128"/>
                  </a:cubicBezTo>
                  <a:cubicBezTo>
                    <a:pt x="511" y="6383"/>
                    <a:pt x="670" y="6511"/>
                    <a:pt x="798" y="6798"/>
                  </a:cubicBezTo>
                  <a:cubicBezTo>
                    <a:pt x="926" y="6926"/>
                    <a:pt x="926" y="7054"/>
                    <a:pt x="1053" y="7181"/>
                  </a:cubicBezTo>
                  <a:lnTo>
                    <a:pt x="1181" y="7309"/>
                  </a:lnTo>
                  <a:cubicBezTo>
                    <a:pt x="1468" y="7596"/>
                    <a:pt x="1596" y="7724"/>
                    <a:pt x="1851" y="7851"/>
                  </a:cubicBezTo>
                  <a:cubicBezTo>
                    <a:pt x="2106" y="7979"/>
                    <a:pt x="2266" y="7979"/>
                    <a:pt x="2521" y="8107"/>
                  </a:cubicBezTo>
                  <a:cubicBezTo>
                    <a:pt x="2777" y="8234"/>
                    <a:pt x="2904" y="8234"/>
                    <a:pt x="3191" y="8394"/>
                  </a:cubicBezTo>
                  <a:cubicBezTo>
                    <a:pt x="3574" y="8522"/>
                    <a:pt x="4117" y="8649"/>
                    <a:pt x="4500" y="8777"/>
                  </a:cubicBezTo>
                  <a:lnTo>
                    <a:pt x="5840" y="8777"/>
                  </a:lnTo>
                  <a:cubicBezTo>
                    <a:pt x="6096" y="8777"/>
                    <a:pt x="6383" y="8649"/>
                    <a:pt x="6511" y="8649"/>
                  </a:cubicBezTo>
                  <a:cubicBezTo>
                    <a:pt x="6766" y="8522"/>
                    <a:pt x="6894" y="8522"/>
                    <a:pt x="7181" y="8394"/>
                  </a:cubicBezTo>
                  <a:cubicBezTo>
                    <a:pt x="7564" y="8234"/>
                    <a:pt x="7851" y="7979"/>
                    <a:pt x="8106" y="7596"/>
                  </a:cubicBezTo>
                  <a:cubicBezTo>
                    <a:pt x="8362" y="7309"/>
                    <a:pt x="8649" y="7054"/>
                    <a:pt x="8776" y="6639"/>
                  </a:cubicBezTo>
                  <a:cubicBezTo>
                    <a:pt x="8904" y="6511"/>
                    <a:pt x="8904" y="6511"/>
                    <a:pt x="8904" y="6383"/>
                  </a:cubicBezTo>
                  <a:cubicBezTo>
                    <a:pt x="9032" y="6256"/>
                    <a:pt x="9032" y="6128"/>
                    <a:pt x="9159" y="6000"/>
                  </a:cubicBezTo>
                  <a:cubicBezTo>
                    <a:pt x="9159" y="5841"/>
                    <a:pt x="9287" y="5585"/>
                    <a:pt x="9287" y="5458"/>
                  </a:cubicBezTo>
                  <a:cubicBezTo>
                    <a:pt x="9447" y="5043"/>
                    <a:pt x="9447" y="4660"/>
                    <a:pt x="9287" y="4117"/>
                  </a:cubicBezTo>
                  <a:cubicBezTo>
                    <a:pt x="9287" y="3990"/>
                    <a:pt x="9159" y="3734"/>
                    <a:pt x="9032" y="3607"/>
                  </a:cubicBezTo>
                  <a:cubicBezTo>
                    <a:pt x="9032" y="3447"/>
                    <a:pt x="8904" y="3192"/>
                    <a:pt x="8776" y="3064"/>
                  </a:cubicBezTo>
                  <a:cubicBezTo>
                    <a:pt x="8649" y="2937"/>
                    <a:pt x="8649" y="2649"/>
                    <a:pt x="8489" y="2522"/>
                  </a:cubicBezTo>
                  <a:cubicBezTo>
                    <a:pt x="8489" y="2394"/>
                    <a:pt x="8362" y="2266"/>
                    <a:pt x="8234" y="2266"/>
                  </a:cubicBezTo>
                  <a:lnTo>
                    <a:pt x="8234" y="2011"/>
                  </a:lnTo>
                  <a:cubicBezTo>
                    <a:pt x="8106" y="2011"/>
                    <a:pt x="8106" y="1851"/>
                    <a:pt x="8106" y="1851"/>
                  </a:cubicBezTo>
                  <a:cubicBezTo>
                    <a:pt x="8106" y="1851"/>
                    <a:pt x="8106" y="1724"/>
                    <a:pt x="7979" y="1724"/>
                  </a:cubicBezTo>
                  <a:cubicBezTo>
                    <a:pt x="7979" y="1596"/>
                    <a:pt x="7851" y="1468"/>
                    <a:pt x="7691" y="1341"/>
                  </a:cubicBezTo>
                  <a:cubicBezTo>
                    <a:pt x="7691" y="1341"/>
                    <a:pt x="7691" y="1213"/>
                    <a:pt x="7564" y="1213"/>
                  </a:cubicBezTo>
                  <a:cubicBezTo>
                    <a:pt x="7564" y="1054"/>
                    <a:pt x="7436" y="1054"/>
                    <a:pt x="7436" y="1054"/>
                  </a:cubicBezTo>
                  <a:lnTo>
                    <a:pt x="7308" y="926"/>
                  </a:lnTo>
                  <a:cubicBezTo>
                    <a:pt x="7308" y="798"/>
                    <a:pt x="7181" y="798"/>
                    <a:pt x="7181" y="798"/>
                  </a:cubicBezTo>
                  <a:cubicBezTo>
                    <a:pt x="7053" y="671"/>
                    <a:pt x="6766" y="543"/>
                    <a:pt x="6511" y="415"/>
                  </a:cubicBezTo>
                  <a:cubicBezTo>
                    <a:pt x="6255" y="256"/>
                    <a:pt x="5840" y="128"/>
                    <a:pt x="5585" y="128"/>
                  </a:cubicBezTo>
                  <a:cubicBezTo>
                    <a:pt x="5298" y="0"/>
                    <a:pt x="5043" y="0"/>
                    <a:pt x="4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35" name="Google Shape;735;p19"/>
            <p:cNvGrpSpPr/>
            <p:nvPr/>
          </p:nvGrpSpPr>
          <p:grpSpPr>
            <a:xfrm>
              <a:off x="8373813" y="2411134"/>
              <a:ext cx="627710" cy="582455"/>
              <a:chOff x="7383213" y="2411134"/>
              <a:chExt cx="627710" cy="582455"/>
            </a:xfrm>
          </p:grpSpPr>
          <p:sp>
            <p:nvSpPr>
              <p:cNvPr id="736" name="Google Shape;736;p19"/>
              <p:cNvSpPr/>
              <p:nvPr/>
            </p:nvSpPr>
            <p:spPr>
              <a:xfrm>
                <a:off x="7383213" y="2411134"/>
                <a:ext cx="627710" cy="582455"/>
              </a:xfrm>
              <a:custGeom>
                <a:avLst/>
                <a:gdLst/>
                <a:ahLst/>
                <a:cxnLst/>
                <a:rect l="l" t="t" r="r" b="b"/>
                <a:pathLst>
                  <a:path w="20362" h="18894" extrusionOk="0">
                    <a:moveTo>
                      <a:pt x="14489" y="957"/>
                    </a:moveTo>
                    <a:cubicBezTo>
                      <a:pt x="14776" y="957"/>
                      <a:pt x="15032" y="957"/>
                      <a:pt x="15159" y="1085"/>
                    </a:cubicBezTo>
                    <a:cubicBezTo>
                      <a:pt x="15415" y="1085"/>
                      <a:pt x="15574" y="1085"/>
                      <a:pt x="15702" y="1213"/>
                    </a:cubicBezTo>
                    <a:cubicBezTo>
                      <a:pt x="15957" y="1340"/>
                      <a:pt x="16213" y="1468"/>
                      <a:pt x="16372" y="1468"/>
                    </a:cubicBezTo>
                    <a:lnTo>
                      <a:pt x="16500" y="1596"/>
                    </a:lnTo>
                    <a:lnTo>
                      <a:pt x="16627" y="1596"/>
                    </a:lnTo>
                    <a:cubicBezTo>
                      <a:pt x="16627" y="1596"/>
                      <a:pt x="16755" y="1755"/>
                      <a:pt x="16883" y="1755"/>
                    </a:cubicBezTo>
                    <a:cubicBezTo>
                      <a:pt x="17010" y="1883"/>
                      <a:pt x="17170" y="2011"/>
                      <a:pt x="17298" y="2138"/>
                    </a:cubicBezTo>
                    <a:cubicBezTo>
                      <a:pt x="17553" y="2394"/>
                      <a:pt x="17808" y="2681"/>
                      <a:pt x="18095" y="2936"/>
                    </a:cubicBezTo>
                    <a:cubicBezTo>
                      <a:pt x="18223" y="3191"/>
                      <a:pt x="18478" y="3479"/>
                      <a:pt x="18606" y="3606"/>
                    </a:cubicBezTo>
                    <a:cubicBezTo>
                      <a:pt x="18766" y="3989"/>
                      <a:pt x="19021" y="4404"/>
                      <a:pt x="19149" y="4787"/>
                    </a:cubicBezTo>
                    <a:cubicBezTo>
                      <a:pt x="19276" y="5074"/>
                      <a:pt x="19276" y="5330"/>
                      <a:pt x="19276" y="5457"/>
                    </a:cubicBezTo>
                    <a:cubicBezTo>
                      <a:pt x="19276" y="5745"/>
                      <a:pt x="19404" y="6000"/>
                      <a:pt x="19404" y="6255"/>
                    </a:cubicBezTo>
                    <a:lnTo>
                      <a:pt x="19404" y="6798"/>
                    </a:lnTo>
                    <a:cubicBezTo>
                      <a:pt x="19404" y="7053"/>
                      <a:pt x="19276" y="7340"/>
                      <a:pt x="19276" y="7596"/>
                    </a:cubicBezTo>
                    <a:cubicBezTo>
                      <a:pt x="19276" y="7723"/>
                      <a:pt x="19149" y="7851"/>
                      <a:pt x="19149" y="8138"/>
                    </a:cubicBezTo>
                    <a:cubicBezTo>
                      <a:pt x="19021" y="8266"/>
                      <a:pt x="19021" y="8394"/>
                      <a:pt x="18893" y="8649"/>
                    </a:cubicBezTo>
                    <a:cubicBezTo>
                      <a:pt x="18766" y="8776"/>
                      <a:pt x="18606" y="9064"/>
                      <a:pt x="18478" y="9191"/>
                    </a:cubicBezTo>
                    <a:cubicBezTo>
                      <a:pt x="18223" y="9574"/>
                      <a:pt x="17681" y="9989"/>
                      <a:pt x="17170" y="10245"/>
                    </a:cubicBezTo>
                    <a:cubicBezTo>
                      <a:pt x="17010" y="10372"/>
                      <a:pt x="16883" y="10532"/>
                      <a:pt x="16627" y="10532"/>
                    </a:cubicBezTo>
                    <a:cubicBezTo>
                      <a:pt x="16500" y="10659"/>
                      <a:pt x="16372" y="10659"/>
                      <a:pt x="16213" y="10659"/>
                    </a:cubicBezTo>
                    <a:cubicBezTo>
                      <a:pt x="15830" y="10787"/>
                      <a:pt x="15287" y="10915"/>
                      <a:pt x="14904" y="10915"/>
                    </a:cubicBezTo>
                    <a:cubicBezTo>
                      <a:pt x="14723" y="10957"/>
                      <a:pt x="14560" y="10971"/>
                      <a:pt x="14403" y="10971"/>
                    </a:cubicBezTo>
                    <a:cubicBezTo>
                      <a:pt x="14088" y="10971"/>
                      <a:pt x="13798" y="10915"/>
                      <a:pt x="13436" y="10915"/>
                    </a:cubicBezTo>
                    <a:lnTo>
                      <a:pt x="13181" y="10915"/>
                    </a:lnTo>
                    <a:cubicBezTo>
                      <a:pt x="12893" y="10915"/>
                      <a:pt x="12510" y="10915"/>
                      <a:pt x="12223" y="10787"/>
                    </a:cubicBezTo>
                    <a:cubicBezTo>
                      <a:pt x="11968" y="10787"/>
                      <a:pt x="11713" y="10659"/>
                      <a:pt x="11585" y="10659"/>
                    </a:cubicBezTo>
                    <a:cubicBezTo>
                      <a:pt x="11170" y="10532"/>
                      <a:pt x="10915" y="10245"/>
                      <a:pt x="10628" y="10117"/>
                    </a:cubicBezTo>
                    <a:lnTo>
                      <a:pt x="10372" y="9989"/>
                    </a:lnTo>
                    <a:cubicBezTo>
                      <a:pt x="10117" y="9862"/>
                      <a:pt x="9830" y="9734"/>
                      <a:pt x="9574" y="9447"/>
                    </a:cubicBezTo>
                    <a:cubicBezTo>
                      <a:pt x="9574" y="9447"/>
                      <a:pt x="9447" y="9319"/>
                      <a:pt x="9319" y="9191"/>
                    </a:cubicBezTo>
                    <a:cubicBezTo>
                      <a:pt x="9191" y="9064"/>
                      <a:pt x="9032" y="8776"/>
                      <a:pt x="8904" y="8521"/>
                    </a:cubicBezTo>
                    <a:cubicBezTo>
                      <a:pt x="8776" y="8521"/>
                      <a:pt x="8776" y="8394"/>
                      <a:pt x="8649" y="8266"/>
                    </a:cubicBezTo>
                    <a:cubicBezTo>
                      <a:pt x="8521" y="7979"/>
                      <a:pt x="8394" y="7723"/>
                      <a:pt x="8234" y="7468"/>
                    </a:cubicBezTo>
                    <a:cubicBezTo>
                      <a:pt x="8234" y="7340"/>
                      <a:pt x="8234" y="7053"/>
                      <a:pt x="8106" y="6925"/>
                    </a:cubicBezTo>
                    <a:lnTo>
                      <a:pt x="8106" y="6542"/>
                    </a:lnTo>
                    <a:cubicBezTo>
                      <a:pt x="7979" y="6255"/>
                      <a:pt x="7851" y="5872"/>
                      <a:pt x="7851" y="5457"/>
                    </a:cubicBezTo>
                    <a:lnTo>
                      <a:pt x="7851" y="4947"/>
                    </a:lnTo>
                    <a:cubicBezTo>
                      <a:pt x="7979" y="4532"/>
                      <a:pt x="8106" y="4277"/>
                      <a:pt x="8234" y="3862"/>
                    </a:cubicBezTo>
                    <a:lnTo>
                      <a:pt x="8521" y="3606"/>
                    </a:lnTo>
                    <a:cubicBezTo>
                      <a:pt x="8521" y="3479"/>
                      <a:pt x="8649" y="3479"/>
                      <a:pt x="8649" y="3351"/>
                    </a:cubicBezTo>
                    <a:lnTo>
                      <a:pt x="8649" y="3191"/>
                    </a:lnTo>
                    <a:lnTo>
                      <a:pt x="8776" y="3191"/>
                    </a:lnTo>
                    <a:cubicBezTo>
                      <a:pt x="8904" y="3064"/>
                      <a:pt x="9032" y="2808"/>
                      <a:pt x="9191" y="2681"/>
                    </a:cubicBezTo>
                    <a:cubicBezTo>
                      <a:pt x="9319" y="2394"/>
                      <a:pt x="9574" y="2266"/>
                      <a:pt x="9702" y="2138"/>
                    </a:cubicBezTo>
                    <a:cubicBezTo>
                      <a:pt x="10372" y="1755"/>
                      <a:pt x="10915" y="1468"/>
                      <a:pt x="11585" y="1213"/>
                    </a:cubicBezTo>
                    <a:cubicBezTo>
                      <a:pt x="11840" y="1213"/>
                      <a:pt x="12096" y="1085"/>
                      <a:pt x="12383" y="1085"/>
                    </a:cubicBezTo>
                    <a:lnTo>
                      <a:pt x="12510" y="1085"/>
                    </a:lnTo>
                    <a:cubicBezTo>
                      <a:pt x="12766" y="1085"/>
                      <a:pt x="13021" y="957"/>
                      <a:pt x="13436" y="957"/>
                    </a:cubicBezTo>
                    <a:close/>
                    <a:moveTo>
                      <a:pt x="8649" y="9862"/>
                    </a:moveTo>
                    <a:cubicBezTo>
                      <a:pt x="8776" y="9862"/>
                      <a:pt x="8776" y="9989"/>
                      <a:pt x="8776" y="9989"/>
                    </a:cubicBezTo>
                    <a:cubicBezTo>
                      <a:pt x="8904" y="10117"/>
                      <a:pt x="9032" y="10245"/>
                      <a:pt x="9191" y="10372"/>
                    </a:cubicBezTo>
                    <a:cubicBezTo>
                      <a:pt x="9032" y="10532"/>
                      <a:pt x="8904" y="10659"/>
                      <a:pt x="8904" y="10787"/>
                    </a:cubicBezTo>
                    <a:lnTo>
                      <a:pt x="8776" y="10787"/>
                    </a:lnTo>
                    <a:cubicBezTo>
                      <a:pt x="8649" y="11042"/>
                      <a:pt x="8521" y="11170"/>
                      <a:pt x="8394" y="11330"/>
                    </a:cubicBezTo>
                    <a:cubicBezTo>
                      <a:pt x="8234" y="11457"/>
                      <a:pt x="8106" y="11585"/>
                      <a:pt x="8106" y="11713"/>
                    </a:cubicBezTo>
                    <a:cubicBezTo>
                      <a:pt x="7851" y="11457"/>
                      <a:pt x="7723" y="11170"/>
                      <a:pt x="7596" y="11042"/>
                    </a:cubicBezTo>
                    <a:lnTo>
                      <a:pt x="7436" y="10915"/>
                    </a:lnTo>
                    <a:cubicBezTo>
                      <a:pt x="7851" y="10659"/>
                      <a:pt x="8234" y="10372"/>
                      <a:pt x="8521" y="10117"/>
                    </a:cubicBezTo>
                    <a:cubicBezTo>
                      <a:pt x="8649" y="9989"/>
                      <a:pt x="8649" y="9989"/>
                      <a:pt x="8649" y="9862"/>
                    </a:cubicBezTo>
                    <a:close/>
                    <a:moveTo>
                      <a:pt x="6925" y="11585"/>
                    </a:moveTo>
                    <a:cubicBezTo>
                      <a:pt x="7053" y="11840"/>
                      <a:pt x="7181" y="11968"/>
                      <a:pt x="7308" y="12255"/>
                    </a:cubicBezTo>
                    <a:lnTo>
                      <a:pt x="7436" y="12255"/>
                    </a:lnTo>
                    <a:lnTo>
                      <a:pt x="7436" y="12383"/>
                    </a:lnTo>
                    <a:cubicBezTo>
                      <a:pt x="7308" y="12510"/>
                      <a:pt x="7181" y="12638"/>
                      <a:pt x="7053" y="12766"/>
                    </a:cubicBezTo>
                    <a:cubicBezTo>
                      <a:pt x="6798" y="13181"/>
                      <a:pt x="6383" y="13436"/>
                      <a:pt x="6000" y="13851"/>
                    </a:cubicBezTo>
                    <a:cubicBezTo>
                      <a:pt x="5585" y="14106"/>
                      <a:pt x="5330" y="14521"/>
                      <a:pt x="5043" y="14904"/>
                    </a:cubicBezTo>
                    <a:cubicBezTo>
                      <a:pt x="4660" y="15159"/>
                      <a:pt x="4245" y="15574"/>
                      <a:pt x="3989" y="15957"/>
                    </a:cubicBezTo>
                    <a:cubicBezTo>
                      <a:pt x="3862" y="16117"/>
                      <a:pt x="3862" y="16244"/>
                      <a:pt x="3734" y="16372"/>
                    </a:cubicBezTo>
                    <a:cubicBezTo>
                      <a:pt x="3447" y="16627"/>
                      <a:pt x="3191" y="16915"/>
                      <a:pt x="2809" y="17042"/>
                    </a:cubicBezTo>
                    <a:cubicBezTo>
                      <a:pt x="2521" y="17425"/>
                      <a:pt x="2138" y="17553"/>
                      <a:pt x="1851" y="17840"/>
                    </a:cubicBezTo>
                    <a:cubicBezTo>
                      <a:pt x="1851" y="17840"/>
                      <a:pt x="1723" y="17840"/>
                      <a:pt x="1723" y="17968"/>
                    </a:cubicBezTo>
                    <a:lnTo>
                      <a:pt x="1596" y="17968"/>
                    </a:lnTo>
                    <a:lnTo>
                      <a:pt x="1468" y="17840"/>
                    </a:lnTo>
                    <a:lnTo>
                      <a:pt x="1340" y="17713"/>
                    </a:lnTo>
                    <a:cubicBezTo>
                      <a:pt x="1213" y="17553"/>
                      <a:pt x="1213" y="17553"/>
                      <a:pt x="1053" y="17425"/>
                    </a:cubicBezTo>
                    <a:cubicBezTo>
                      <a:pt x="1053" y="17298"/>
                      <a:pt x="926" y="17170"/>
                      <a:pt x="926" y="17170"/>
                    </a:cubicBezTo>
                    <a:lnTo>
                      <a:pt x="926" y="17042"/>
                    </a:lnTo>
                    <a:cubicBezTo>
                      <a:pt x="1053" y="16755"/>
                      <a:pt x="1213" y="16627"/>
                      <a:pt x="1340" y="16500"/>
                    </a:cubicBezTo>
                    <a:lnTo>
                      <a:pt x="1468" y="16500"/>
                    </a:lnTo>
                    <a:cubicBezTo>
                      <a:pt x="1596" y="16117"/>
                      <a:pt x="2011" y="15830"/>
                      <a:pt x="2266" y="15447"/>
                    </a:cubicBezTo>
                    <a:cubicBezTo>
                      <a:pt x="2394" y="15319"/>
                      <a:pt x="2521" y="15319"/>
                      <a:pt x="2649" y="15159"/>
                    </a:cubicBezTo>
                    <a:cubicBezTo>
                      <a:pt x="2809" y="14904"/>
                      <a:pt x="3064" y="14649"/>
                      <a:pt x="3319" y="14361"/>
                    </a:cubicBezTo>
                    <a:cubicBezTo>
                      <a:pt x="3734" y="14106"/>
                      <a:pt x="3989" y="13851"/>
                      <a:pt x="4404" y="13564"/>
                    </a:cubicBezTo>
                    <a:lnTo>
                      <a:pt x="4404" y="13436"/>
                    </a:lnTo>
                    <a:cubicBezTo>
                      <a:pt x="4787" y="13181"/>
                      <a:pt x="5043" y="12925"/>
                      <a:pt x="5330" y="12638"/>
                    </a:cubicBezTo>
                    <a:lnTo>
                      <a:pt x="5585" y="12510"/>
                    </a:lnTo>
                    <a:cubicBezTo>
                      <a:pt x="5840" y="12255"/>
                      <a:pt x="6128" y="11968"/>
                      <a:pt x="6383" y="11840"/>
                    </a:cubicBezTo>
                    <a:cubicBezTo>
                      <a:pt x="6511" y="11713"/>
                      <a:pt x="6638" y="11585"/>
                      <a:pt x="6798" y="11585"/>
                    </a:cubicBezTo>
                    <a:close/>
                    <a:moveTo>
                      <a:pt x="13181" y="0"/>
                    </a:moveTo>
                    <a:cubicBezTo>
                      <a:pt x="13021" y="0"/>
                      <a:pt x="12766" y="160"/>
                      <a:pt x="12638" y="160"/>
                    </a:cubicBezTo>
                    <a:cubicBezTo>
                      <a:pt x="12096" y="160"/>
                      <a:pt x="11713" y="287"/>
                      <a:pt x="11170" y="415"/>
                    </a:cubicBezTo>
                    <a:cubicBezTo>
                      <a:pt x="10787" y="543"/>
                      <a:pt x="10372" y="798"/>
                      <a:pt x="9989" y="957"/>
                    </a:cubicBezTo>
                    <a:cubicBezTo>
                      <a:pt x="9702" y="1085"/>
                      <a:pt x="9574" y="1213"/>
                      <a:pt x="9319" y="1340"/>
                    </a:cubicBezTo>
                    <a:cubicBezTo>
                      <a:pt x="9191" y="1468"/>
                      <a:pt x="8904" y="1596"/>
                      <a:pt x="8776" y="1755"/>
                    </a:cubicBezTo>
                    <a:cubicBezTo>
                      <a:pt x="8521" y="1883"/>
                      <a:pt x="8394" y="2138"/>
                      <a:pt x="8234" y="2266"/>
                    </a:cubicBezTo>
                    <a:cubicBezTo>
                      <a:pt x="8106" y="2553"/>
                      <a:pt x="7979" y="2681"/>
                      <a:pt x="7851" y="2936"/>
                    </a:cubicBezTo>
                    <a:cubicBezTo>
                      <a:pt x="7596" y="3351"/>
                      <a:pt x="7436" y="3734"/>
                      <a:pt x="7181" y="4149"/>
                    </a:cubicBezTo>
                    <a:cubicBezTo>
                      <a:pt x="7053" y="4532"/>
                      <a:pt x="6925" y="4947"/>
                      <a:pt x="6925" y="5330"/>
                    </a:cubicBezTo>
                    <a:cubicBezTo>
                      <a:pt x="6925" y="5745"/>
                      <a:pt x="7053" y="6128"/>
                      <a:pt x="7181" y="6542"/>
                    </a:cubicBezTo>
                    <a:lnTo>
                      <a:pt x="7181" y="7053"/>
                    </a:lnTo>
                    <a:cubicBezTo>
                      <a:pt x="7308" y="7340"/>
                      <a:pt x="7308" y="7468"/>
                      <a:pt x="7436" y="7596"/>
                    </a:cubicBezTo>
                    <a:cubicBezTo>
                      <a:pt x="7436" y="7851"/>
                      <a:pt x="7596" y="8138"/>
                      <a:pt x="7596" y="8266"/>
                    </a:cubicBezTo>
                    <a:cubicBezTo>
                      <a:pt x="7723" y="8521"/>
                      <a:pt x="7851" y="8649"/>
                      <a:pt x="7979" y="8776"/>
                    </a:cubicBezTo>
                    <a:lnTo>
                      <a:pt x="7979" y="8936"/>
                    </a:lnTo>
                    <a:cubicBezTo>
                      <a:pt x="8106" y="9064"/>
                      <a:pt x="8234" y="9191"/>
                      <a:pt x="8234" y="9319"/>
                    </a:cubicBezTo>
                    <a:cubicBezTo>
                      <a:pt x="8106" y="9319"/>
                      <a:pt x="8106" y="9319"/>
                      <a:pt x="7979" y="9447"/>
                    </a:cubicBezTo>
                    <a:cubicBezTo>
                      <a:pt x="7436" y="9734"/>
                      <a:pt x="7053" y="10117"/>
                      <a:pt x="6638" y="10532"/>
                    </a:cubicBezTo>
                    <a:cubicBezTo>
                      <a:pt x="6255" y="10787"/>
                      <a:pt x="5840" y="11042"/>
                      <a:pt x="5457" y="11457"/>
                    </a:cubicBezTo>
                    <a:cubicBezTo>
                      <a:pt x="5043" y="11713"/>
                      <a:pt x="4660" y="11968"/>
                      <a:pt x="4245" y="12383"/>
                    </a:cubicBezTo>
                    <a:cubicBezTo>
                      <a:pt x="3989" y="12638"/>
                      <a:pt x="3606" y="13053"/>
                      <a:pt x="3191" y="13308"/>
                    </a:cubicBezTo>
                    <a:cubicBezTo>
                      <a:pt x="2809" y="13564"/>
                      <a:pt x="2521" y="13979"/>
                      <a:pt x="2138" y="14361"/>
                    </a:cubicBezTo>
                    <a:lnTo>
                      <a:pt x="1213" y="15319"/>
                    </a:lnTo>
                    <a:cubicBezTo>
                      <a:pt x="1053" y="15574"/>
                      <a:pt x="798" y="15702"/>
                      <a:pt x="670" y="15957"/>
                    </a:cubicBezTo>
                    <a:cubicBezTo>
                      <a:pt x="543" y="16117"/>
                      <a:pt x="415" y="16244"/>
                      <a:pt x="255" y="16372"/>
                    </a:cubicBezTo>
                    <a:cubicBezTo>
                      <a:pt x="255" y="16500"/>
                      <a:pt x="128" y="16500"/>
                      <a:pt x="128" y="16627"/>
                    </a:cubicBezTo>
                    <a:cubicBezTo>
                      <a:pt x="128" y="16755"/>
                      <a:pt x="0" y="16915"/>
                      <a:pt x="0" y="17042"/>
                    </a:cubicBezTo>
                    <a:cubicBezTo>
                      <a:pt x="0" y="17298"/>
                      <a:pt x="128" y="17553"/>
                      <a:pt x="255" y="17713"/>
                    </a:cubicBezTo>
                    <a:cubicBezTo>
                      <a:pt x="415" y="17968"/>
                      <a:pt x="543" y="18095"/>
                      <a:pt x="670" y="18351"/>
                    </a:cubicBezTo>
                    <a:cubicBezTo>
                      <a:pt x="798" y="18638"/>
                      <a:pt x="1053" y="18766"/>
                      <a:pt x="1468" y="18893"/>
                    </a:cubicBezTo>
                    <a:cubicBezTo>
                      <a:pt x="1851" y="18893"/>
                      <a:pt x="2266" y="18638"/>
                      <a:pt x="2649" y="18351"/>
                    </a:cubicBezTo>
                    <a:cubicBezTo>
                      <a:pt x="2936" y="18223"/>
                      <a:pt x="3191" y="17968"/>
                      <a:pt x="3447" y="17713"/>
                    </a:cubicBezTo>
                    <a:cubicBezTo>
                      <a:pt x="3862" y="17425"/>
                      <a:pt x="4117" y="17170"/>
                      <a:pt x="4404" y="16915"/>
                    </a:cubicBezTo>
                    <a:cubicBezTo>
                      <a:pt x="4660" y="16627"/>
                      <a:pt x="4915" y="16244"/>
                      <a:pt x="5202" y="15957"/>
                    </a:cubicBezTo>
                    <a:cubicBezTo>
                      <a:pt x="5457" y="15702"/>
                      <a:pt x="5713" y="15319"/>
                      <a:pt x="6128" y="15032"/>
                    </a:cubicBezTo>
                    <a:cubicBezTo>
                      <a:pt x="6383" y="14649"/>
                      <a:pt x="6798" y="14361"/>
                      <a:pt x="7053" y="13979"/>
                    </a:cubicBezTo>
                    <a:cubicBezTo>
                      <a:pt x="7436" y="13723"/>
                      <a:pt x="7723" y="13308"/>
                      <a:pt x="8106" y="13053"/>
                    </a:cubicBezTo>
                    <a:cubicBezTo>
                      <a:pt x="8234" y="12925"/>
                      <a:pt x="8394" y="12638"/>
                      <a:pt x="8521" y="12510"/>
                    </a:cubicBezTo>
                    <a:cubicBezTo>
                      <a:pt x="8649" y="12383"/>
                      <a:pt x="8904" y="12127"/>
                      <a:pt x="9032" y="11968"/>
                    </a:cubicBezTo>
                    <a:cubicBezTo>
                      <a:pt x="9032" y="11840"/>
                      <a:pt x="9191" y="11713"/>
                      <a:pt x="9319" y="11585"/>
                    </a:cubicBezTo>
                    <a:lnTo>
                      <a:pt x="9447" y="11457"/>
                    </a:lnTo>
                    <a:cubicBezTo>
                      <a:pt x="9574" y="11330"/>
                      <a:pt x="9574" y="11170"/>
                      <a:pt x="9702" y="11170"/>
                    </a:cubicBezTo>
                    <a:cubicBezTo>
                      <a:pt x="9830" y="11042"/>
                      <a:pt x="9830" y="10915"/>
                      <a:pt x="9989" y="10915"/>
                    </a:cubicBezTo>
                    <a:lnTo>
                      <a:pt x="9989" y="10787"/>
                    </a:lnTo>
                    <a:cubicBezTo>
                      <a:pt x="10372" y="11042"/>
                      <a:pt x="10787" y="11170"/>
                      <a:pt x="11042" y="11457"/>
                    </a:cubicBezTo>
                    <a:cubicBezTo>
                      <a:pt x="11585" y="11585"/>
                      <a:pt x="11968" y="11713"/>
                      <a:pt x="12510" y="11840"/>
                    </a:cubicBezTo>
                    <a:lnTo>
                      <a:pt x="15159" y="11840"/>
                    </a:lnTo>
                    <a:cubicBezTo>
                      <a:pt x="15702" y="11840"/>
                      <a:pt x="16085" y="11713"/>
                      <a:pt x="16627" y="11585"/>
                    </a:cubicBezTo>
                    <a:cubicBezTo>
                      <a:pt x="16755" y="11457"/>
                      <a:pt x="17010" y="11457"/>
                      <a:pt x="17170" y="11330"/>
                    </a:cubicBezTo>
                    <a:cubicBezTo>
                      <a:pt x="17425" y="11170"/>
                      <a:pt x="17681" y="11042"/>
                      <a:pt x="17808" y="10915"/>
                    </a:cubicBezTo>
                    <a:cubicBezTo>
                      <a:pt x="18223" y="10659"/>
                      <a:pt x="18606" y="10372"/>
                      <a:pt x="18893" y="9989"/>
                    </a:cubicBezTo>
                    <a:cubicBezTo>
                      <a:pt x="19149" y="9862"/>
                      <a:pt x="19276" y="9734"/>
                      <a:pt x="19404" y="9447"/>
                    </a:cubicBezTo>
                    <a:cubicBezTo>
                      <a:pt x="19564" y="9319"/>
                      <a:pt x="19691" y="9064"/>
                      <a:pt x="19819" y="8776"/>
                    </a:cubicBezTo>
                    <a:cubicBezTo>
                      <a:pt x="19947" y="8649"/>
                      <a:pt x="19947" y="8394"/>
                      <a:pt x="20074" y="8266"/>
                    </a:cubicBezTo>
                    <a:cubicBezTo>
                      <a:pt x="20074" y="7979"/>
                      <a:pt x="20202" y="7723"/>
                      <a:pt x="20202" y="7468"/>
                    </a:cubicBezTo>
                    <a:cubicBezTo>
                      <a:pt x="20202" y="7340"/>
                      <a:pt x="20361" y="7053"/>
                      <a:pt x="20361" y="6925"/>
                    </a:cubicBezTo>
                    <a:lnTo>
                      <a:pt x="20361" y="6255"/>
                    </a:lnTo>
                    <a:cubicBezTo>
                      <a:pt x="20361" y="6128"/>
                      <a:pt x="20202" y="5872"/>
                      <a:pt x="20202" y="5585"/>
                    </a:cubicBezTo>
                    <a:cubicBezTo>
                      <a:pt x="20202" y="5457"/>
                      <a:pt x="20202" y="5202"/>
                      <a:pt x="20074" y="5074"/>
                    </a:cubicBezTo>
                    <a:cubicBezTo>
                      <a:pt x="20074" y="4532"/>
                      <a:pt x="19819" y="4149"/>
                      <a:pt x="19691" y="3734"/>
                    </a:cubicBezTo>
                    <a:cubicBezTo>
                      <a:pt x="19404" y="3191"/>
                      <a:pt x="19149" y="2808"/>
                      <a:pt x="18893" y="2394"/>
                    </a:cubicBezTo>
                    <a:cubicBezTo>
                      <a:pt x="18766" y="2394"/>
                      <a:pt x="18766" y="2394"/>
                      <a:pt x="18766" y="2266"/>
                    </a:cubicBezTo>
                    <a:cubicBezTo>
                      <a:pt x="18478" y="2011"/>
                      <a:pt x="18223" y="1755"/>
                      <a:pt x="17808" y="1468"/>
                    </a:cubicBezTo>
                    <a:cubicBezTo>
                      <a:pt x="17808" y="1340"/>
                      <a:pt x="17681" y="1340"/>
                      <a:pt x="17553" y="1213"/>
                    </a:cubicBezTo>
                    <a:cubicBezTo>
                      <a:pt x="17425" y="1085"/>
                      <a:pt x="17298" y="957"/>
                      <a:pt x="17010" y="798"/>
                    </a:cubicBezTo>
                    <a:cubicBezTo>
                      <a:pt x="16883" y="670"/>
                      <a:pt x="16755" y="543"/>
                      <a:pt x="16500" y="415"/>
                    </a:cubicBezTo>
                    <a:lnTo>
                      <a:pt x="15957" y="415"/>
                    </a:lnTo>
                    <a:cubicBezTo>
                      <a:pt x="15830" y="287"/>
                      <a:pt x="15574" y="160"/>
                      <a:pt x="15287" y="160"/>
                    </a:cubicBezTo>
                    <a:lnTo>
                      <a:pt x="14617" y="160"/>
                    </a:lnTo>
                    <a:cubicBezTo>
                      <a:pt x="14489" y="160"/>
                      <a:pt x="14234" y="0"/>
                      <a:pt x="139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7" name="Google Shape;737;p19"/>
              <p:cNvSpPr/>
              <p:nvPr/>
            </p:nvSpPr>
            <p:spPr>
              <a:xfrm>
                <a:off x="7850515" y="2571495"/>
                <a:ext cx="53147" cy="98401"/>
              </a:xfrm>
              <a:custGeom>
                <a:avLst/>
                <a:gdLst/>
                <a:ahLst/>
                <a:cxnLst/>
                <a:rect l="l" t="t" r="r" b="b"/>
                <a:pathLst>
                  <a:path w="1724" h="3192" extrusionOk="0">
                    <a:moveTo>
                      <a:pt x="671" y="0"/>
                    </a:moveTo>
                    <a:cubicBezTo>
                      <a:pt x="671" y="128"/>
                      <a:pt x="543" y="128"/>
                      <a:pt x="543" y="255"/>
                    </a:cubicBezTo>
                    <a:cubicBezTo>
                      <a:pt x="415" y="383"/>
                      <a:pt x="415" y="543"/>
                      <a:pt x="543" y="670"/>
                    </a:cubicBezTo>
                    <a:cubicBezTo>
                      <a:pt x="543" y="798"/>
                      <a:pt x="671" y="926"/>
                      <a:pt x="798" y="1053"/>
                    </a:cubicBezTo>
                    <a:lnTo>
                      <a:pt x="798" y="1468"/>
                    </a:lnTo>
                    <a:lnTo>
                      <a:pt x="798" y="1596"/>
                    </a:lnTo>
                    <a:lnTo>
                      <a:pt x="798" y="1723"/>
                    </a:lnTo>
                    <a:cubicBezTo>
                      <a:pt x="671" y="1851"/>
                      <a:pt x="543" y="1979"/>
                      <a:pt x="543" y="2138"/>
                    </a:cubicBezTo>
                    <a:cubicBezTo>
                      <a:pt x="415" y="2266"/>
                      <a:pt x="256" y="2266"/>
                      <a:pt x="128" y="2394"/>
                    </a:cubicBezTo>
                    <a:cubicBezTo>
                      <a:pt x="128" y="2394"/>
                      <a:pt x="0" y="2521"/>
                      <a:pt x="0" y="2649"/>
                    </a:cubicBezTo>
                    <a:cubicBezTo>
                      <a:pt x="0" y="2777"/>
                      <a:pt x="128" y="2936"/>
                      <a:pt x="128" y="3064"/>
                    </a:cubicBezTo>
                    <a:cubicBezTo>
                      <a:pt x="256" y="3064"/>
                      <a:pt x="415" y="3192"/>
                      <a:pt x="415" y="3192"/>
                    </a:cubicBezTo>
                    <a:cubicBezTo>
                      <a:pt x="543" y="3192"/>
                      <a:pt x="671" y="3192"/>
                      <a:pt x="798" y="3064"/>
                    </a:cubicBezTo>
                    <a:cubicBezTo>
                      <a:pt x="1054" y="2777"/>
                      <a:pt x="1341" y="2521"/>
                      <a:pt x="1468" y="2266"/>
                    </a:cubicBezTo>
                    <a:cubicBezTo>
                      <a:pt x="1596" y="1979"/>
                      <a:pt x="1724" y="1851"/>
                      <a:pt x="1724" y="1596"/>
                    </a:cubicBezTo>
                    <a:cubicBezTo>
                      <a:pt x="1724" y="1468"/>
                      <a:pt x="1724" y="1181"/>
                      <a:pt x="1596" y="1053"/>
                    </a:cubicBezTo>
                    <a:cubicBezTo>
                      <a:pt x="1596" y="926"/>
                      <a:pt x="1596" y="670"/>
                      <a:pt x="1468" y="543"/>
                    </a:cubicBezTo>
                    <a:cubicBezTo>
                      <a:pt x="1468" y="383"/>
                      <a:pt x="1341" y="255"/>
                      <a:pt x="1341" y="255"/>
                    </a:cubicBezTo>
                    <a:lnTo>
                      <a:pt x="1341" y="128"/>
                    </a:lnTo>
                    <a:cubicBezTo>
                      <a:pt x="1054" y="0"/>
                      <a:pt x="926" y="0"/>
                      <a:pt x="6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8" name="Google Shape;738;p19"/>
              <p:cNvSpPr/>
              <p:nvPr/>
            </p:nvSpPr>
            <p:spPr>
              <a:xfrm>
                <a:off x="7702947" y="2535705"/>
                <a:ext cx="41340" cy="72198"/>
              </a:xfrm>
              <a:custGeom>
                <a:avLst/>
                <a:gdLst/>
                <a:ahLst/>
                <a:cxnLst/>
                <a:rect l="l" t="t" r="r" b="b"/>
                <a:pathLst>
                  <a:path w="1341" h="2342" extrusionOk="0">
                    <a:moveTo>
                      <a:pt x="790" y="1"/>
                    </a:moveTo>
                    <a:cubicBezTo>
                      <a:pt x="645" y="1"/>
                      <a:pt x="488" y="71"/>
                      <a:pt x="415" y="236"/>
                    </a:cubicBezTo>
                    <a:cubicBezTo>
                      <a:pt x="415" y="363"/>
                      <a:pt x="256" y="363"/>
                      <a:pt x="256" y="491"/>
                    </a:cubicBezTo>
                    <a:cubicBezTo>
                      <a:pt x="256" y="619"/>
                      <a:pt x="128" y="619"/>
                      <a:pt x="128" y="746"/>
                    </a:cubicBezTo>
                    <a:lnTo>
                      <a:pt x="128" y="1289"/>
                    </a:lnTo>
                    <a:cubicBezTo>
                      <a:pt x="0" y="1544"/>
                      <a:pt x="0" y="1831"/>
                      <a:pt x="128" y="2087"/>
                    </a:cubicBezTo>
                    <a:cubicBezTo>
                      <a:pt x="128" y="2087"/>
                      <a:pt x="128" y="2214"/>
                      <a:pt x="256" y="2214"/>
                    </a:cubicBezTo>
                    <a:cubicBezTo>
                      <a:pt x="256" y="2342"/>
                      <a:pt x="543" y="2342"/>
                      <a:pt x="670" y="2342"/>
                    </a:cubicBezTo>
                    <a:cubicBezTo>
                      <a:pt x="798" y="2342"/>
                      <a:pt x="798" y="2342"/>
                      <a:pt x="926" y="2214"/>
                    </a:cubicBezTo>
                    <a:cubicBezTo>
                      <a:pt x="926" y="2087"/>
                      <a:pt x="1053" y="1959"/>
                      <a:pt x="926" y="1831"/>
                    </a:cubicBezTo>
                    <a:lnTo>
                      <a:pt x="926" y="1704"/>
                    </a:lnTo>
                    <a:cubicBezTo>
                      <a:pt x="926" y="1544"/>
                      <a:pt x="926" y="1289"/>
                      <a:pt x="1053" y="1161"/>
                    </a:cubicBezTo>
                    <a:lnTo>
                      <a:pt x="1053" y="746"/>
                    </a:lnTo>
                    <a:cubicBezTo>
                      <a:pt x="1213" y="746"/>
                      <a:pt x="1213" y="746"/>
                      <a:pt x="1213" y="619"/>
                    </a:cubicBezTo>
                    <a:cubicBezTo>
                      <a:pt x="1341" y="491"/>
                      <a:pt x="1341" y="236"/>
                      <a:pt x="1213" y="108"/>
                    </a:cubicBezTo>
                    <a:lnTo>
                      <a:pt x="1053" y="108"/>
                    </a:lnTo>
                    <a:cubicBezTo>
                      <a:pt x="999" y="40"/>
                      <a:pt x="898" y="1"/>
                      <a:pt x="7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739" name="Google Shape;739;p19"/>
          <p:cNvSpPr/>
          <p:nvPr/>
        </p:nvSpPr>
        <p:spPr>
          <a:xfrm>
            <a:off x="9952964" y="1142471"/>
            <a:ext cx="595586" cy="835631"/>
          </a:xfrm>
          <a:custGeom>
            <a:avLst/>
            <a:gdLst/>
            <a:ahLst/>
            <a:cxnLst/>
            <a:rect l="l" t="t" r="r" b="b"/>
            <a:pathLst>
              <a:path w="14490" h="20330" extrusionOk="0">
                <a:moveTo>
                  <a:pt x="13022" y="926"/>
                </a:moveTo>
                <a:cubicBezTo>
                  <a:pt x="13149" y="926"/>
                  <a:pt x="13149" y="1054"/>
                  <a:pt x="13149" y="1054"/>
                </a:cubicBezTo>
                <a:lnTo>
                  <a:pt x="13277" y="1181"/>
                </a:lnTo>
                <a:cubicBezTo>
                  <a:pt x="13405" y="1341"/>
                  <a:pt x="13405" y="1469"/>
                  <a:pt x="13405" y="1596"/>
                </a:cubicBezTo>
                <a:cubicBezTo>
                  <a:pt x="13564" y="1852"/>
                  <a:pt x="13564" y="1979"/>
                  <a:pt x="13564" y="2139"/>
                </a:cubicBezTo>
                <a:lnTo>
                  <a:pt x="13564" y="2649"/>
                </a:lnTo>
                <a:lnTo>
                  <a:pt x="13564" y="3575"/>
                </a:lnTo>
                <a:cubicBezTo>
                  <a:pt x="13564" y="4117"/>
                  <a:pt x="13564" y="4532"/>
                  <a:pt x="13405" y="4915"/>
                </a:cubicBezTo>
                <a:cubicBezTo>
                  <a:pt x="13277" y="5171"/>
                  <a:pt x="13277" y="5330"/>
                  <a:pt x="13149" y="5585"/>
                </a:cubicBezTo>
                <a:cubicBezTo>
                  <a:pt x="12607" y="5330"/>
                  <a:pt x="12096" y="5043"/>
                  <a:pt x="11553" y="4788"/>
                </a:cubicBezTo>
                <a:cubicBezTo>
                  <a:pt x="11011" y="4532"/>
                  <a:pt x="10628" y="4117"/>
                  <a:pt x="10213" y="3862"/>
                </a:cubicBezTo>
                <a:cubicBezTo>
                  <a:pt x="9958" y="3734"/>
                  <a:pt x="9830" y="3575"/>
                  <a:pt x="9575" y="3447"/>
                </a:cubicBezTo>
                <a:cubicBezTo>
                  <a:pt x="9415" y="3447"/>
                  <a:pt x="9415" y="3320"/>
                  <a:pt x="9288" y="3320"/>
                </a:cubicBezTo>
                <a:cubicBezTo>
                  <a:pt x="9288" y="3192"/>
                  <a:pt x="9160" y="3192"/>
                  <a:pt x="9160" y="3192"/>
                </a:cubicBezTo>
                <a:cubicBezTo>
                  <a:pt x="9415" y="2937"/>
                  <a:pt x="9575" y="2649"/>
                  <a:pt x="9830" y="2522"/>
                </a:cubicBezTo>
                <a:cubicBezTo>
                  <a:pt x="9958" y="2394"/>
                  <a:pt x="10085" y="2139"/>
                  <a:pt x="10373" y="1979"/>
                </a:cubicBezTo>
                <a:cubicBezTo>
                  <a:pt x="10500" y="1852"/>
                  <a:pt x="10756" y="1724"/>
                  <a:pt x="10883" y="1596"/>
                </a:cubicBezTo>
                <a:cubicBezTo>
                  <a:pt x="11171" y="1469"/>
                  <a:pt x="11298" y="1469"/>
                  <a:pt x="11426" y="1341"/>
                </a:cubicBezTo>
                <a:lnTo>
                  <a:pt x="11553" y="1341"/>
                </a:lnTo>
                <a:cubicBezTo>
                  <a:pt x="11809" y="1181"/>
                  <a:pt x="12096" y="1054"/>
                  <a:pt x="12224" y="926"/>
                </a:cubicBezTo>
                <a:close/>
                <a:moveTo>
                  <a:pt x="8617" y="3990"/>
                </a:moveTo>
                <a:cubicBezTo>
                  <a:pt x="8617" y="3990"/>
                  <a:pt x="8777" y="3990"/>
                  <a:pt x="8905" y="4117"/>
                </a:cubicBezTo>
                <a:cubicBezTo>
                  <a:pt x="9032" y="4117"/>
                  <a:pt x="9160" y="4245"/>
                  <a:pt x="9288" y="4373"/>
                </a:cubicBezTo>
                <a:cubicBezTo>
                  <a:pt x="9702" y="4660"/>
                  <a:pt x="10085" y="4915"/>
                  <a:pt x="10373" y="5171"/>
                </a:cubicBezTo>
                <a:cubicBezTo>
                  <a:pt x="10628" y="5330"/>
                  <a:pt x="10756" y="5458"/>
                  <a:pt x="11011" y="5458"/>
                </a:cubicBezTo>
                <a:cubicBezTo>
                  <a:pt x="11171" y="5585"/>
                  <a:pt x="11426" y="5713"/>
                  <a:pt x="11681" y="5841"/>
                </a:cubicBezTo>
                <a:cubicBezTo>
                  <a:pt x="12096" y="6128"/>
                  <a:pt x="12479" y="6256"/>
                  <a:pt x="12894" y="6511"/>
                </a:cubicBezTo>
                <a:cubicBezTo>
                  <a:pt x="12766" y="6766"/>
                  <a:pt x="12607" y="6926"/>
                  <a:pt x="12479" y="7181"/>
                </a:cubicBezTo>
                <a:cubicBezTo>
                  <a:pt x="12479" y="7309"/>
                  <a:pt x="12351" y="7309"/>
                  <a:pt x="12351" y="7437"/>
                </a:cubicBezTo>
                <a:cubicBezTo>
                  <a:pt x="11681" y="6926"/>
                  <a:pt x="11011" y="6511"/>
                  <a:pt x="10373" y="5968"/>
                </a:cubicBezTo>
                <a:cubicBezTo>
                  <a:pt x="10213" y="5841"/>
                  <a:pt x="10085" y="5841"/>
                  <a:pt x="9958" y="5713"/>
                </a:cubicBezTo>
                <a:lnTo>
                  <a:pt x="9830" y="5713"/>
                </a:lnTo>
                <a:cubicBezTo>
                  <a:pt x="9702" y="5585"/>
                  <a:pt x="9415" y="5458"/>
                  <a:pt x="9288" y="5330"/>
                </a:cubicBezTo>
                <a:cubicBezTo>
                  <a:pt x="9288" y="5171"/>
                  <a:pt x="9160" y="5171"/>
                  <a:pt x="9160" y="5043"/>
                </a:cubicBezTo>
                <a:lnTo>
                  <a:pt x="8777" y="5043"/>
                </a:lnTo>
                <a:cubicBezTo>
                  <a:pt x="8617" y="4915"/>
                  <a:pt x="8362" y="4788"/>
                  <a:pt x="8234" y="4660"/>
                </a:cubicBezTo>
                <a:lnTo>
                  <a:pt x="8107" y="4660"/>
                </a:lnTo>
                <a:cubicBezTo>
                  <a:pt x="8234" y="4660"/>
                  <a:pt x="8234" y="4660"/>
                  <a:pt x="8234" y="4532"/>
                </a:cubicBezTo>
                <a:cubicBezTo>
                  <a:pt x="8362" y="4245"/>
                  <a:pt x="8490" y="4117"/>
                  <a:pt x="8617" y="3990"/>
                </a:cubicBezTo>
                <a:close/>
                <a:moveTo>
                  <a:pt x="7692" y="5458"/>
                </a:moveTo>
                <a:cubicBezTo>
                  <a:pt x="7819" y="5458"/>
                  <a:pt x="7979" y="5585"/>
                  <a:pt x="8234" y="5713"/>
                </a:cubicBezTo>
                <a:cubicBezTo>
                  <a:pt x="7692" y="6511"/>
                  <a:pt x="7309" y="7181"/>
                  <a:pt x="6766" y="7979"/>
                </a:cubicBezTo>
                <a:cubicBezTo>
                  <a:pt x="6511" y="8234"/>
                  <a:pt x="6383" y="8649"/>
                  <a:pt x="6096" y="9032"/>
                </a:cubicBezTo>
                <a:cubicBezTo>
                  <a:pt x="5968" y="9319"/>
                  <a:pt x="5841" y="9575"/>
                  <a:pt x="5713" y="9702"/>
                </a:cubicBezTo>
                <a:cubicBezTo>
                  <a:pt x="5585" y="9958"/>
                  <a:pt x="5426" y="10117"/>
                  <a:pt x="5426" y="10373"/>
                </a:cubicBezTo>
                <a:cubicBezTo>
                  <a:pt x="5171" y="10756"/>
                  <a:pt x="4915" y="11171"/>
                  <a:pt x="4628" y="11553"/>
                </a:cubicBezTo>
                <a:cubicBezTo>
                  <a:pt x="4373" y="11968"/>
                  <a:pt x="4117" y="12351"/>
                  <a:pt x="3990" y="12766"/>
                </a:cubicBezTo>
                <a:cubicBezTo>
                  <a:pt x="3703" y="13149"/>
                  <a:pt x="3447" y="13564"/>
                  <a:pt x="3192" y="13947"/>
                </a:cubicBezTo>
                <a:cubicBezTo>
                  <a:pt x="3032" y="14362"/>
                  <a:pt x="2777" y="14617"/>
                  <a:pt x="2522" y="15032"/>
                </a:cubicBezTo>
                <a:cubicBezTo>
                  <a:pt x="2394" y="15160"/>
                  <a:pt x="2394" y="15160"/>
                  <a:pt x="2234" y="15287"/>
                </a:cubicBezTo>
                <a:cubicBezTo>
                  <a:pt x="2107" y="15287"/>
                  <a:pt x="1979" y="15160"/>
                  <a:pt x="1852" y="15032"/>
                </a:cubicBezTo>
                <a:cubicBezTo>
                  <a:pt x="1724" y="15032"/>
                  <a:pt x="1724" y="14905"/>
                  <a:pt x="1596" y="14905"/>
                </a:cubicBezTo>
                <a:lnTo>
                  <a:pt x="1724" y="14905"/>
                </a:lnTo>
                <a:lnTo>
                  <a:pt x="1724" y="14745"/>
                </a:lnTo>
                <a:cubicBezTo>
                  <a:pt x="1852" y="14490"/>
                  <a:pt x="1979" y="14362"/>
                  <a:pt x="2107" y="14234"/>
                </a:cubicBezTo>
                <a:cubicBezTo>
                  <a:pt x="2649" y="13149"/>
                  <a:pt x="3192" y="12511"/>
                  <a:pt x="3575" y="11713"/>
                </a:cubicBezTo>
                <a:cubicBezTo>
                  <a:pt x="3990" y="11171"/>
                  <a:pt x="4373" y="10500"/>
                  <a:pt x="4788" y="9958"/>
                </a:cubicBezTo>
                <a:cubicBezTo>
                  <a:pt x="4915" y="9702"/>
                  <a:pt x="5043" y="9575"/>
                  <a:pt x="5171" y="9319"/>
                </a:cubicBezTo>
                <a:lnTo>
                  <a:pt x="5426" y="8777"/>
                </a:lnTo>
                <a:cubicBezTo>
                  <a:pt x="5841" y="8107"/>
                  <a:pt x="6383" y="7437"/>
                  <a:pt x="6766" y="6766"/>
                </a:cubicBezTo>
                <a:cubicBezTo>
                  <a:pt x="7022" y="6383"/>
                  <a:pt x="7309" y="5841"/>
                  <a:pt x="7692" y="5458"/>
                </a:cubicBezTo>
                <a:close/>
                <a:moveTo>
                  <a:pt x="8905" y="6256"/>
                </a:moveTo>
                <a:cubicBezTo>
                  <a:pt x="9032" y="6256"/>
                  <a:pt x="9160" y="6383"/>
                  <a:pt x="9288" y="6383"/>
                </a:cubicBezTo>
                <a:cubicBezTo>
                  <a:pt x="9160" y="6511"/>
                  <a:pt x="9160" y="6639"/>
                  <a:pt x="9032" y="6766"/>
                </a:cubicBezTo>
                <a:cubicBezTo>
                  <a:pt x="8905" y="7054"/>
                  <a:pt x="8777" y="7309"/>
                  <a:pt x="8617" y="7564"/>
                </a:cubicBezTo>
                <a:cubicBezTo>
                  <a:pt x="8490" y="7851"/>
                  <a:pt x="8362" y="8107"/>
                  <a:pt x="8234" y="8362"/>
                </a:cubicBezTo>
                <a:cubicBezTo>
                  <a:pt x="8107" y="8649"/>
                  <a:pt x="7979" y="8905"/>
                  <a:pt x="7819" y="9032"/>
                </a:cubicBezTo>
                <a:cubicBezTo>
                  <a:pt x="7564" y="9702"/>
                  <a:pt x="7309" y="10245"/>
                  <a:pt x="6894" y="10756"/>
                </a:cubicBezTo>
                <a:cubicBezTo>
                  <a:pt x="6511" y="11553"/>
                  <a:pt x="5968" y="12351"/>
                  <a:pt x="5426" y="13149"/>
                </a:cubicBezTo>
                <a:cubicBezTo>
                  <a:pt x="5171" y="13564"/>
                  <a:pt x="4915" y="13947"/>
                  <a:pt x="4628" y="14362"/>
                </a:cubicBezTo>
                <a:cubicBezTo>
                  <a:pt x="4373" y="14905"/>
                  <a:pt x="3990" y="15160"/>
                  <a:pt x="3703" y="15543"/>
                </a:cubicBezTo>
                <a:cubicBezTo>
                  <a:pt x="3575" y="15702"/>
                  <a:pt x="3575" y="15830"/>
                  <a:pt x="3447" y="15958"/>
                </a:cubicBezTo>
                <a:lnTo>
                  <a:pt x="3320" y="16085"/>
                </a:lnTo>
                <a:cubicBezTo>
                  <a:pt x="3320" y="16085"/>
                  <a:pt x="3192" y="15958"/>
                  <a:pt x="3032" y="15958"/>
                </a:cubicBezTo>
                <a:lnTo>
                  <a:pt x="3032" y="15830"/>
                </a:lnTo>
                <a:cubicBezTo>
                  <a:pt x="3032" y="15702"/>
                  <a:pt x="3192" y="15543"/>
                  <a:pt x="3320" y="15415"/>
                </a:cubicBezTo>
                <a:cubicBezTo>
                  <a:pt x="3447" y="15160"/>
                  <a:pt x="3575" y="15032"/>
                  <a:pt x="3703" y="14905"/>
                </a:cubicBezTo>
                <a:cubicBezTo>
                  <a:pt x="3830" y="14617"/>
                  <a:pt x="3990" y="14490"/>
                  <a:pt x="4117" y="14234"/>
                </a:cubicBezTo>
                <a:cubicBezTo>
                  <a:pt x="4117" y="14107"/>
                  <a:pt x="4245" y="13819"/>
                  <a:pt x="4373" y="13692"/>
                </a:cubicBezTo>
                <a:cubicBezTo>
                  <a:pt x="4915" y="12894"/>
                  <a:pt x="5298" y="12096"/>
                  <a:pt x="5841" y="11298"/>
                </a:cubicBezTo>
                <a:cubicBezTo>
                  <a:pt x="6096" y="10915"/>
                  <a:pt x="6383" y="10500"/>
                  <a:pt x="6511" y="10117"/>
                </a:cubicBezTo>
                <a:cubicBezTo>
                  <a:pt x="6766" y="9702"/>
                  <a:pt x="7022" y="9319"/>
                  <a:pt x="7309" y="8777"/>
                </a:cubicBezTo>
                <a:cubicBezTo>
                  <a:pt x="7819" y="7979"/>
                  <a:pt x="8362" y="7181"/>
                  <a:pt x="8905" y="6383"/>
                </a:cubicBezTo>
                <a:lnTo>
                  <a:pt x="8905" y="6256"/>
                </a:lnTo>
                <a:close/>
                <a:moveTo>
                  <a:pt x="9958" y="6926"/>
                </a:moveTo>
                <a:cubicBezTo>
                  <a:pt x="10085" y="7054"/>
                  <a:pt x="10213" y="7054"/>
                  <a:pt x="10373" y="7181"/>
                </a:cubicBezTo>
                <a:lnTo>
                  <a:pt x="10213" y="7181"/>
                </a:lnTo>
                <a:cubicBezTo>
                  <a:pt x="10213" y="7309"/>
                  <a:pt x="10085" y="7437"/>
                  <a:pt x="10085" y="7564"/>
                </a:cubicBezTo>
                <a:cubicBezTo>
                  <a:pt x="9958" y="7851"/>
                  <a:pt x="9830" y="7979"/>
                  <a:pt x="9702" y="8234"/>
                </a:cubicBezTo>
                <a:cubicBezTo>
                  <a:pt x="9575" y="8362"/>
                  <a:pt x="9575" y="8649"/>
                  <a:pt x="9415" y="8777"/>
                </a:cubicBezTo>
                <a:cubicBezTo>
                  <a:pt x="9288" y="8905"/>
                  <a:pt x="9288" y="9032"/>
                  <a:pt x="9160" y="9160"/>
                </a:cubicBezTo>
                <a:cubicBezTo>
                  <a:pt x="8777" y="10117"/>
                  <a:pt x="8234" y="10756"/>
                  <a:pt x="7692" y="11553"/>
                </a:cubicBezTo>
                <a:cubicBezTo>
                  <a:pt x="7437" y="11968"/>
                  <a:pt x="7309" y="12351"/>
                  <a:pt x="7022" y="12766"/>
                </a:cubicBezTo>
                <a:cubicBezTo>
                  <a:pt x="6766" y="13309"/>
                  <a:pt x="6511" y="13692"/>
                  <a:pt x="6224" y="14107"/>
                </a:cubicBezTo>
                <a:cubicBezTo>
                  <a:pt x="5713" y="14905"/>
                  <a:pt x="5171" y="15702"/>
                  <a:pt x="4628" y="16628"/>
                </a:cubicBezTo>
                <a:lnTo>
                  <a:pt x="4628" y="16756"/>
                </a:lnTo>
                <a:cubicBezTo>
                  <a:pt x="4500" y="16756"/>
                  <a:pt x="4373" y="16628"/>
                  <a:pt x="4373" y="16628"/>
                </a:cubicBezTo>
                <a:cubicBezTo>
                  <a:pt x="4245" y="16628"/>
                  <a:pt x="4245" y="16500"/>
                  <a:pt x="4117" y="16500"/>
                </a:cubicBezTo>
                <a:cubicBezTo>
                  <a:pt x="4373" y="16213"/>
                  <a:pt x="4500" y="15958"/>
                  <a:pt x="4788" y="15702"/>
                </a:cubicBezTo>
                <a:cubicBezTo>
                  <a:pt x="4915" y="15543"/>
                  <a:pt x="5043" y="15287"/>
                  <a:pt x="5171" y="15160"/>
                </a:cubicBezTo>
                <a:cubicBezTo>
                  <a:pt x="5426" y="14745"/>
                  <a:pt x="5713" y="14362"/>
                  <a:pt x="5968" y="13947"/>
                </a:cubicBezTo>
                <a:cubicBezTo>
                  <a:pt x="6224" y="13564"/>
                  <a:pt x="6511" y="13149"/>
                  <a:pt x="6766" y="12766"/>
                </a:cubicBezTo>
                <a:cubicBezTo>
                  <a:pt x="7022" y="12351"/>
                  <a:pt x="7309" y="11968"/>
                  <a:pt x="7564" y="11553"/>
                </a:cubicBezTo>
                <a:cubicBezTo>
                  <a:pt x="7692" y="11171"/>
                  <a:pt x="7979" y="10756"/>
                  <a:pt x="8107" y="10500"/>
                </a:cubicBezTo>
                <a:cubicBezTo>
                  <a:pt x="8234" y="10245"/>
                  <a:pt x="8490" y="9830"/>
                  <a:pt x="8617" y="9575"/>
                </a:cubicBezTo>
                <a:cubicBezTo>
                  <a:pt x="8777" y="9319"/>
                  <a:pt x="8905" y="9032"/>
                  <a:pt x="9032" y="8649"/>
                </a:cubicBezTo>
                <a:cubicBezTo>
                  <a:pt x="9415" y="8107"/>
                  <a:pt x="9702" y="7564"/>
                  <a:pt x="9958" y="7054"/>
                </a:cubicBezTo>
                <a:lnTo>
                  <a:pt x="9958" y="6926"/>
                </a:lnTo>
                <a:close/>
                <a:moveTo>
                  <a:pt x="11011" y="7564"/>
                </a:moveTo>
                <a:lnTo>
                  <a:pt x="11298" y="7724"/>
                </a:lnTo>
                <a:cubicBezTo>
                  <a:pt x="11426" y="7851"/>
                  <a:pt x="11681" y="7979"/>
                  <a:pt x="11968" y="8107"/>
                </a:cubicBezTo>
                <a:lnTo>
                  <a:pt x="11968" y="8234"/>
                </a:lnTo>
                <a:lnTo>
                  <a:pt x="11809" y="8522"/>
                </a:lnTo>
                <a:lnTo>
                  <a:pt x="11553" y="8905"/>
                </a:lnTo>
                <a:cubicBezTo>
                  <a:pt x="11298" y="9319"/>
                  <a:pt x="11171" y="9702"/>
                  <a:pt x="10883" y="10117"/>
                </a:cubicBezTo>
                <a:cubicBezTo>
                  <a:pt x="10756" y="10245"/>
                  <a:pt x="10628" y="10373"/>
                  <a:pt x="10500" y="10500"/>
                </a:cubicBezTo>
                <a:cubicBezTo>
                  <a:pt x="10500" y="10628"/>
                  <a:pt x="10500" y="10628"/>
                  <a:pt x="10373" y="10756"/>
                </a:cubicBezTo>
                <a:lnTo>
                  <a:pt x="10213" y="11043"/>
                </a:lnTo>
                <a:lnTo>
                  <a:pt x="9958" y="11298"/>
                </a:lnTo>
                <a:cubicBezTo>
                  <a:pt x="9830" y="11553"/>
                  <a:pt x="9702" y="11713"/>
                  <a:pt x="9575" y="11968"/>
                </a:cubicBezTo>
                <a:cubicBezTo>
                  <a:pt x="9415" y="12096"/>
                  <a:pt x="9288" y="12351"/>
                  <a:pt x="9160" y="12511"/>
                </a:cubicBezTo>
                <a:lnTo>
                  <a:pt x="9032" y="12639"/>
                </a:lnTo>
                <a:lnTo>
                  <a:pt x="9032" y="12766"/>
                </a:lnTo>
                <a:cubicBezTo>
                  <a:pt x="8777" y="13022"/>
                  <a:pt x="8490" y="13436"/>
                  <a:pt x="8234" y="13819"/>
                </a:cubicBezTo>
                <a:cubicBezTo>
                  <a:pt x="7819" y="14490"/>
                  <a:pt x="7181" y="15160"/>
                  <a:pt x="6639" y="15830"/>
                </a:cubicBezTo>
                <a:cubicBezTo>
                  <a:pt x="6383" y="16213"/>
                  <a:pt x="6096" y="16628"/>
                  <a:pt x="5713" y="17139"/>
                </a:cubicBezTo>
                <a:cubicBezTo>
                  <a:pt x="5585" y="17011"/>
                  <a:pt x="5585" y="17011"/>
                  <a:pt x="5426" y="17011"/>
                </a:cubicBezTo>
                <a:cubicBezTo>
                  <a:pt x="5968" y="16213"/>
                  <a:pt x="6511" y="15287"/>
                  <a:pt x="7181" y="14362"/>
                </a:cubicBezTo>
                <a:cubicBezTo>
                  <a:pt x="7437" y="13819"/>
                  <a:pt x="7692" y="13564"/>
                  <a:pt x="7819" y="13149"/>
                </a:cubicBezTo>
                <a:cubicBezTo>
                  <a:pt x="7979" y="12894"/>
                  <a:pt x="8107" y="12639"/>
                  <a:pt x="8234" y="12511"/>
                </a:cubicBezTo>
                <a:cubicBezTo>
                  <a:pt x="8362" y="12351"/>
                  <a:pt x="8362" y="12351"/>
                  <a:pt x="8362" y="12224"/>
                </a:cubicBezTo>
                <a:cubicBezTo>
                  <a:pt x="8490" y="12096"/>
                  <a:pt x="8490" y="11968"/>
                  <a:pt x="8617" y="11841"/>
                </a:cubicBezTo>
                <a:cubicBezTo>
                  <a:pt x="8905" y="11426"/>
                  <a:pt x="9160" y="10915"/>
                  <a:pt x="9415" y="10500"/>
                </a:cubicBezTo>
                <a:cubicBezTo>
                  <a:pt x="9702" y="10245"/>
                  <a:pt x="9830" y="9830"/>
                  <a:pt x="10085" y="9447"/>
                </a:cubicBezTo>
                <a:lnTo>
                  <a:pt x="10085" y="9319"/>
                </a:lnTo>
                <a:lnTo>
                  <a:pt x="10213" y="9319"/>
                </a:lnTo>
                <a:cubicBezTo>
                  <a:pt x="10213" y="9032"/>
                  <a:pt x="10373" y="8905"/>
                  <a:pt x="10500" y="8649"/>
                </a:cubicBezTo>
                <a:lnTo>
                  <a:pt x="10628" y="8522"/>
                </a:lnTo>
                <a:lnTo>
                  <a:pt x="10628" y="8362"/>
                </a:lnTo>
                <a:lnTo>
                  <a:pt x="10756" y="8234"/>
                </a:lnTo>
                <a:cubicBezTo>
                  <a:pt x="10756" y="8107"/>
                  <a:pt x="10883" y="7979"/>
                  <a:pt x="10883" y="7851"/>
                </a:cubicBezTo>
                <a:cubicBezTo>
                  <a:pt x="10883" y="7851"/>
                  <a:pt x="11011" y="7851"/>
                  <a:pt x="11011" y="7724"/>
                </a:cubicBezTo>
                <a:lnTo>
                  <a:pt x="11011" y="7564"/>
                </a:lnTo>
                <a:close/>
                <a:moveTo>
                  <a:pt x="1181" y="15702"/>
                </a:moveTo>
                <a:cubicBezTo>
                  <a:pt x="1309" y="15830"/>
                  <a:pt x="1437" y="15830"/>
                  <a:pt x="1596" y="15958"/>
                </a:cubicBezTo>
                <a:cubicBezTo>
                  <a:pt x="1852" y="16213"/>
                  <a:pt x="2107" y="16341"/>
                  <a:pt x="2522" y="16628"/>
                </a:cubicBezTo>
                <a:cubicBezTo>
                  <a:pt x="2777" y="16883"/>
                  <a:pt x="3192" y="17011"/>
                  <a:pt x="3575" y="17298"/>
                </a:cubicBezTo>
                <a:cubicBezTo>
                  <a:pt x="3830" y="17426"/>
                  <a:pt x="3990" y="17426"/>
                  <a:pt x="4245" y="17553"/>
                </a:cubicBezTo>
                <a:cubicBezTo>
                  <a:pt x="4373" y="17681"/>
                  <a:pt x="4500" y="17681"/>
                  <a:pt x="4628" y="17681"/>
                </a:cubicBezTo>
                <a:cubicBezTo>
                  <a:pt x="4117" y="17936"/>
                  <a:pt x="3575" y="18224"/>
                  <a:pt x="3032" y="18607"/>
                </a:cubicBezTo>
                <a:cubicBezTo>
                  <a:pt x="2777" y="18351"/>
                  <a:pt x="2522" y="18224"/>
                  <a:pt x="2234" y="18096"/>
                </a:cubicBezTo>
                <a:lnTo>
                  <a:pt x="2234" y="17936"/>
                </a:lnTo>
                <a:cubicBezTo>
                  <a:pt x="1979" y="17809"/>
                  <a:pt x="1724" y="17681"/>
                  <a:pt x="1437" y="17426"/>
                </a:cubicBezTo>
                <a:lnTo>
                  <a:pt x="1437" y="17298"/>
                </a:lnTo>
                <a:lnTo>
                  <a:pt x="1309" y="17298"/>
                </a:lnTo>
                <a:cubicBezTo>
                  <a:pt x="1309" y="17139"/>
                  <a:pt x="1309" y="17139"/>
                  <a:pt x="1181" y="17139"/>
                </a:cubicBezTo>
                <a:cubicBezTo>
                  <a:pt x="1181" y="17011"/>
                  <a:pt x="1054" y="17011"/>
                  <a:pt x="1054" y="17011"/>
                </a:cubicBezTo>
                <a:lnTo>
                  <a:pt x="926" y="17011"/>
                </a:lnTo>
                <a:cubicBezTo>
                  <a:pt x="926" y="16883"/>
                  <a:pt x="1054" y="16756"/>
                  <a:pt x="1054" y="16628"/>
                </a:cubicBezTo>
                <a:lnTo>
                  <a:pt x="1054" y="16213"/>
                </a:lnTo>
                <a:lnTo>
                  <a:pt x="1181" y="16085"/>
                </a:lnTo>
                <a:lnTo>
                  <a:pt x="1181" y="15702"/>
                </a:lnTo>
                <a:close/>
                <a:moveTo>
                  <a:pt x="12351" y="0"/>
                </a:moveTo>
                <a:cubicBezTo>
                  <a:pt x="12096" y="128"/>
                  <a:pt x="11809" y="128"/>
                  <a:pt x="11553" y="256"/>
                </a:cubicBezTo>
                <a:cubicBezTo>
                  <a:pt x="11298" y="383"/>
                  <a:pt x="11171" y="383"/>
                  <a:pt x="11011" y="543"/>
                </a:cubicBezTo>
                <a:lnTo>
                  <a:pt x="10883" y="671"/>
                </a:lnTo>
                <a:cubicBezTo>
                  <a:pt x="10628" y="671"/>
                  <a:pt x="10500" y="798"/>
                  <a:pt x="10213" y="926"/>
                </a:cubicBezTo>
                <a:cubicBezTo>
                  <a:pt x="9830" y="1341"/>
                  <a:pt x="9415" y="1596"/>
                  <a:pt x="9032" y="1852"/>
                </a:cubicBezTo>
                <a:cubicBezTo>
                  <a:pt x="8617" y="2394"/>
                  <a:pt x="8362" y="2649"/>
                  <a:pt x="8107" y="3064"/>
                </a:cubicBezTo>
                <a:cubicBezTo>
                  <a:pt x="7819" y="3320"/>
                  <a:pt x="7692" y="3734"/>
                  <a:pt x="7564" y="3990"/>
                </a:cubicBezTo>
                <a:cubicBezTo>
                  <a:pt x="7437" y="4117"/>
                  <a:pt x="7437" y="4117"/>
                  <a:pt x="7309" y="4245"/>
                </a:cubicBezTo>
                <a:cubicBezTo>
                  <a:pt x="7181" y="4245"/>
                  <a:pt x="7181" y="4245"/>
                  <a:pt x="7022" y="4373"/>
                </a:cubicBezTo>
                <a:cubicBezTo>
                  <a:pt x="6894" y="4532"/>
                  <a:pt x="6894" y="4660"/>
                  <a:pt x="7022" y="4788"/>
                </a:cubicBezTo>
                <a:cubicBezTo>
                  <a:pt x="6894" y="4915"/>
                  <a:pt x="6894" y="4915"/>
                  <a:pt x="6894" y="5043"/>
                </a:cubicBezTo>
                <a:lnTo>
                  <a:pt x="6511" y="5458"/>
                </a:lnTo>
                <a:cubicBezTo>
                  <a:pt x="6383" y="5713"/>
                  <a:pt x="6224" y="5968"/>
                  <a:pt x="6096" y="6256"/>
                </a:cubicBezTo>
                <a:cubicBezTo>
                  <a:pt x="5968" y="6383"/>
                  <a:pt x="5841" y="6639"/>
                  <a:pt x="5713" y="6766"/>
                </a:cubicBezTo>
                <a:cubicBezTo>
                  <a:pt x="5298" y="7309"/>
                  <a:pt x="4915" y="7979"/>
                  <a:pt x="4628" y="8522"/>
                </a:cubicBezTo>
                <a:cubicBezTo>
                  <a:pt x="4500" y="8777"/>
                  <a:pt x="4373" y="9032"/>
                  <a:pt x="4117" y="9160"/>
                </a:cubicBezTo>
                <a:cubicBezTo>
                  <a:pt x="4117" y="9319"/>
                  <a:pt x="3990" y="9447"/>
                  <a:pt x="3830" y="9575"/>
                </a:cubicBezTo>
                <a:cubicBezTo>
                  <a:pt x="3703" y="9830"/>
                  <a:pt x="3575" y="10245"/>
                  <a:pt x="3447" y="10500"/>
                </a:cubicBezTo>
                <a:cubicBezTo>
                  <a:pt x="3192" y="10628"/>
                  <a:pt x="3032" y="10915"/>
                  <a:pt x="2905" y="11171"/>
                </a:cubicBezTo>
                <a:cubicBezTo>
                  <a:pt x="2777" y="11298"/>
                  <a:pt x="2649" y="11426"/>
                  <a:pt x="2522" y="11713"/>
                </a:cubicBezTo>
                <a:cubicBezTo>
                  <a:pt x="2394" y="11968"/>
                  <a:pt x="2107" y="12351"/>
                  <a:pt x="1979" y="12639"/>
                </a:cubicBezTo>
                <a:lnTo>
                  <a:pt x="1852" y="12766"/>
                </a:lnTo>
                <a:cubicBezTo>
                  <a:pt x="1724" y="12894"/>
                  <a:pt x="1596" y="13149"/>
                  <a:pt x="1596" y="13309"/>
                </a:cubicBezTo>
                <a:cubicBezTo>
                  <a:pt x="1437" y="13564"/>
                  <a:pt x="1309" y="13692"/>
                  <a:pt x="1181" y="13819"/>
                </a:cubicBezTo>
                <a:cubicBezTo>
                  <a:pt x="1181" y="13947"/>
                  <a:pt x="1054" y="14234"/>
                  <a:pt x="926" y="14362"/>
                </a:cubicBezTo>
                <a:cubicBezTo>
                  <a:pt x="639" y="14362"/>
                  <a:pt x="511" y="14490"/>
                  <a:pt x="511" y="14617"/>
                </a:cubicBezTo>
                <a:cubicBezTo>
                  <a:pt x="383" y="14905"/>
                  <a:pt x="383" y="15032"/>
                  <a:pt x="383" y="15287"/>
                </a:cubicBezTo>
                <a:cubicBezTo>
                  <a:pt x="256" y="15415"/>
                  <a:pt x="256" y="15543"/>
                  <a:pt x="256" y="15543"/>
                </a:cubicBezTo>
                <a:lnTo>
                  <a:pt x="256" y="15958"/>
                </a:lnTo>
                <a:lnTo>
                  <a:pt x="256" y="16085"/>
                </a:lnTo>
                <a:cubicBezTo>
                  <a:pt x="128" y="16213"/>
                  <a:pt x="128" y="16341"/>
                  <a:pt x="128" y="16628"/>
                </a:cubicBezTo>
                <a:cubicBezTo>
                  <a:pt x="128" y="16883"/>
                  <a:pt x="0" y="17011"/>
                  <a:pt x="0" y="17298"/>
                </a:cubicBezTo>
                <a:lnTo>
                  <a:pt x="0" y="18096"/>
                </a:lnTo>
                <a:lnTo>
                  <a:pt x="0" y="18607"/>
                </a:lnTo>
                <a:lnTo>
                  <a:pt x="0" y="19149"/>
                </a:lnTo>
                <a:lnTo>
                  <a:pt x="0" y="19277"/>
                </a:lnTo>
                <a:lnTo>
                  <a:pt x="0" y="19692"/>
                </a:lnTo>
                <a:cubicBezTo>
                  <a:pt x="0" y="19947"/>
                  <a:pt x="0" y="20075"/>
                  <a:pt x="256" y="20202"/>
                </a:cubicBezTo>
                <a:cubicBezTo>
                  <a:pt x="383" y="20330"/>
                  <a:pt x="511" y="20330"/>
                  <a:pt x="798" y="20330"/>
                </a:cubicBezTo>
                <a:cubicBezTo>
                  <a:pt x="926" y="20330"/>
                  <a:pt x="1054" y="20330"/>
                  <a:pt x="1181" y="20202"/>
                </a:cubicBezTo>
                <a:cubicBezTo>
                  <a:pt x="1309" y="20202"/>
                  <a:pt x="1437" y="20202"/>
                  <a:pt x="1596" y="20075"/>
                </a:cubicBezTo>
                <a:lnTo>
                  <a:pt x="1724" y="20075"/>
                </a:lnTo>
                <a:cubicBezTo>
                  <a:pt x="1852" y="19947"/>
                  <a:pt x="2107" y="19947"/>
                  <a:pt x="2234" y="19819"/>
                </a:cubicBezTo>
                <a:cubicBezTo>
                  <a:pt x="2522" y="19819"/>
                  <a:pt x="2649" y="19692"/>
                  <a:pt x="2905" y="19532"/>
                </a:cubicBezTo>
                <a:lnTo>
                  <a:pt x="3192" y="19532"/>
                </a:lnTo>
                <a:cubicBezTo>
                  <a:pt x="3447" y="19404"/>
                  <a:pt x="3703" y="19277"/>
                  <a:pt x="3830" y="19149"/>
                </a:cubicBezTo>
                <a:lnTo>
                  <a:pt x="4117" y="19021"/>
                </a:lnTo>
                <a:lnTo>
                  <a:pt x="4245" y="18894"/>
                </a:lnTo>
                <a:cubicBezTo>
                  <a:pt x="4628" y="18734"/>
                  <a:pt x="5043" y="18479"/>
                  <a:pt x="5426" y="18224"/>
                </a:cubicBezTo>
                <a:cubicBezTo>
                  <a:pt x="5585" y="18224"/>
                  <a:pt x="5713" y="18224"/>
                  <a:pt x="5713" y="18096"/>
                </a:cubicBezTo>
                <a:cubicBezTo>
                  <a:pt x="5713" y="18096"/>
                  <a:pt x="5841" y="18096"/>
                  <a:pt x="5841" y="18224"/>
                </a:cubicBezTo>
                <a:cubicBezTo>
                  <a:pt x="5968" y="18224"/>
                  <a:pt x="5968" y="18096"/>
                  <a:pt x="5968" y="18096"/>
                </a:cubicBezTo>
                <a:cubicBezTo>
                  <a:pt x="6096" y="18096"/>
                  <a:pt x="6224" y="18096"/>
                  <a:pt x="6224" y="17936"/>
                </a:cubicBezTo>
                <a:cubicBezTo>
                  <a:pt x="6383" y="17936"/>
                  <a:pt x="6383" y="17809"/>
                  <a:pt x="6511" y="17681"/>
                </a:cubicBezTo>
                <a:lnTo>
                  <a:pt x="6511" y="17553"/>
                </a:lnTo>
                <a:lnTo>
                  <a:pt x="6766" y="17298"/>
                </a:lnTo>
                <a:cubicBezTo>
                  <a:pt x="7022" y="16883"/>
                  <a:pt x="7309" y="16628"/>
                  <a:pt x="7564" y="16213"/>
                </a:cubicBezTo>
                <a:lnTo>
                  <a:pt x="7692" y="16085"/>
                </a:lnTo>
                <a:cubicBezTo>
                  <a:pt x="7819" y="15830"/>
                  <a:pt x="8107" y="15543"/>
                  <a:pt x="8362" y="15287"/>
                </a:cubicBezTo>
                <a:lnTo>
                  <a:pt x="8490" y="15032"/>
                </a:lnTo>
                <a:lnTo>
                  <a:pt x="8617" y="14905"/>
                </a:lnTo>
                <a:cubicBezTo>
                  <a:pt x="8905" y="14490"/>
                  <a:pt x="9160" y="14234"/>
                  <a:pt x="9288" y="13819"/>
                </a:cubicBezTo>
                <a:cubicBezTo>
                  <a:pt x="9575" y="13564"/>
                  <a:pt x="9830" y="13149"/>
                  <a:pt x="9958" y="12894"/>
                </a:cubicBezTo>
                <a:cubicBezTo>
                  <a:pt x="10373" y="12351"/>
                  <a:pt x="10756" y="11841"/>
                  <a:pt x="11011" y="11426"/>
                </a:cubicBezTo>
                <a:lnTo>
                  <a:pt x="11171" y="11298"/>
                </a:lnTo>
                <a:cubicBezTo>
                  <a:pt x="11426" y="10915"/>
                  <a:pt x="11681" y="10500"/>
                  <a:pt x="11968" y="10117"/>
                </a:cubicBezTo>
                <a:cubicBezTo>
                  <a:pt x="12224" y="9575"/>
                  <a:pt x="12479" y="9160"/>
                  <a:pt x="12607" y="8777"/>
                </a:cubicBezTo>
                <a:lnTo>
                  <a:pt x="12766" y="8522"/>
                </a:lnTo>
                <a:cubicBezTo>
                  <a:pt x="13022" y="8234"/>
                  <a:pt x="13149" y="7851"/>
                  <a:pt x="13405" y="7437"/>
                </a:cubicBezTo>
                <a:cubicBezTo>
                  <a:pt x="13405" y="7181"/>
                  <a:pt x="13564" y="7054"/>
                  <a:pt x="13692" y="6766"/>
                </a:cubicBezTo>
                <a:cubicBezTo>
                  <a:pt x="13819" y="6511"/>
                  <a:pt x="13947" y="6256"/>
                  <a:pt x="13947" y="5968"/>
                </a:cubicBezTo>
                <a:cubicBezTo>
                  <a:pt x="14202" y="5585"/>
                  <a:pt x="14362" y="4915"/>
                  <a:pt x="14490" y="4373"/>
                </a:cubicBezTo>
                <a:lnTo>
                  <a:pt x="14490" y="3575"/>
                </a:lnTo>
                <a:lnTo>
                  <a:pt x="14490" y="2139"/>
                </a:lnTo>
                <a:cubicBezTo>
                  <a:pt x="14490" y="1852"/>
                  <a:pt x="14362" y="1596"/>
                  <a:pt x="14362" y="1341"/>
                </a:cubicBezTo>
                <a:cubicBezTo>
                  <a:pt x="14202" y="1181"/>
                  <a:pt x="14202" y="1054"/>
                  <a:pt x="14202" y="1054"/>
                </a:cubicBezTo>
                <a:cubicBezTo>
                  <a:pt x="14075" y="798"/>
                  <a:pt x="13947" y="671"/>
                  <a:pt x="13819" y="543"/>
                </a:cubicBezTo>
                <a:cubicBezTo>
                  <a:pt x="13819" y="383"/>
                  <a:pt x="13692" y="256"/>
                  <a:pt x="13564" y="256"/>
                </a:cubicBezTo>
                <a:cubicBezTo>
                  <a:pt x="13405" y="128"/>
                  <a:pt x="13277" y="0"/>
                  <a:pt x="13149"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740" name="Google Shape;740;p19"/>
          <p:cNvGrpSpPr/>
          <p:nvPr/>
        </p:nvGrpSpPr>
        <p:grpSpPr>
          <a:xfrm>
            <a:off x="443097" y="2427824"/>
            <a:ext cx="583790" cy="1244896"/>
            <a:chOff x="2157197" y="1489293"/>
            <a:chExt cx="437843" cy="933672"/>
          </a:xfrm>
        </p:grpSpPr>
        <p:sp>
          <p:nvSpPr>
            <p:cNvPr id="741" name="Google Shape;741;p19"/>
            <p:cNvSpPr/>
            <p:nvPr/>
          </p:nvSpPr>
          <p:spPr>
            <a:xfrm>
              <a:off x="2157197" y="1540651"/>
              <a:ext cx="245973" cy="879385"/>
            </a:xfrm>
            <a:custGeom>
              <a:avLst/>
              <a:gdLst/>
              <a:ahLst/>
              <a:cxnLst/>
              <a:rect l="l" t="t" r="r" b="b"/>
              <a:pathLst>
                <a:path w="7979" h="28526" extrusionOk="0">
                  <a:moveTo>
                    <a:pt x="506" y="1"/>
                  </a:moveTo>
                  <a:cubicBezTo>
                    <a:pt x="468" y="1"/>
                    <a:pt x="426" y="15"/>
                    <a:pt x="383" y="58"/>
                  </a:cubicBezTo>
                  <a:cubicBezTo>
                    <a:pt x="256" y="58"/>
                    <a:pt x="128" y="58"/>
                    <a:pt x="128" y="185"/>
                  </a:cubicBezTo>
                  <a:cubicBezTo>
                    <a:pt x="0" y="313"/>
                    <a:pt x="0" y="472"/>
                    <a:pt x="0" y="600"/>
                  </a:cubicBezTo>
                  <a:cubicBezTo>
                    <a:pt x="511" y="2579"/>
                    <a:pt x="1181" y="4845"/>
                    <a:pt x="1596" y="6983"/>
                  </a:cubicBezTo>
                  <a:cubicBezTo>
                    <a:pt x="1724" y="7366"/>
                    <a:pt x="1851" y="7909"/>
                    <a:pt x="1979" y="8292"/>
                  </a:cubicBezTo>
                  <a:cubicBezTo>
                    <a:pt x="2107" y="8834"/>
                    <a:pt x="2234" y="9377"/>
                    <a:pt x="2394" y="9887"/>
                  </a:cubicBezTo>
                  <a:cubicBezTo>
                    <a:pt x="2649" y="10845"/>
                    <a:pt x="2777" y="11898"/>
                    <a:pt x="3192" y="12823"/>
                  </a:cubicBezTo>
                  <a:cubicBezTo>
                    <a:pt x="3447" y="13749"/>
                    <a:pt x="3702" y="14674"/>
                    <a:pt x="3990" y="15632"/>
                  </a:cubicBezTo>
                  <a:cubicBezTo>
                    <a:pt x="4117" y="16142"/>
                    <a:pt x="4245" y="16685"/>
                    <a:pt x="4372" y="17068"/>
                  </a:cubicBezTo>
                  <a:cubicBezTo>
                    <a:pt x="4500" y="17611"/>
                    <a:pt x="4628" y="18153"/>
                    <a:pt x="4787" y="18664"/>
                  </a:cubicBezTo>
                  <a:cubicBezTo>
                    <a:pt x="5043" y="19749"/>
                    <a:pt x="5298" y="20674"/>
                    <a:pt x="5585" y="21600"/>
                  </a:cubicBezTo>
                  <a:cubicBezTo>
                    <a:pt x="5713" y="22015"/>
                    <a:pt x="5841" y="22525"/>
                    <a:pt x="5968" y="23068"/>
                  </a:cubicBezTo>
                  <a:cubicBezTo>
                    <a:pt x="6096" y="23451"/>
                    <a:pt x="6224" y="23993"/>
                    <a:pt x="6383" y="24408"/>
                  </a:cubicBezTo>
                  <a:cubicBezTo>
                    <a:pt x="6511" y="25047"/>
                    <a:pt x="6638" y="25589"/>
                    <a:pt x="6766" y="26259"/>
                  </a:cubicBezTo>
                  <a:cubicBezTo>
                    <a:pt x="6766" y="26515"/>
                    <a:pt x="6894" y="26802"/>
                    <a:pt x="6894" y="27185"/>
                  </a:cubicBezTo>
                  <a:cubicBezTo>
                    <a:pt x="6894" y="27312"/>
                    <a:pt x="7021" y="27440"/>
                    <a:pt x="7021" y="27600"/>
                  </a:cubicBezTo>
                  <a:cubicBezTo>
                    <a:pt x="7021" y="27727"/>
                    <a:pt x="7021" y="27855"/>
                    <a:pt x="7181" y="27983"/>
                  </a:cubicBezTo>
                  <a:cubicBezTo>
                    <a:pt x="7021" y="28238"/>
                    <a:pt x="7309" y="28525"/>
                    <a:pt x="7564" y="28525"/>
                  </a:cubicBezTo>
                  <a:cubicBezTo>
                    <a:pt x="7692" y="28525"/>
                    <a:pt x="7979" y="28398"/>
                    <a:pt x="7979" y="28110"/>
                  </a:cubicBezTo>
                  <a:lnTo>
                    <a:pt x="7979" y="27600"/>
                  </a:lnTo>
                  <a:lnTo>
                    <a:pt x="7979" y="27440"/>
                  </a:lnTo>
                  <a:lnTo>
                    <a:pt x="7819" y="27312"/>
                  </a:lnTo>
                  <a:cubicBezTo>
                    <a:pt x="7819" y="27057"/>
                    <a:pt x="7819" y="26930"/>
                    <a:pt x="7692" y="26642"/>
                  </a:cubicBezTo>
                  <a:lnTo>
                    <a:pt x="7692" y="26515"/>
                  </a:lnTo>
                  <a:cubicBezTo>
                    <a:pt x="7692" y="26259"/>
                    <a:pt x="7564" y="26004"/>
                    <a:pt x="7564" y="25717"/>
                  </a:cubicBezTo>
                  <a:cubicBezTo>
                    <a:pt x="7564" y="25589"/>
                    <a:pt x="7436" y="25334"/>
                    <a:pt x="7436" y="25047"/>
                  </a:cubicBezTo>
                  <a:cubicBezTo>
                    <a:pt x="7309" y="24791"/>
                    <a:pt x="7309" y="24408"/>
                    <a:pt x="7181" y="23993"/>
                  </a:cubicBezTo>
                  <a:cubicBezTo>
                    <a:pt x="7181" y="23738"/>
                    <a:pt x="7021" y="23451"/>
                    <a:pt x="6894" y="23068"/>
                  </a:cubicBezTo>
                  <a:cubicBezTo>
                    <a:pt x="6894" y="22813"/>
                    <a:pt x="6766" y="22525"/>
                    <a:pt x="6766" y="22270"/>
                  </a:cubicBezTo>
                  <a:lnTo>
                    <a:pt x="6638" y="22015"/>
                  </a:lnTo>
                  <a:cubicBezTo>
                    <a:pt x="6638" y="21727"/>
                    <a:pt x="6511" y="21472"/>
                    <a:pt x="6383" y="21057"/>
                  </a:cubicBezTo>
                  <a:lnTo>
                    <a:pt x="6383" y="20802"/>
                  </a:lnTo>
                  <a:lnTo>
                    <a:pt x="6224" y="20419"/>
                  </a:lnTo>
                  <a:lnTo>
                    <a:pt x="6096" y="20004"/>
                  </a:lnTo>
                  <a:cubicBezTo>
                    <a:pt x="6096" y="19876"/>
                    <a:pt x="5968" y="19621"/>
                    <a:pt x="5968" y="19462"/>
                  </a:cubicBezTo>
                  <a:cubicBezTo>
                    <a:pt x="5968" y="19334"/>
                    <a:pt x="5841" y="19206"/>
                    <a:pt x="5841" y="19079"/>
                  </a:cubicBezTo>
                  <a:cubicBezTo>
                    <a:pt x="5713" y="18823"/>
                    <a:pt x="5713" y="18408"/>
                    <a:pt x="5585" y="18025"/>
                  </a:cubicBezTo>
                  <a:lnTo>
                    <a:pt x="5585" y="17866"/>
                  </a:lnTo>
                  <a:cubicBezTo>
                    <a:pt x="5426" y="17611"/>
                    <a:pt x="5426" y="17355"/>
                    <a:pt x="5298" y="17228"/>
                  </a:cubicBezTo>
                  <a:cubicBezTo>
                    <a:pt x="5298" y="16940"/>
                    <a:pt x="5170" y="16685"/>
                    <a:pt x="5170" y="16557"/>
                  </a:cubicBezTo>
                  <a:lnTo>
                    <a:pt x="5170" y="16430"/>
                  </a:lnTo>
                  <a:cubicBezTo>
                    <a:pt x="5043" y="16142"/>
                    <a:pt x="4915" y="15759"/>
                    <a:pt x="4915" y="15472"/>
                  </a:cubicBezTo>
                  <a:cubicBezTo>
                    <a:pt x="4787" y="14962"/>
                    <a:pt x="4628" y="14547"/>
                    <a:pt x="4372" y="14036"/>
                  </a:cubicBezTo>
                  <a:lnTo>
                    <a:pt x="4372" y="13749"/>
                  </a:lnTo>
                  <a:cubicBezTo>
                    <a:pt x="4245" y="13494"/>
                    <a:pt x="4245" y="13366"/>
                    <a:pt x="4117" y="13079"/>
                  </a:cubicBezTo>
                  <a:cubicBezTo>
                    <a:pt x="4117" y="12823"/>
                    <a:pt x="3990" y="12568"/>
                    <a:pt x="3990" y="12281"/>
                  </a:cubicBezTo>
                  <a:cubicBezTo>
                    <a:pt x="3830" y="12025"/>
                    <a:pt x="3702" y="11770"/>
                    <a:pt x="3702" y="11483"/>
                  </a:cubicBezTo>
                  <a:cubicBezTo>
                    <a:pt x="3575" y="11228"/>
                    <a:pt x="3575" y="11100"/>
                    <a:pt x="3575" y="10845"/>
                  </a:cubicBezTo>
                  <a:lnTo>
                    <a:pt x="3447" y="10430"/>
                  </a:lnTo>
                  <a:cubicBezTo>
                    <a:pt x="3319" y="10302"/>
                    <a:pt x="3319" y="10047"/>
                    <a:pt x="3319" y="9887"/>
                  </a:cubicBezTo>
                  <a:cubicBezTo>
                    <a:pt x="3319" y="9760"/>
                    <a:pt x="3192" y="9632"/>
                    <a:pt x="3192" y="9377"/>
                  </a:cubicBezTo>
                  <a:cubicBezTo>
                    <a:pt x="3192" y="9249"/>
                    <a:pt x="3032" y="9089"/>
                    <a:pt x="3032" y="8962"/>
                  </a:cubicBezTo>
                  <a:lnTo>
                    <a:pt x="2904" y="8451"/>
                  </a:lnTo>
                  <a:cubicBezTo>
                    <a:pt x="2904" y="8164"/>
                    <a:pt x="2777" y="8036"/>
                    <a:pt x="2777" y="7909"/>
                  </a:cubicBezTo>
                  <a:cubicBezTo>
                    <a:pt x="2777" y="7781"/>
                    <a:pt x="2777" y="7653"/>
                    <a:pt x="2649" y="7494"/>
                  </a:cubicBezTo>
                  <a:cubicBezTo>
                    <a:pt x="2649" y="7238"/>
                    <a:pt x="2521" y="6983"/>
                    <a:pt x="2521" y="6696"/>
                  </a:cubicBezTo>
                  <a:lnTo>
                    <a:pt x="2394" y="6185"/>
                  </a:lnTo>
                  <a:cubicBezTo>
                    <a:pt x="2234" y="5770"/>
                    <a:pt x="2234" y="5515"/>
                    <a:pt x="2107" y="5260"/>
                  </a:cubicBezTo>
                  <a:lnTo>
                    <a:pt x="1979" y="4717"/>
                  </a:lnTo>
                  <a:lnTo>
                    <a:pt x="1979" y="4302"/>
                  </a:lnTo>
                  <a:lnTo>
                    <a:pt x="1851" y="4047"/>
                  </a:lnTo>
                  <a:cubicBezTo>
                    <a:pt x="1851" y="3792"/>
                    <a:pt x="1724" y="3377"/>
                    <a:pt x="1596" y="3121"/>
                  </a:cubicBezTo>
                  <a:lnTo>
                    <a:pt x="1596" y="2994"/>
                  </a:lnTo>
                  <a:lnTo>
                    <a:pt x="1436" y="2579"/>
                  </a:lnTo>
                  <a:cubicBezTo>
                    <a:pt x="1436" y="2196"/>
                    <a:pt x="1309" y="1909"/>
                    <a:pt x="1181" y="1653"/>
                  </a:cubicBezTo>
                  <a:lnTo>
                    <a:pt x="1181" y="1270"/>
                  </a:lnTo>
                  <a:lnTo>
                    <a:pt x="1053" y="855"/>
                  </a:lnTo>
                  <a:cubicBezTo>
                    <a:pt x="926" y="728"/>
                    <a:pt x="926" y="472"/>
                    <a:pt x="926" y="313"/>
                  </a:cubicBezTo>
                  <a:cubicBezTo>
                    <a:pt x="926" y="185"/>
                    <a:pt x="798" y="185"/>
                    <a:pt x="639" y="58"/>
                  </a:cubicBezTo>
                  <a:cubicBezTo>
                    <a:pt x="639" y="58"/>
                    <a:pt x="582" y="1"/>
                    <a:pt x="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2" name="Google Shape;742;p19"/>
            <p:cNvSpPr/>
            <p:nvPr/>
          </p:nvSpPr>
          <p:spPr>
            <a:xfrm>
              <a:off x="2165058" y="1489293"/>
              <a:ext cx="429982" cy="933672"/>
            </a:xfrm>
            <a:custGeom>
              <a:avLst/>
              <a:gdLst/>
              <a:ahLst/>
              <a:cxnLst/>
              <a:rect l="l" t="t" r="r" b="b"/>
              <a:pathLst>
                <a:path w="13948" h="30287" extrusionOk="0">
                  <a:moveTo>
                    <a:pt x="6766" y="0"/>
                  </a:moveTo>
                  <a:cubicBezTo>
                    <a:pt x="6511" y="128"/>
                    <a:pt x="6256" y="128"/>
                    <a:pt x="6128" y="128"/>
                  </a:cubicBezTo>
                  <a:cubicBezTo>
                    <a:pt x="5841" y="256"/>
                    <a:pt x="5586" y="256"/>
                    <a:pt x="5458" y="383"/>
                  </a:cubicBezTo>
                  <a:cubicBezTo>
                    <a:pt x="5171" y="383"/>
                    <a:pt x="4915" y="543"/>
                    <a:pt x="4788" y="543"/>
                  </a:cubicBezTo>
                  <a:cubicBezTo>
                    <a:pt x="4245" y="670"/>
                    <a:pt x="3735" y="798"/>
                    <a:pt x="3320" y="798"/>
                  </a:cubicBezTo>
                  <a:cubicBezTo>
                    <a:pt x="2777" y="926"/>
                    <a:pt x="2394" y="1053"/>
                    <a:pt x="1979" y="1181"/>
                  </a:cubicBezTo>
                  <a:cubicBezTo>
                    <a:pt x="1469" y="1341"/>
                    <a:pt x="926" y="1468"/>
                    <a:pt x="384" y="1596"/>
                  </a:cubicBezTo>
                  <a:cubicBezTo>
                    <a:pt x="256" y="1596"/>
                    <a:pt x="256" y="1724"/>
                    <a:pt x="128" y="1851"/>
                  </a:cubicBezTo>
                  <a:cubicBezTo>
                    <a:pt x="128" y="1851"/>
                    <a:pt x="1" y="1979"/>
                    <a:pt x="1" y="2138"/>
                  </a:cubicBezTo>
                  <a:cubicBezTo>
                    <a:pt x="128" y="2266"/>
                    <a:pt x="128" y="2394"/>
                    <a:pt x="256" y="2394"/>
                  </a:cubicBezTo>
                  <a:cubicBezTo>
                    <a:pt x="384" y="2521"/>
                    <a:pt x="543" y="2521"/>
                    <a:pt x="543" y="2521"/>
                  </a:cubicBezTo>
                  <a:lnTo>
                    <a:pt x="798" y="2521"/>
                  </a:lnTo>
                  <a:lnTo>
                    <a:pt x="1181" y="2394"/>
                  </a:lnTo>
                  <a:cubicBezTo>
                    <a:pt x="1596" y="2266"/>
                    <a:pt x="1979" y="2138"/>
                    <a:pt x="2394" y="1979"/>
                  </a:cubicBezTo>
                  <a:lnTo>
                    <a:pt x="2522" y="1979"/>
                  </a:lnTo>
                  <a:cubicBezTo>
                    <a:pt x="2937" y="1851"/>
                    <a:pt x="3320" y="1724"/>
                    <a:pt x="3862" y="1596"/>
                  </a:cubicBezTo>
                  <a:lnTo>
                    <a:pt x="4245" y="1596"/>
                  </a:lnTo>
                  <a:cubicBezTo>
                    <a:pt x="4660" y="1468"/>
                    <a:pt x="4915" y="1468"/>
                    <a:pt x="5330" y="1341"/>
                  </a:cubicBezTo>
                  <a:cubicBezTo>
                    <a:pt x="5458" y="1341"/>
                    <a:pt x="5713" y="1181"/>
                    <a:pt x="5969" y="1181"/>
                  </a:cubicBezTo>
                  <a:cubicBezTo>
                    <a:pt x="6256" y="1053"/>
                    <a:pt x="6383" y="1053"/>
                    <a:pt x="6639" y="1053"/>
                  </a:cubicBezTo>
                  <a:cubicBezTo>
                    <a:pt x="6766" y="926"/>
                    <a:pt x="6766" y="926"/>
                    <a:pt x="6926" y="926"/>
                  </a:cubicBezTo>
                  <a:lnTo>
                    <a:pt x="7054" y="926"/>
                  </a:lnTo>
                  <a:cubicBezTo>
                    <a:pt x="7054" y="1053"/>
                    <a:pt x="7181" y="1341"/>
                    <a:pt x="7181" y="1468"/>
                  </a:cubicBezTo>
                  <a:cubicBezTo>
                    <a:pt x="7181" y="1724"/>
                    <a:pt x="7309" y="1979"/>
                    <a:pt x="7309" y="2138"/>
                  </a:cubicBezTo>
                  <a:cubicBezTo>
                    <a:pt x="7437" y="2521"/>
                    <a:pt x="7437" y="2936"/>
                    <a:pt x="7564" y="3319"/>
                  </a:cubicBezTo>
                  <a:lnTo>
                    <a:pt x="7564" y="3575"/>
                  </a:lnTo>
                  <a:lnTo>
                    <a:pt x="7724" y="3990"/>
                  </a:lnTo>
                  <a:lnTo>
                    <a:pt x="7724" y="4117"/>
                  </a:lnTo>
                  <a:cubicBezTo>
                    <a:pt x="7724" y="4372"/>
                    <a:pt x="7851" y="4660"/>
                    <a:pt x="7851" y="5043"/>
                  </a:cubicBezTo>
                  <a:cubicBezTo>
                    <a:pt x="7979" y="5170"/>
                    <a:pt x="7979" y="5458"/>
                    <a:pt x="8107" y="5713"/>
                  </a:cubicBezTo>
                  <a:cubicBezTo>
                    <a:pt x="8107" y="5968"/>
                    <a:pt x="8234" y="6255"/>
                    <a:pt x="8234" y="6383"/>
                  </a:cubicBezTo>
                  <a:lnTo>
                    <a:pt x="8362" y="7181"/>
                  </a:lnTo>
                  <a:cubicBezTo>
                    <a:pt x="8649" y="7979"/>
                    <a:pt x="8777" y="8649"/>
                    <a:pt x="8905" y="9319"/>
                  </a:cubicBezTo>
                  <a:cubicBezTo>
                    <a:pt x="8905" y="9575"/>
                    <a:pt x="9032" y="9830"/>
                    <a:pt x="9032" y="9958"/>
                  </a:cubicBezTo>
                  <a:cubicBezTo>
                    <a:pt x="9032" y="10245"/>
                    <a:pt x="9160" y="10500"/>
                    <a:pt x="9160" y="10755"/>
                  </a:cubicBezTo>
                  <a:cubicBezTo>
                    <a:pt x="9320" y="11170"/>
                    <a:pt x="9447" y="11553"/>
                    <a:pt x="9447" y="11968"/>
                  </a:cubicBezTo>
                  <a:lnTo>
                    <a:pt x="9575" y="12223"/>
                  </a:lnTo>
                  <a:cubicBezTo>
                    <a:pt x="9702" y="12638"/>
                    <a:pt x="9702" y="13021"/>
                    <a:pt x="9830" y="13436"/>
                  </a:cubicBezTo>
                  <a:lnTo>
                    <a:pt x="9830" y="13564"/>
                  </a:lnTo>
                  <a:cubicBezTo>
                    <a:pt x="9958" y="13947"/>
                    <a:pt x="10117" y="14489"/>
                    <a:pt x="10245" y="15032"/>
                  </a:cubicBezTo>
                  <a:cubicBezTo>
                    <a:pt x="10500" y="15702"/>
                    <a:pt x="10628" y="16340"/>
                    <a:pt x="10756" y="17011"/>
                  </a:cubicBezTo>
                  <a:cubicBezTo>
                    <a:pt x="10915" y="17298"/>
                    <a:pt x="10915" y="17553"/>
                    <a:pt x="11043" y="17808"/>
                  </a:cubicBezTo>
                  <a:cubicBezTo>
                    <a:pt x="11043" y="18096"/>
                    <a:pt x="11171" y="18351"/>
                    <a:pt x="11171" y="18606"/>
                  </a:cubicBezTo>
                  <a:cubicBezTo>
                    <a:pt x="11171" y="18894"/>
                    <a:pt x="11298" y="19021"/>
                    <a:pt x="11298" y="19277"/>
                  </a:cubicBezTo>
                  <a:cubicBezTo>
                    <a:pt x="11298" y="19404"/>
                    <a:pt x="11426" y="19691"/>
                    <a:pt x="11426" y="19819"/>
                  </a:cubicBezTo>
                  <a:cubicBezTo>
                    <a:pt x="11426" y="20074"/>
                    <a:pt x="11554" y="20330"/>
                    <a:pt x="11554" y="20617"/>
                  </a:cubicBezTo>
                  <a:lnTo>
                    <a:pt x="11713" y="21000"/>
                  </a:lnTo>
                  <a:cubicBezTo>
                    <a:pt x="11841" y="21415"/>
                    <a:pt x="11841" y="21670"/>
                    <a:pt x="11968" y="22085"/>
                  </a:cubicBezTo>
                  <a:cubicBezTo>
                    <a:pt x="12096" y="22468"/>
                    <a:pt x="12096" y="23011"/>
                    <a:pt x="12224" y="23393"/>
                  </a:cubicBezTo>
                  <a:cubicBezTo>
                    <a:pt x="12351" y="24319"/>
                    <a:pt x="12511" y="25117"/>
                    <a:pt x="12639" y="25915"/>
                  </a:cubicBezTo>
                  <a:lnTo>
                    <a:pt x="12894" y="27255"/>
                  </a:lnTo>
                  <a:lnTo>
                    <a:pt x="13022" y="27798"/>
                  </a:lnTo>
                  <a:lnTo>
                    <a:pt x="13022" y="27925"/>
                  </a:lnTo>
                  <a:lnTo>
                    <a:pt x="13022" y="28308"/>
                  </a:lnTo>
                  <a:cubicBezTo>
                    <a:pt x="13022" y="28308"/>
                    <a:pt x="12894" y="28468"/>
                    <a:pt x="12766" y="28468"/>
                  </a:cubicBezTo>
                  <a:cubicBezTo>
                    <a:pt x="12351" y="28596"/>
                    <a:pt x="11841" y="28596"/>
                    <a:pt x="11426" y="28723"/>
                  </a:cubicBezTo>
                  <a:cubicBezTo>
                    <a:pt x="11171" y="28723"/>
                    <a:pt x="10756" y="28851"/>
                    <a:pt x="10373" y="28851"/>
                  </a:cubicBezTo>
                  <a:lnTo>
                    <a:pt x="10245" y="28978"/>
                  </a:lnTo>
                  <a:lnTo>
                    <a:pt x="9575" y="28978"/>
                  </a:lnTo>
                  <a:lnTo>
                    <a:pt x="9160" y="29106"/>
                  </a:lnTo>
                  <a:cubicBezTo>
                    <a:pt x="9032" y="29106"/>
                    <a:pt x="8905" y="29106"/>
                    <a:pt x="8649" y="29266"/>
                  </a:cubicBezTo>
                  <a:lnTo>
                    <a:pt x="7564" y="29266"/>
                  </a:lnTo>
                  <a:cubicBezTo>
                    <a:pt x="7437" y="29266"/>
                    <a:pt x="7437" y="29393"/>
                    <a:pt x="7437" y="29393"/>
                  </a:cubicBezTo>
                  <a:lnTo>
                    <a:pt x="7309" y="29393"/>
                  </a:lnTo>
                  <a:cubicBezTo>
                    <a:pt x="7054" y="29393"/>
                    <a:pt x="6926" y="29649"/>
                    <a:pt x="6926" y="29904"/>
                  </a:cubicBezTo>
                  <a:cubicBezTo>
                    <a:pt x="6926" y="29904"/>
                    <a:pt x="6926" y="30064"/>
                    <a:pt x="7054" y="30064"/>
                  </a:cubicBezTo>
                  <a:cubicBezTo>
                    <a:pt x="7054" y="30191"/>
                    <a:pt x="7181" y="30191"/>
                    <a:pt x="7181" y="30191"/>
                  </a:cubicBezTo>
                  <a:cubicBezTo>
                    <a:pt x="7245" y="30255"/>
                    <a:pt x="7309" y="30287"/>
                    <a:pt x="7373" y="30287"/>
                  </a:cubicBezTo>
                  <a:cubicBezTo>
                    <a:pt x="7437" y="30287"/>
                    <a:pt x="7500" y="30255"/>
                    <a:pt x="7564" y="30191"/>
                  </a:cubicBezTo>
                  <a:lnTo>
                    <a:pt x="8234" y="30191"/>
                  </a:lnTo>
                  <a:cubicBezTo>
                    <a:pt x="8362" y="30191"/>
                    <a:pt x="8649" y="30064"/>
                    <a:pt x="8777" y="30064"/>
                  </a:cubicBezTo>
                  <a:cubicBezTo>
                    <a:pt x="9320" y="30064"/>
                    <a:pt x="9702" y="29904"/>
                    <a:pt x="10245" y="29776"/>
                  </a:cubicBezTo>
                  <a:cubicBezTo>
                    <a:pt x="10628" y="29776"/>
                    <a:pt x="11171" y="29649"/>
                    <a:pt x="11713" y="29649"/>
                  </a:cubicBezTo>
                  <a:cubicBezTo>
                    <a:pt x="12096" y="29521"/>
                    <a:pt x="12639" y="29393"/>
                    <a:pt x="13149" y="29266"/>
                  </a:cubicBezTo>
                  <a:cubicBezTo>
                    <a:pt x="13309" y="29266"/>
                    <a:pt x="13564" y="29106"/>
                    <a:pt x="13692" y="28978"/>
                  </a:cubicBezTo>
                  <a:cubicBezTo>
                    <a:pt x="13819" y="28851"/>
                    <a:pt x="13947" y="28723"/>
                    <a:pt x="13947" y="28596"/>
                  </a:cubicBezTo>
                  <a:lnTo>
                    <a:pt x="13947" y="28181"/>
                  </a:lnTo>
                  <a:cubicBezTo>
                    <a:pt x="13947" y="27925"/>
                    <a:pt x="13819" y="27670"/>
                    <a:pt x="13819" y="27510"/>
                  </a:cubicBezTo>
                  <a:cubicBezTo>
                    <a:pt x="13692" y="27000"/>
                    <a:pt x="13692" y="26585"/>
                    <a:pt x="13564" y="26074"/>
                  </a:cubicBezTo>
                  <a:cubicBezTo>
                    <a:pt x="13436" y="25117"/>
                    <a:pt x="13309" y="24191"/>
                    <a:pt x="13149" y="23266"/>
                  </a:cubicBezTo>
                  <a:cubicBezTo>
                    <a:pt x="13022" y="22723"/>
                    <a:pt x="12894" y="22340"/>
                    <a:pt x="12766" y="21798"/>
                  </a:cubicBezTo>
                  <a:cubicBezTo>
                    <a:pt x="12766" y="21542"/>
                    <a:pt x="12766" y="21287"/>
                    <a:pt x="12639" y="21128"/>
                  </a:cubicBezTo>
                  <a:cubicBezTo>
                    <a:pt x="12639" y="20872"/>
                    <a:pt x="12511" y="20617"/>
                    <a:pt x="12511" y="20489"/>
                  </a:cubicBezTo>
                  <a:cubicBezTo>
                    <a:pt x="12351" y="19947"/>
                    <a:pt x="12224" y="19532"/>
                    <a:pt x="12224" y="19021"/>
                  </a:cubicBezTo>
                  <a:cubicBezTo>
                    <a:pt x="12096" y="18606"/>
                    <a:pt x="11968" y="18096"/>
                    <a:pt x="11841" y="17681"/>
                  </a:cubicBezTo>
                  <a:cubicBezTo>
                    <a:pt x="11713" y="17138"/>
                    <a:pt x="11713" y="16755"/>
                    <a:pt x="11554" y="16213"/>
                  </a:cubicBezTo>
                  <a:cubicBezTo>
                    <a:pt x="11426" y="15957"/>
                    <a:pt x="11426" y="15702"/>
                    <a:pt x="11298" y="15415"/>
                  </a:cubicBezTo>
                  <a:cubicBezTo>
                    <a:pt x="11298" y="15160"/>
                    <a:pt x="11171" y="15032"/>
                    <a:pt x="11171" y="14745"/>
                  </a:cubicBezTo>
                  <a:cubicBezTo>
                    <a:pt x="10915" y="13819"/>
                    <a:pt x="10628" y="12894"/>
                    <a:pt x="10373" y="11840"/>
                  </a:cubicBezTo>
                  <a:cubicBezTo>
                    <a:pt x="10373" y="11713"/>
                    <a:pt x="10245" y="11426"/>
                    <a:pt x="10245" y="11298"/>
                  </a:cubicBezTo>
                  <a:cubicBezTo>
                    <a:pt x="10117" y="11043"/>
                    <a:pt x="10117" y="10755"/>
                    <a:pt x="9958" y="10500"/>
                  </a:cubicBezTo>
                  <a:cubicBezTo>
                    <a:pt x="9958" y="9958"/>
                    <a:pt x="9830" y="9575"/>
                    <a:pt x="9702" y="9032"/>
                  </a:cubicBezTo>
                  <a:cubicBezTo>
                    <a:pt x="9575" y="8106"/>
                    <a:pt x="9320" y="7181"/>
                    <a:pt x="9160" y="6128"/>
                  </a:cubicBezTo>
                  <a:cubicBezTo>
                    <a:pt x="9032" y="5713"/>
                    <a:pt x="8905" y="5330"/>
                    <a:pt x="8777" y="4787"/>
                  </a:cubicBezTo>
                  <a:cubicBezTo>
                    <a:pt x="8649" y="4245"/>
                    <a:pt x="8649" y="3734"/>
                    <a:pt x="8522" y="3319"/>
                  </a:cubicBezTo>
                  <a:cubicBezTo>
                    <a:pt x="8362" y="2777"/>
                    <a:pt x="8234" y="2394"/>
                    <a:pt x="8234" y="1851"/>
                  </a:cubicBezTo>
                  <a:cubicBezTo>
                    <a:pt x="8107" y="1596"/>
                    <a:pt x="8107" y="1468"/>
                    <a:pt x="7979" y="1181"/>
                  </a:cubicBezTo>
                  <a:lnTo>
                    <a:pt x="7979" y="926"/>
                  </a:lnTo>
                  <a:cubicBezTo>
                    <a:pt x="7851" y="670"/>
                    <a:pt x="7851" y="543"/>
                    <a:pt x="7724" y="256"/>
                  </a:cubicBezTo>
                  <a:cubicBezTo>
                    <a:pt x="7724" y="128"/>
                    <a:pt x="7564" y="0"/>
                    <a:pt x="74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3" name="Google Shape;743;p19"/>
            <p:cNvSpPr/>
            <p:nvPr/>
          </p:nvSpPr>
          <p:spPr>
            <a:xfrm>
              <a:off x="2169003" y="1577735"/>
              <a:ext cx="135795" cy="42419"/>
            </a:xfrm>
            <a:custGeom>
              <a:avLst/>
              <a:gdLst/>
              <a:ahLst/>
              <a:cxnLst/>
              <a:rect l="l" t="t" r="r" b="b"/>
              <a:pathLst>
                <a:path w="4405" h="1376" extrusionOk="0">
                  <a:moveTo>
                    <a:pt x="4061" y="0"/>
                  </a:moveTo>
                  <a:cubicBezTo>
                    <a:pt x="4003" y="0"/>
                    <a:pt x="3938" y="20"/>
                    <a:pt x="3862" y="67"/>
                  </a:cubicBezTo>
                  <a:lnTo>
                    <a:pt x="3734" y="67"/>
                  </a:lnTo>
                  <a:cubicBezTo>
                    <a:pt x="3607" y="67"/>
                    <a:pt x="3447" y="195"/>
                    <a:pt x="3192" y="195"/>
                  </a:cubicBezTo>
                  <a:lnTo>
                    <a:pt x="2521" y="195"/>
                  </a:lnTo>
                  <a:lnTo>
                    <a:pt x="2394" y="323"/>
                  </a:lnTo>
                  <a:cubicBezTo>
                    <a:pt x="1851" y="323"/>
                    <a:pt x="1341" y="450"/>
                    <a:pt x="798" y="450"/>
                  </a:cubicBezTo>
                  <a:lnTo>
                    <a:pt x="415" y="450"/>
                  </a:lnTo>
                  <a:cubicBezTo>
                    <a:pt x="128" y="578"/>
                    <a:pt x="0" y="865"/>
                    <a:pt x="0" y="993"/>
                  </a:cubicBezTo>
                  <a:cubicBezTo>
                    <a:pt x="128" y="1248"/>
                    <a:pt x="415" y="1376"/>
                    <a:pt x="543" y="1376"/>
                  </a:cubicBezTo>
                  <a:lnTo>
                    <a:pt x="1053" y="1376"/>
                  </a:lnTo>
                  <a:cubicBezTo>
                    <a:pt x="1596" y="1248"/>
                    <a:pt x="2011" y="1248"/>
                    <a:pt x="2521" y="1121"/>
                  </a:cubicBezTo>
                  <a:lnTo>
                    <a:pt x="2649" y="1121"/>
                  </a:lnTo>
                  <a:cubicBezTo>
                    <a:pt x="2809" y="1121"/>
                    <a:pt x="3064" y="1121"/>
                    <a:pt x="3319" y="993"/>
                  </a:cubicBezTo>
                  <a:lnTo>
                    <a:pt x="3447" y="993"/>
                  </a:lnTo>
                  <a:cubicBezTo>
                    <a:pt x="3734" y="993"/>
                    <a:pt x="3862" y="993"/>
                    <a:pt x="4117" y="865"/>
                  </a:cubicBezTo>
                  <a:cubicBezTo>
                    <a:pt x="4245" y="865"/>
                    <a:pt x="4404" y="706"/>
                    <a:pt x="4404" y="578"/>
                  </a:cubicBezTo>
                  <a:lnTo>
                    <a:pt x="4404" y="195"/>
                  </a:lnTo>
                  <a:cubicBezTo>
                    <a:pt x="4293" y="106"/>
                    <a:pt x="4196" y="0"/>
                    <a:pt x="40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4" name="Google Shape;744;p19"/>
            <p:cNvSpPr/>
            <p:nvPr/>
          </p:nvSpPr>
          <p:spPr>
            <a:xfrm>
              <a:off x="2193603" y="1631158"/>
              <a:ext cx="81662" cy="34249"/>
            </a:xfrm>
            <a:custGeom>
              <a:avLst/>
              <a:gdLst/>
              <a:ahLst/>
              <a:cxnLst/>
              <a:rect l="l" t="t" r="r" b="b"/>
              <a:pathLst>
                <a:path w="2649" h="1111" extrusionOk="0">
                  <a:moveTo>
                    <a:pt x="2304" y="1"/>
                  </a:moveTo>
                  <a:cubicBezTo>
                    <a:pt x="2280" y="1"/>
                    <a:pt x="2266" y="15"/>
                    <a:pt x="2266" y="58"/>
                  </a:cubicBezTo>
                  <a:lnTo>
                    <a:pt x="1851" y="58"/>
                  </a:lnTo>
                  <a:cubicBezTo>
                    <a:pt x="1723" y="58"/>
                    <a:pt x="1468" y="58"/>
                    <a:pt x="1340" y="185"/>
                  </a:cubicBezTo>
                  <a:lnTo>
                    <a:pt x="415" y="185"/>
                  </a:lnTo>
                  <a:cubicBezTo>
                    <a:pt x="128" y="185"/>
                    <a:pt x="0" y="441"/>
                    <a:pt x="0" y="728"/>
                  </a:cubicBezTo>
                  <a:cubicBezTo>
                    <a:pt x="0" y="856"/>
                    <a:pt x="128" y="983"/>
                    <a:pt x="255" y="983"/>
                  </a:cubicBezTo>
                  <a:cubicBezTo>
                    <a:pt x="255" y="1111"/>
                    <a:pt x="415" y="1111"/>
                    <a:pt x="543" y="1111"/>
                  </a:cubicBezTo>
                  <a:lnTo>
                    <a:pt x="926" y="1111"/>
                  </a:lnTo>
                  <a:cubicBezTo>
                    <a:pt x="1053" y="1111"/>
                    <a:pt x="1340" y="983"/>
                    <a:pt x="1596" y="983"/>
                  </a:cubicBezTo>
                  <a:lnTo>
                    <a:pt x="2011" y="983"/>
                  </a:lnTo>
                  <a:cubicBezTo>
                    <a:pt x="2138" y="983"/>
                    <a:pt x="2266" y="983"/>
                    <a:pt x="2266" y="856"/>
                  </a:cubicBezTo>
                  <a:cubicBezTo>
                    <a:pt x="2394" y="856"/>
                    <a:pt x="2521" y="856"/>
                    <a:pt x="2649" y="728"/>
                  </a:cubicBezTo>
                  <a:lnTo>
                    <a:pt x="2649" y="313"/>
                  </a:lnTo>
                  <a:cubicBezTo>
                    <a:pt x="2649" y="313"/>
                    <a:pt x="2649" y="185"/>
                    <a:pt x="2521" y="58"/>
                  </a:cubicBezTo>
                  <a:cubicBezTo>
                    <a:pt x="2436" y="58"/>
                    <a:pt x="2351" y="1"/>
                    <a:pt x="23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5" name="Google Shape;745;p19"/>
            <p:cNvSpPr/>
            <p:nvPr/>
          </p:nvSpPr>
          <p:spPr>
            <a:xfrm>
              <a:off x="2197518" y="1684981"/>
              <a:ext cx="119087" cy="50280"/>
            </a:xfrm>
            <a:custGeom>
              <a:avLst/>
              <a:gdLst/>
              <a:ahLst/>
              <a:cxnLst/>
              <a:rect l="l" t="t" r="r" b="b"/>
              <a:pathLst>
                <a:path w="3863" h="1631" extrusionOk="0">
                  <a:moveTo>
                    <a:pt x="3468" y="0"/>
                  </a:moveTo>
                  <a:cubicBezTo>
                    <a:pt x="3424" y="0"/>
                    <a:pt x="3375" y="11"/>
                    <a:pt x="3320" y="35"/>
                  </a:cubicBezTo>
                  <a:lnTo>
                    <a:pt x="2937" y="35"/>
                  </a:lnTo>
                  <a:cubicBezTo>
                    <a:pt x="2682" y="163"/>
                    <a:pt x="2267" y="163"/>
                    <a:pt x="2011" y="290"/>
                  </a:cubicBezTo>
                  <a:cubicBezTo>
                    <a:pt x="1596" y="290"/>
                    <a:pt x="1341" y="418"/>
                    <a:pt x="926" y="578"/>
                  </a:cubicBezTo>
                  <a:cubicBezTo>
                    <a:pt x="671" y="578"/>
                    <a:pt x="543" y="705"/>
                    <a:pt x="416" y="705"/>
                  </a:cubicBezTo>
                  <a:cubicBezTo>
                    <a:pt x="288" y="705"/>
                    <a:pt x="128" y="833"/>
                    <a:pt x="1" y="961"/>
                  </a:cubicBezTo>
                  <a:lnTo>
                    <a:pt x="1" y="1216"/>
                  </a:lnTo>
                  <a:cubicBezTo>
                    <a:pt x="1" y="1376"/>
                    <a:pt x="128" y="1503"/>
                    <a:pt x="128" y="1503"/>
                  </a:cubicBezTo>
                  <a:cubicBezTo>
                    <a:pt x="288" y="1631"/>
                    <a:pt x="416" y="1631"/>
                    <a:pt x="543" y="1631"/>
                  </a:cubicBezTo>
                  <a:cubicBezTo>
                    <a:pt x="671" y="1631"/>
                    <a:pt x="926" y="1503"/>
                    <a:pt x="1086" y="1503"/>
                  </a:cubicBezTo>
                  <a:cubicBezTo>
                    <a:pt x="1469" y="1376"/>
                    <a:pt x="1724" y="1216"/>
                    <a:pt x="2139" y="1088"/>
                  </a:cubicBezTo>
                  <a:cubicBezTo>
                    <a:pt x="2394" y="1088"/>
                    <a:pt x="2809" y="961"/>
                    <a:pt x="3064" y="961"/>
                  </a:cubicBezTo>
                  <a:cubicBezTo>
                    <a:pt x="3192" y="961"/>
                    <a:pt x="3320" y="833"/>
                    <a:pt x="3479" y="833"/>
                  </a:cubicBezTo>
                  <a:cubicBezTo>
                    <a:pt x="3735" y="833"/>
                    <a:pt x="3862" y="578"/>
                    <a:pt x="3862" y="290"/>
                  </a:cubicBezTo>
                  <a:cubicBezTo>
                    <a:pt x="3759" y="187"/>
                    <a:pt x="3656" y="0"/>
                    <a:pt x="3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6" name="Google Shape;746;p19"/>
            <p:cNvSpPr/>
            <p:nvPr/>
          </p:nvSpPr>
          <p:spPr>
            <a:xfrm>
              <a:off x="2226064" y="1762017"/>
              <a:ext cx="61994" cy="39182"/>
            </a:xfrm>
            <a:custGeom>
              <a:avLst/>
              <a:gdLst/>
              <a:ahLst/>
              <a:cxnLst/>
              <a:rect l="l" t="t" r="r" b="b"/>
              <a:pathLst>
                <a:path w="2011" h="1271" extrusionOk="0">
                  <a:moveTo>
                    <a:pt x="1604" y="1"/>
                  </a:moveTo>
                  <a:cubicBezTo>
                    <a:pt x="1557" y="1"/>
                    <a:pt x="1511" y="15"/>
                    <a:pt x="1468" y="57"/>
                  </a:cubicBezTo>
                  <a:lnTo>
                    <a:pt x="1213" y="57"/>
                  </a:lnTo>
                  <a:cubicBezTo>
                    <a:pt x="958" y="185"/>
                    <a:pt x="670" y="185"/>
                    <a:pt x="543" y="313"/>
                  </a:cubicBezTo>
                  <a:lnTo>
                    <a:pt x="415" y="313"/>
                  </a:lnTo>
                  <a:cubicBezTo>
                    <a:pt x="287" y="313"/>
                    <a:pt x="160" y="472"/>
                    <a:pt x="160" y="472"/>
                  </a:cubicBezTo>
                  <a:cubicBezTo>
                    <a:pt x="0" y="600"/>
                    <a:pt x="0" y="728"/>
                    <a:pt x="0" y="855"/>
                  </a:cubicBezTo>
                  <a:cubicBezTo>
                    <a:pt x="0" y="983"/>
                    <a:pt x="160" y="1111"/>
                    <a:pt x="287" y="1111"/>
                  </a:cubicBezTo>
                  <a:cubicBezTo>
                    <a:pt x="287" y="1270"/>
                    <a:pt x="415" y="1270"/>
                    <a:pt x="543" y="1270"/>
                  </a:cubicBezTo>
                  <a:lnTo>
                    <a:pt x="670" y="1270"/>
                  </a:lnTo>
                  <a:lnTo>
                    <a:pt x="670" y="1111"/>
                  </a:lnTo>
                  <a:cubicBezTo>
                    <a:pt x="958" y="1111"/>
                    <a:pt x="1085" y="1111"/>
                    <a:pt x="1341" y="983"/>
                  </a:cubicBezTo>
                  <a:lnTo>
                    <a:pt x="1596" y="855"/>
                  </a:lnTo>
                  <a:cubicBezTo>
                    <a:pt x="1756" y="855"/>
                    <a:pt x="1883" y="855"/>
                    <a:pt x="2011" y="728"/>
                  </a:cubicBezTo>
                  <a:lnTo>
                    <a:pt x="2011" y="313"/>
                  </a:lnTo>
                  <a:cubicBezTo>
                    <a:pt x="2011" y="313"/>
                    <a:pt x="2011" y="185"/>
                    <a:pt x="1883" y="57"/>
                  </a:cubicBezTo>
                  <a:cubicBezTo>
                    <a:pt x="1798" y="57"/>
                    <a:pt x="1699" y="1"/>
                    <a:pt x="1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7" name="Google Shape;747;p19"/>
            <p:cNvSpPr/>
            <p:nvPr/>
          </p:nvSpPr>
          <p:spPr>
            <a:xfrm>
              <a:off x="2226064" y="1805082"/>
              <a:ext cx="107249" cy="40384"/>
            </a:xfrm>
            <a:custGeom>
              <a:avLst/>
              <a:gdLst/>
              <a:ahLst/>
              <a:cxnLst/>
              <a:rect l="l" t="t" r="r" b="b"/>
              <a:pathLst>
                <a:path w="3479" h="1310" extrusionOk="0">
                  <a:moveTo>
                    <a:pt x="2936" y="1"/>
                  </a:moveTo>
                  <a:lnTo>
                    <a:pt x="2936" y="128"/>
                  </a:lnTo>
                  <a:lnTo>
                    <a:pt x="2553" y="128"/>
                  </a:lnTo>
                  <a:cubicBezTo>
                    <a:pt x="2553" y="256"/>
                    <a:pt x="2553" y="256"/>
                    <a:pt x="2394" y="256"/>
                  </a:cubicBezTo>
                  <a:cubicBezTo>
                    <a:pt x="2266" y="256"/>
                    <a:pt x="2138" y="384"/>
                    <a:pt x="1883" y="384"/>
                  </a:cubicBezTo>
                  <a:lnTo>
                    <a:pt x="415" y="384"/>
                  </a:lnTo>
                  <a:cubicBezTo>
                    <a:pt x="160" y="384"/>
                    <a:pt x="0" y="511"/>
                    <a:pt x="0" y="799"/>
                  </a:cubicBezTo>
                  <a:cubicBezTo>
                    <a:pt x="0" y="1054"/>
                    <a:pt x="160" y="1309"/>
                    <a:pt x="415" y="1309"/>
                  </a:cubicBezTo>
                  <a:lnTo>
                    <a:pt x="1596" y="1309"/>
                  </a:lnTo>
                  <a:cubicBezTo>
                    <a:pt x="1756" y="1309"/>
                    <a:pt x="1883" y="1309"/>
                    <a:pt x="2138" y="1182"/>
                  </a:cubicBezTo>
                  <a:cubicBezTo>
                    <a:pt x="2394" y="1182"/>
                    <a:pt x="2809" y="1054"/>
                    <a:pt x="3064" y="926"/>
                  </a:cubicBezTo>
                  <a:lnTo>
                    <a:pt x="3192" y="926"/>
                  </a:lnTo>
                  <a:cubicBezTo>
                    <a:pt x="3351" y="799"/>
                    <a:pt x="3479" y="799"/>
                    <a:pt x="3479" y="671"/>
                  </a:cubicBezTo>
                  <a:lnTo>
                    <a:pt x="3479" y="256"/>
                  </a:lnTo>
                  <a:cubicBezTo>
                    <a:pt x="3479" y="128"/>
                    <a:pt x="3351" y="128"/>
                    <a:pt x="3192" y="128"/>
                  </a:cubicBezTo>
                  <a:cubicBezTo>
                    <a:pt x="3192" y="1"/>
                    <a:pt x="3064" y="1"/>
                    <a:pt x="2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8" name="Google Shape;748;p19"/>
            <p:cNvSpPr/>
            <p:nvPr/>
          </p:nvSpPr>
          <p:spPr>
            <a:xfrm>
              <a:off x="2246717" y="1886742"/>
              <a:ext cx="62025" cy="40384"/>
            </a:xfrm>
            <a:custGeom>
              <a:avLst/>
              <a:gdLst/>
              <a:ahLst/>
              <a:cxnLst/>
              <a:rect l="l" t="t" r="r" b="b"/>
              <a:pathLst>
                <a:path w="2012" h="1310" extrusionOk="0">
                  <a:moveTo>
                    <a:pt x="1468" y="1"/>
                  </a:moveTo>
                  <a:cubicBezTo>
                    <a:pt x="1341" y="128"/>
                    <a:pt x="1086" y="128"/>
                    <a:pt x="798" y="256"/>
                  </a:cubicBezTo>
                  <a:cubicBezTo>
                    <a:pt x="671" y="256"/>
                    <a:pt x="415" y="416"/>
                    <a:pt x="288" y="416"/>
                  </a:cubicBezTo>
                  <a:cubicBezTo>
                    <a:pt x="128" y="416"/>
                    <a:pt x="0" y="543"/>
                    <a:pt x="0" y="671"/>
                  </a:cubicBezTo>
                  <a:lnTo>
                    <a:pt x="0" y="1054"/>
                  </a:lnTo>
                  <a:cubicBezTo>
                    <a:pt x="128" y="1054"/>
                    <a:pt x="128" y="1213"/>
                    <a:pt x="288" y="1213"/>
                  </a:cubicBezTo>
                  <a:cubicBezTo>
                    <a:pt x="351" y="1277"/>
                    <a:pt x="415" y="1309"/>
                    <a:pt x="479" y="1309"/>
                  </a:cubicBezTo>
                  <a:cubicBezTo>
                    <a:pt x="543" y="1309"/>
                    <a:pt x="607" y="1277"/>
                    <a:pt x="671" y="1213"/>
                  </a:cubicBezTo>
                  <a:cubicBezTo>
                    <a:pt x="798" y="1213"/>
                    <a:pt x="926" y="1213"/>
                    <a:pt x="1086" y="1054"/>
                  </a:cubicBezTo>
                  <a:lnTo>
                    <a:pt x="1341" y="1054"/>
                  </a:lnTo>
                  <a:cubicBezTo>
                    <a:pt x="1468" y="926"/>
                    <a:pt x="1596" y="926"/>
                    <a:pt x="1596" y="926"/>
                  </a:cubicBezTo>
                  <a:cubicBezTo>
                    <a:pt x="1724" y="926"/>
                    <a:pt x="1883" y="798"/>
                    <a:pt x="1883" y="671"/>
                  </a:cubicBezTo>
                  <a:cubicBezTo>
                    <a:pt x="2011" y="671"/>
                    <a:pt x="2011" y="543"/>
                    <a:pt x="2011" y="416"/>
                  </a:cubicBezTo>
                  <a:cubicBezTo>
                    <a:pt x="2011" y="256"/>
                    <a:pt x="1883" y="128"/>
                    <a:pt x="1883" y="128"/>
                  </a:cubicBezTo>
                  <a:cubicBezTo>
                    <a:pt x="1724" y="1"/>
                    <a:pt x="1596" y="1"/>
                    <a:pt x="1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9" name="Google Shape;749;p19"/>
            <p:cNvSpPr/>
            <p:nvPr/>
          </p:nvSpPr>
          <p:spPr>
            <a:xfrm>
              <a:off x="2263425" y="1926323"/>
              <a:ext cx="123033" cy="47043"/>
            </a:xfrm>
            <a:custGeom>
              <a:avLst/>
              <a:gdLst/>
              <a:ahLst/>
              <a:cxnLst/>
              <a:rect l="l" t="t" r="r" b="b"/>
              <a:pathLst>
                <a:path w="3991" h="1526" extrusionOk="0">
                  <a:moveTo>
                    <a:pt x="3543" y="0"/>
                  </a:moveTo>
                  <a:cubicBezTo>
                    <a:pt x="3519" y="0"/>
                    <a:pt x="3490" y="14"/>
                    <a:pt x="3448" y="57"/>
                  </a:cubicBezTo>
                  <a:lnTo>
                    <a:pt x="3065" y="57"/>
                  </a:lnTo>
                  <a:cubicBezTo>
                    <a:pt x="2937" y="57"/>
                    <a:pt x="2778" y="185"/>
                    <a:pt x="2650" y="185"/>
                  </a:cubicBezTo>
                  <a:cubicBezTo>
                    <a:pt x="2522" y="185"/>
                    <a:pt x="2395" y="312"/>
                    <a:pt x="2139" y="312"/>
                  </a:cubicBezTo>
                  <a:lnTo>
                    <a:pt x="1980" y="312"/>
                  </a:lnTo>
                  <a:cubicBezTo>
                    <a:pt x="1724" y="440"/>
                    <a:pt x="1597" y="440"/>
                    <a:pt x="1341" y="440"/>
                  </a:cubicBezTo>
                  <a:lnTo>
                    <a:pt x="1182" y="568"/>
                  </a:lnTo>
                  <a:lnTo>
                    <a:pt x="384" y="568"/>
                  </a:lnTo>
                  <a:cubicBezTo>
                    <a:pt x="129" y="727"/>
                    <a:pt x="1" y="983"/>
                    <a:pt x="1" y="1110"/>
                  </a:cubicBezTo>
                  <a:cubicBezTo>
                    <a:pt x="1" y="1366"/>
                    <a:pt x="256" y="1525"/>
                    <a:pt x="544" y="1525"/>
                  </a:cubicBezTo>
                  <a:lnTo>
                    <a:pt x="926" y="1525"/>
                  </a:lnTo>
                  <a:cubicBezTo>
                    <a:pt x="1054" y="1525"/>
                    <a:pt x="1182" y="1366"/>
                    <a:pt x="1341" y="1366"/>
                  </a:cubicBezTo>
                  <a:lnTo>
                    <a:pt x="1469" y="1366"/>
                  </a:lnTo>
                  <a:cubicBezTo>
                    <a:pt x="1724" y="1366"/>
                    <a:pt x="1852" y="1238"/>
                    <a:pt x="2139" y="1238"/>
                  </a:cubicBezTo>
                  <a:lnTo>
                    <a:pt x="2267" y="1238"/>
                  </a:lnTo>
                  <a:cubicBezTo>
                    <a:pt x="2395" y="1110"/>
                    <a:pt x="2650" y="1110"/>
                    <a:pt x="2778" y="1110"/>
                  </a:cubicBezTo>
                  <a:cubicBezTo>
                    <a:pt x="2937" y="983"/>
                    <a:pt x="3065" y="983"/>
                    <a:pt x="3192" y="983"/>
                  </a:cubicBezTo>
                  <a:cubicBezTo>
                    <a:pt x="3320" y="983"/>
                    <a:pt x="3320" y="855"/>
                    <a:pt x="3448" y="855"/>
                  </a:cubicBezTo>
                  <a:lnTo>
                    <a:pt x="3575" y="855"/>
                  </a:lnTo>
                  <a:cubicBezTo>
                    <a:pt x="3863" y="855"/>
                    <a:pt x="3990" y="568"/>
                    <a:pt x="3990" y="312"/>
                  </a:cubicBezTo>
                  <a:cubicBezTo>
                    <a:pt x="3863" y="185"/>
                    <a:pt x="3863" y="185"/>
                    <a:pt x="3735" y="57"/>
                  </a:cubicBezTo>
                  <a:cubicBezTo>
                    <a:pt x="3629" y="57"/>
                    <a:pt x="3593" y="0"/>
                    <a:pt x="3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0" name="Google Shape;750;p19"/>
            <p:cNvSpPr/>
            <p:nvPr/>
          </p:nvSpPr>
          <p:spPr>
            <a:xfrm>
              <a:off x="2299832" y="2005794"/>
              <a:ext cx="58079" cy="36438"/>
            </a:xfrm>
            <a:custGeom>
              <a:avLst/>
              <a:gdLst/>
              <a:ahLst/>
              <a:cxnLst/>
              <a:rect l="l" t="t" r="r" b="b"/>
              <a:pathLst>
                <a:path w="1884" h="1182" extrusionOk="0">
                  <a:moveTo>
                    <a:pt x="1214" y="0"/>
                  </a:moveTo>
                  <a:cubicBezTo>
                    <a:pt x="1086" y="128"/>
                    <a:pt x="958" y="128"/>
                    <a:pt x="799" y="128"/>
                  </a:cubicBezTo>
                  <a:lnTo>
                    <a:pt x="416" y="256"/>
                  </a:lnTo>
                  <a:cubicBezTo>
                    <a:pt x="288" y="256"/>
                    <a:pt x="288" y="256"/>
                    <a:pt x="288" y="383"/>
                  </a:cubicBezTo>
                  <a:cubicBezTo>
                    <a:pt x="160" y="383"/>
                    <a:pt x="160" y="383"/>
                    <a:pt x="160" y="543"/>
                  </a:cubicBezTo>
                  <a:cubicBezTo>
                    <a:pt x="1" y="543"/>
                    <a:pt x="1" y="670"/>
                    <a:pt x="1" y="798"/>
                  </a:cubicBezTo>
                  <a:cubicBezTo>
                    <a:pt x="1" y="926"/>
                    <a:pt x="160" y="1053"/>
                    <a:pt x="160" y="1053"/>
                  </a:cubicBezTo>
                  <a:cubicBezTo>
                    <a:pt x="288" y="1181"/>
                    <a:pt x="416" y="1181"/>
                    <a:pt x="543" y="1181"/>
                  </a:cubicBezTo>
                  <a:lnTo>
                    <a:pt x="671" y="1181"/>
                  </a:lnTo>
                  <a:cubicBezTo>
                    <a:pt x="958" y="1053"/>
                    <a:pt x="1341" y="926"/>
                    <a:pt x="1597" y="798"/>
                  </a:cubicBezTo>
                  <a:cubicBezTo>
                    <a:pt x="1756" y="798"/>
                    <a:pt x="1884" y="670"/>
                    <a:pt x="1884" y="670"/>
                  </a:cubicBezTo>
                  <a:lnTo>
                    <a:pt x="1884" y="256"/>
                  </a:lnTo>
                  <a:cubicBezTo>
                    <a:pt x="1756" y="128"/>
                    <a:pt x="1756" y="0"/>
                    <a:pt x="15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1" name="Google Shape;751;p19"/>
            <p:cNvSpPr/>
            <p:nvPr/>
          </p:nvSpPr>
          <p:spPr>
            <a:xfrm>
              <a:off x="2308710" y="2051048"/>
              <a:ext cx="98401" cy="49232"/>
            </a:xfrm>
            <a:custGeom>
              <a:avLst/>
              <a:gdLst/>
              <a:ahLst/>
              <a:cxnLst/>
              <a:rect l="l" t="t" r="r" b="b"/>
              <a:pathLst>
                <a:path w="3192" h="1597" extrusionOk="0">
                  <a:moveTo>
                    <a:pt x="2521" y="0"/>
                  </a:moveTo>
                  <a:cubicBezTo>
                    <a:pt x="2394" y="0"/>
                    <a:pt x="2266" y="128"/>
                    <a:pt x="2106" y="128"/>
                  </a:cubicBezTo>
                  <a:lnTo>
                    <a:pt x="1979" y="128"/>
                  </a:lnTo>
                  <a:lnTo>
                    <a:pt x="1181" y="383"/>
                  </a:lnTo>
                  <a:lnTo>
                    <a:pt x="511" y="671"/>
                  </a:lnTo>
                  <a:lnTo>
                    <a:pt x="383" y="671"/>
                  </a:lnTo>
                  <a:cubicBezTo>
                    <a:pt x="255" y="671"/>
                    <a:pt x="128" y="671"/>
                    <a:pt x="0" y="798"/>
                  </a:cubicBezTo>
                  <a:lnTo>
                    <a:pt x="0" y="1181"/>
                  </a:lnTo>
                  <a:cubicBezTo>
                    <a:pt x="0" y="1309"/>
                    <a:pt x="128" y="1468"/>
                    <a:pt x="128" y="1468"/>
                  </a:cubicBezTo>
                  <a:cubicBezTo>
                    <a:pt x="255" y="1596"/>
                    <a:pt x="383" y="1596"/>
                    <a:pt x="511" y="1596"/>
                  </a:cubicBezTo>
                  <a:lnTo>
                    <a:pt x="670" y="1468"/>
                  </a:lnTo>
                  <a:lnTo>
                    <a:pt x="1053" y="1309"/>
                  </a:lnTo>
                  <a:cubicBezTo>
                    <a:pt x="1596" y="1181"/>
                    <a:pt x="2106" y="1054"/>
                    <a:pt x="2521" y="926"/>
                  </a:cubicBezTo>
                  <a:cubicBezTo>
                    <a:pt x="2649" y="926"/>
                    <a:pt x="2777" y="798"/>
                    <a:pt x="2904" y="798"/>
                  </a:cubicBezTo>
                  <a:cubicBezTo>
                    <a:pt x="3064" y="798"/>
                    <a:pt x="3191" y="671"/>
                    <a:pt x="3191" y="511"/>
                  </a:cubicBezTo>
                  <a:lnTo>
                    <a:pt x="3191" y="256"/>
                  </a:lnTo>
                  <a:cubicBezTo>
                    <a:pt x="3064" y="128"/>
                    <a:pt x="3064" y="0"/>
                    <a:pt x="2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2" name="Google Shape;752;p19"/>
            <p:cNvSpPr/>
            <p:nvPr/>
          </p:nvSpPr>
          <p:spPr>
            <a:xfrm>
              <a:off x="2320486" y="2120901"/>
              <a:ext cx="62025" cy="40353"/>
            </a:xfrm>
            <a:custGeom>
              <a:avLst/>
              <a:gdLst/>
              <a:ahLst/>
              <a:cxnLst/>
              <a:rect l="l" t="t" r="r" b="b"/>
              <a:pathLst>
                <a:path w="2012" h="1309" extrusionOk="0">
                  <a:moveTo>
                    <a:pt x="1469" y="0"/>
                  </a:moveTo>
                  <a:cubicBezTo>
                    <a:pt x="1469" y="0"/>
                    <a:pt x="1341" y="0"/>
                    <a:pt x="1341" y="128"/>
                  </a:cubicBezTo>
                  <a:lnTo>
                    <a:pt x="927" y="128"/>
                  </a:lnTo>
                  <a:lnTo>
                    <a:pt x="544" y="256"/>
                  </a:lnTo>
                  <a:cubicBezTo>
                    <a:pt x="416" y="383"/>
                    <a:pt x="416" y="383"/>
                    <a:pt x="288" y="383"/>
                  </a:cubicBezTo>
                  <a:cubicBezTo>
                    <a:pt x="129" y="383"/>
                    <a:pt x="1" y="511"/>
                    <a:pt x="1" y="639"/>
                  </a:cubicBezTo>
                  <a:lnTo>
                    <a:pt x="1" y="1053"/>
                  </a:lnTo>
                  <a:cubicBezTo>
                    <a:pt x="1" y="1181"/>
                    <a:pt x="129" y="1181"/>
                    <a:pt x="288" y="1309"/>
                  </a:cubicBezTo>
                  <a:cubicBezTo>
                    <a:pt x="416" y="1309"/>
                    <a:pt x="544" y="1309"/>
                    <a:pt x="671" y="1181"/>
                  </a:cubicBezTo>
                  <a:lnTo>
                    <a:pt x="799" y="1181"/>
                  </a:lnTo>
                  <a:cubicBezTo>
                    <a:pt x="1086" y="1053"/>
                    <a:pt x="1341" y="926"/>
                    <a:pt x="1724" y="926"/>
                  </a:cubicBezTo>
                  <a:lnTo>
                    <a:pt x="2012" y="639"/>
                  </a:lnTo>
                  <a:cubicBezTo>
                    <a:pt x="2012" y="511"/>
                    <a:pt x="2012" y="383"/>
                    <a:pt x="1884" y="256"/>
                  </a:cubicBezTo>
                  <a:cubicBezTo>
                    <a:pt x="1884" y="128"/>
                    <a:pt x="1724" y="128"/>
                    <a:pt x="17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3" name="Google Shape;753;p19"/>
            <p:cNvSpPr/>
            <p:nvPr/>
          </p:nvSpPr>
          <p:spPr>
            <a:xfrm>
              <a:off x="2337225" y="2181876"/>
              <a:ext cx="73832" cy="41371"/>
            </a:xfrm>
            <a:custGeom>
              <a:avLst/>
              <a:gdLst/>
              <a:ahLst/>
              <a:cxnLst/>
              <a:rect l="l" t="t" r="r" b="b"/>
              <a:pathLst>
                <a:path w="2395" h="1342" extrusionOk="0">
                  <a:moveTo>
                    <a:pt x="1852" y="1"/>
                  </a:moveTo>
                  <a:cubicBezTo>
                    <a:pt x="1469" y="129"/>
                    <a:pt x="1054" y="256"/>
                    <a:pt x="543" y="256"/>
                  </a:cubicBezTo>
                  <a:cubicBezTo>
                    <a:pt x="543" y="416"/>
                    <a:pt x="384" y="416"/>
                    <a:pt x="384" y="416"/>
                  </a:cubicBezTo>
                  <a:cubicBezTo>
                    <a:pt x="256" y="416"/>
                    <a:pt x="128" y="416"/>
                    <a:pt x="1" y="544"/>
                  </a:cubicBezTo>
                  <a:lnTo>
                    <a:pt x="1" y="926"/>
                  </a:lnTo>
                  <a:cubicBezTo>
                    <a:pt x="1" y="1054"/>
                    <a:pt x="256" y="1341"/>
                    <a:pt x="543" y="1341"/>
                  </a:cubicBezTo>
                  <a:cubicBezTo>
                    <a:pt x="671" y="1214"/>
                    <a:pt x="671" y="1214"/>
                    <a:pt x="798" y="1214"/>
                  </a:cubicBezTo>
                  <a:cubicBezTo>
                    <a:pt x="1181" y="1054"/>
                    <a:pt x="1596" y="926"/>
                    <a:pt x="1979" y="799"/>
                  </a:cubicBezTo>
                  <a:lnTo>
                    <a:pt x="2139" y="799"/>
                  </a:lnTo>
                  <a:cubicBezTo>
                    <a:pt x="2266" y="799"/>
                    <a:pt x="2266" y="671"/>
                    <a:pt x="2394" y="671"/>
                  </a:cubicBezTo>
                  <a:lnTo>
                    <a:pt x="2394" y="256"/>
                  </a:lnTo>
                  <a:cubicBezTo>
                    <a:pt x="2394" y="256"/>
                    <a:pt x="2394" y="129"/>
                    <a:pt x="22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4" name="Google Shape;754;p19"/>
            <p:cNvSpPr/>
            <p:nvPr/>
          </p:nvSpPr>
          <p:spPr>
            <a:xfrm>
              <a:off x="2361824" y="2247815"/>
              <a:ext cx="65940" cy="32492"/>
            </a:xfrm>
            <a:custGeom>
              <a:avLst/>
              <a:gdLst/>
              <a:ahLst/>
              <a:cxnLst/>
              <a:rect l="l" t="t" r="r" b="b"/>
              <a:pathLst>
                <a:path w="2139" h="1054" extrusionOk="0">
                  <a:moveTo>
                    <a:pt x="1596" y="0"/>
                  </a:moveTo>
                  <a:cubicBezTo>
                    <a:pt x="1468" y="0"/>
                    <a:pt x="1341" y="0"/>
                    <a:pt x="1341" y="128"/>
                  </a:cubicBezTo>
                  <a:lnTo>
                    <a:pt x="256" y="128"/>
                  </a:lnTo>
                  <a:cubicBezTo>
                    <a:pt x="128" y="256"/>
                    <a:pt x="0" y="511"/>
                    <a:pt x="0" y="670"/>
                  </a:cubicBezTo>
                  <a:cubicBezTo>
                    <a:pt x="128" y="798"/>
                    <a:pt x="128" y="926"/>
                    <a:pt x="256" y="926"/>
                  </a:cubicBezTo>
                  <a:cubicBezTo>
                    <a:pt x="383" y="1053"/>
                    <a:pt x="383" y="1053"/>
                    <a:pt x="543" y="1053"/>
                  </a:cubicBezTo>
                  <a:lnTo>
                    <a:pt x="798" y="1053"/>
                  </a:lnTo>
                  <a:cubicBezTo>
                    <a:pt x="926" y="1053"/>
                    <a:pt x="1181" y="926"/>
                    <a:pt x="1468" y="926"/>
                  </a:cubicBezTo>
                  <a:lnTo>
                    <a:pt x="1724" y="926"/>
                  </a:lnTo>
                  <a:cubicBezTo>
                    <a:pt x="1851" y="798"/>
                    <a:pt x="1979" y="798"/>
                    <a:pt x="1979" y="670"/>
                  </a:cubicBezTo>
                  <a:cubicBezTo>
                    <a:pt x="2139" y="670"/>
                    <a:pt x="2139" y="511"/>
                    <a:pt x="2139" y="383"/>
                  </a:cubicBezTo>
                  <a:cubicBezTo>
                    <a:pt x="2139" y="256"/>
                    <a:pt x="1979" y="128"/>
                    <a:pt x="1979" y="128"/>
                  </a:cubicBezTo>
                  <a:cubicBezTo>
                    <a:pt x="1851" y="0"/>
                    <a:pt x="1724" y="0"/>
                    <a:pt x="1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5" name="Google Shape;755;p19"/>
            <p:cNvSpPr/>
            <p:nvPr/>
          </p:nvSpPr>
          <p:spPr>
            <a:xfrm>
              <a:off x="2373631" y="2321583"/>
              <a:ext cx="111195" cy="40384"/>
            </a:xfrm>
            <a:custGeom>
              <a:avLst/>
              <a:gdLst/>
              <a:ahLst/>
              <a:cxnLst/>
              <a:rect l="l" t="t" r="r" b="b"/>
              <a:pathLst>
                <a:path w="3607" h="1310" extrusionOk="0">
                  <a:moveTo>
                    <a:pt x="2936" y="1"/>
                  </a:moveTo>
                  <a:cubicBezTo>
                    <a:pt x="2681" y="1"/>
                    <a:pt x="2266" y="128"/>
                    <a:pt x="1883" y="256"/>
                  </a:cubicBezTo>
                  <a:cubicBezTo>
                    <a:pt x="1596" y="256"/>
                    <a:pt x="1468" y="256"/>
                    <a:pt x="1213" y="384"/>
                  </a:cubicBezTo>
                  <a:lnTo>
                    <a:pt x="415" y="384"/>
                  </a:lnTo>
                  <a:cubicBezTo>
                    <a:pt x="160" y="511"/>
                    <a:pt x="0" y="799"/>
                    <a:pt x="0" y="926"/>
                  </a:cubicBezTo>
                  <a:cubicBezTo>
                    <a:pt x="160" y="1182"/>
                    <a:pt x="288" y="1309"/>
                    <a:pt x="543" y="1309"/>
                  </a:cubicBezTo>
                  <a:lnTo>
                    <a:pt x="798" y="1309"/>
                  </a:lnTo>
                  <a:cubicBezTo>
                    <a:pt x="958" y="1309"/>
                    <a:pt x="1213" y="1309"/>
                    <a:pt x="1341" y="1182"/>
                  </a:cubicBezTo>
                  <a:cubicBezTo>
                    <a:pt x="1596" y="1182"/>
                    <a:pt x="1756" y="1182"/>
                    <a:pt x="2011" y="1054"/>
                  </a:cubicBezTo>
                  <a:cubicBezTo>
                    <a:pt x="2394" y="1054"/>
                    <a:pt x="2809" y="926"/>
                    <a:pt x="3192" y="926"/>
                  </a:cubicBezTo>
                  <a:cubicBezTo>
                    <a:pt x="3351" y="799"/>
                    <a:pt x="3607" y="511"/>
                    <a:pt x="3479" y="384"/>
                  </a:cubicBezTo>
                  <a:cubicBezTo>
                    <a:pt x="3479" y="128"/>
                    <a:pt x="3192" y="1"/>
                    <a:pt x="2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56" name="Google Shape;756;p19"/>
          <p:cNvGrpSpPr/>
          <p:nvPr/>
        </p:nvGrpSpPr>
        <p:grpSpPr>
          <a:xfrm>
            <a:off x="8771774" y="344931"/>
            <a:ext cx="574624" cy="553333"/>
            <a:chOff x="6112106" y="834072"/>
            <a:chExt cx="430968" cy="415000"/>
          </a:xfrm>
        </p:grpSpPr>
        <p:sp>
          <p:nvSpPr>
            <p:cNvPr id="757" name="Google Shape;757;p19"/>
            <p:cNvSpPr/>
            <p:nvPr/>
          </p:nvSpPr>
          <p:spPr>
            <a:xfrm>
              <a:off x="6112106" y="834072"/>
              <a:ext cx="430968" cy="415000"/>
            </a:xfrm>
            <a:custGeom>
              <a:avLst/>
              <a:gdLst/>
              <a:ahLst/>
              <a:cxnLst/>
              <a:rect l="l" t="t" r="r" b="b"/>
              <a:pathLst>
                <a:path w="13980" h="13462" extrusionOk="0">
                  <a:moveTo>
                    <a:pt x="7341" y="894"/>
                  </a:moveTo>
                  <a:cubicBezTo>
                    <a:pt x="7596" y="894"/>
                    <a:pt x="7979" y="1053"/>
                    <a:pt x="8267" y="1053"/>
                  </a:cubicBezTo>
                  <a:cubicBezTo>
                    <a:pt x="8650" y="1309"/>
                    <a:pt x="9064" y="1436"/>
                    <a:pt x="9447" y="1564"/>
                  </a:cubicBezTo>
                  <a:lnTo>
                    <a:pt x="9575" y="1692"/>
                  </a:lnTo>
                  <a:cubicBezTo>
                    <a:pt x="9735" y="1692"/>
                    <a:pt x="9862" y="1851"/>
                    <a:pt x="9990" y="1851"/>
                  </a:cubicBezTo>
                  <a:lnTo>
                    <a:pt x="10118" y="1979"/>
                  </a:lnTo>
                  <a:cubicBezTo>
                    <a:pt x="10118" y="1979"/>
                    <a:pt x="10245" y="1979"/>
                    <a:pt x="10373" y="2107"/>
                  </a:cubicBezTo>
                  <a:cubicBezTo>
                    <a:pt x="10660" y="2107"/>
                    <a:pt x="10788" y="2234"/>
                    <a:pt x="10915" y="2362"/>
                  </a:cubicBezTo>
                  <a:cubicBezTo>
                    <a:pt x="11171" y="2490"/>
                    <a:pt x="11330" y="2649"/>
                    <a:pt x="11330" y="2777"/>
                  </a:cubicBezTo>
                  <a:cubicBezTo>
                    <a:pt x="11586" y="2904"/>
                    <a:pt x="11713" y="3160"/>
                    <a:pt x="11969" y="3575"/>
                  </a:cubicBezTo>
                  <a:cubicBezTo>
                    <a:pt x="11969" y="3575"/>
                    <a:pt x="12128" y="3702"/>
                    <a:pt x="12128" y="3830"/>
                  </a:cubicBezTo>
                  <a:lnTo>
                    <a:pt x="12256" y="3958"/>
                  </a:lnTo>
                  <a:lnTo>
                    <a:pt x="12256" y="4085"/>
                  </a:lnTo>
                  <a:cubicBezTo>
                    <a:pt x="12384" y="4245"/>
                    <a:pt x="12384" y="4372"/>
                    <a:pt x="12511" y="4500"/>
                  </a:cubicBezTo>
                  <a:cubicBezTo>
                    <a:pt x="12511" y="4628"/>
                    <a:pt x="12639" y="4755"/>
                    <a:pt x="12766" y="5043"/>
                  </a:cubicBezTo>
                  <a:cubicBezTo>
                    <a:pt x="12766" y="5170"/>
                    <a:pt x="12926" y="5426"/>
                    <a:pt x="12926" y="5681"/>
                  </a:cubicBezTo>
                  <a:cubicBezTo>
                    <a:pt x="13054" y="6096"/>
                    <a:pt x="13054" y="6479"/>
                    <a:pt x="13054" y="7021"/>
                  </a:cubicBezTo>
                  <a:cubicBezTo>
                    <a:pt x="13054" y="7149"/>
                    <a:pt x="13054" y="7436"/>
                    <a:pt x="12926" y="7692"/>
                  </a:cubicBezTo>
                  <a:cubicBezTo>
                    <a:pt x="12926" y="7819"/>
                    <a:pt x="12926" y="8075"/>
                    <a:pt x="12766" y="8362"/>
                  </a:cubicBezTo>
                  <a:cubicBezTo>
                    <a:pt x="12639" y="8745"/>
                    <a:pt x="12511" y="9160"/>
                    <a:pt x="12256" y="9543"/>
                  </a:cubicBezTo>
                  <a:cubicBezTo>
                    <a:pt x="11969" y="9958"/>
                    <a:pt x="11586" y="10340"/>
                    <a:pt x="11043" y="10883"/>
                  </a:cubicBezTo>
                  <a:cubicBezTo>
                    <a:pt x="10788" y="11011"/>
                    <a:pt x="10532" y="11266"/>
                    <a:pt x="10118" y="11553"/>
                  </a:cubicBezTo>
                  <a:cubicBezTo>
                    <a:pt x="9862" y="11809"/>
                    <a:pt x="9575" y="11936"/>
                    <a:pt x="9320" y="12064"/>
                  </a:cubicBezTo>
                  <a:cubicBezTo>
                    <a:pt x="9192" y="12223"/>
                    <a:pt x="8937" y="12223"/>
                    <a:pt x="8777" y="12223"/>
                  </a:cubicBezTo>
                  <a:cubicBezTo>
                    <a:pt x="8650" y="12351"/>
                    <a:pt x="8522" y="12351"/>
                    <a:pt x="8267" y="12351"/>
                  </a:cubicBezTo>
                  <a:lnTo>
                    <a:pt x="8267" y="12479"/>
                  </a:lnTo>
                  <a:lnTo>
                    <a:pt x="7596" y="12479"/>
                  </a:lnTo>
                  <a:cubicBezTo>
                    <a:pt x="7469" y="12479"/>
                    <a:pt x="7469" y="12479"/>
                    <a:pt x="7469" y="12606"/>
                  </a:cubicBezTo>
                  <a:lnTo>
                    <a:pt x="6671" y="12606"/>
                  </a:lnTo>
                  <a:cubicBezTo>
                    <a:pt x="6384" y="12606"/>
                    <a:pt x="6128" y="12479"/>
                    <a:pt x="5745" y="12479"/>
                  </a:cubicBezTo>
                  <a:cubicBezTo>
                    <a:pt x="5458" y="12351"/>
                    <a:pt x="5203" y="12351"/>
                    <a:pt x="4788" y="12223"/>
                  </a:cubicBezTo>
                  <a:cubicBezTo>
                    <a:pt x="4660" y="12064"/>
                    <a:pt x="4405" y="12064"/>
                    <a:pt x="4277" y="11936"/>
                  </a:cubicBezTo>
                  <a:cubicBezTo>
                    <a:pt x="4277" y="11936"/>
                    <a:pt x="4150" y="11936"/>
                    <a:pt x="4150" y="11809"/>
                  </a:cubicBezTo>
                  <a:lnTo>
                    <a:pt x="3990" y="11809"/>
                  </a:lnTo>
                  <a:cubicBezTo>
                    <a:pt x="3862" y="11809"/>
                    <a:pt x="3862" y="11681"/>
                    <a:pt x="3735" y="11681"/>
                  </a:cubicBezTo>
                  <a:lnTo>
                    <a:pt x="3607" y="11553"/>
                  </a:lnTo>
                  <a:cubicBezTo>
                    <a:pt x="3479" y="11553"/>
                    <a:pt x="3352" y="11426"/>
                    <a:pt x="3192" y="11266"/>
                  </a:cubicBezTo>
                  <a:cubicBezTo>
                    <a:pt x="3065" y="11138"/>
                    <a:pt x="2937" y="11011"/>
                    <a:pt x="2809" y="11011"/>
                  </a:cubicBezTo>
                  <a:cubicBezTo>
                    <a:pt x="2682" y="10883"/>
                    <a:pt x="2554" y="10755"/>
                    <a:pt x="2394" y="10628"/>
                  </a:cubicBezTo>
                  <a:cubicBezTo>
                    <a:pt x="2267" y="10468"/>
                    <a:pt x="2139" y="10340"/>
                    <a:pt x="2011" y="10213"/>
                  </a:cubicBezTo>
                  <a:cubicBezTo>
                    <a:pt x="2011" y="10085"/>
                    <a:pt x="1884" y="9958"/>
                    <a:pt x="1756" y="9830"/>
                  </a:cubicBezTo>
                  <a:cubicBezTo>
                    <a:pt x="1756" y="9830"/>
                    <a:pt x="1596" y="9670"/>
                    <a:pt x="1596" y="9543"/>
                  </a:cubicBezTo>
                  <a:cubicBezTo>
                    <a:pt x="1469" y="9415"/>
                    <a:pt x="1469" y="9415"/>
                    <a:pt x="1469" y="9287"/>
                  </a:cubicBezTo>
                  <a:cubicBezTo>
                    <a:pt x="1445" y="9248"/>
                    <a:pt x="1422" y="9210"/>
                    <a:pt x="1400" y="9171"/>
                  </a:cubicBezTo>
                  <a:lnTo>
                    <a:pt x="1400" y="9171"/>
                  </a:lnTo>
                  <a:cubicBezTo>
                    <a:pt x="1469" y="9203"/>
                    <a:pt x="1469" y="9287"/>
                    <a:pt x="1469" y="9287"/>
                  </a:cubicBezTo>
                  <a:cubicBezTo>
                    <a:pt x="1469" y="9180"/>
                    <a:pt x="1469" y="9163"/>
                    <a:pt x="1394" y="9160"/>
                  </a:cubicBezTo>
                  <a:lnTo>
                    <a:pt x="1394" y="9160"/>
                  </a:lnTo>
                  <a:cubicBezTo>
                    <a:pt x="1396" y="9164"/>
                    <a:pt x="1398" y="9168"/>
                    <a:pt x="1400" y="9171"/>
                  </a:cubicBezTo>
                  <a:lnTo>
                    <a:pt x="1400" y="9171"/>
                  </a:lnTo>
                  <a:cubicBezTo>
                    <a:pt x="1384" y="9164"/>
                    <a:pt x="1365" y="9160"/>
                    <a:pt x="1341" y="9160"/>
                  </a:cubicBezTo>
                  <a:cubicBezTo>
                    <a:pt x="1362" y="9160"/>
                    <a:pt x="1379" y="9160"/>
                    <a:pt x="1394" y="9160"/>
                  </a:cubicBezTo>
                  <a:lnTo>
                    <a:pt x="1394" y="9160"/>
                  </a:lnTo>
                  <a:cubicBezTo>
                    <a:pt x="1187" y="8793"/>
                    <a:pt x="1073" y="8447"/>
                    <a:pt x="958" y="8075"/>
                  </a:cubicBezTo>
                  <a:lnTo>
                    <a:pt x="958" y="6766"/>
                  </a:lnTo>
                  <a:lnTo>
                    <a:pt x="958" y="6638"/>
                  </a:lnTo>
                  <a:lnTo>
                    <a:pt x="958" y="6351"/>
                  </a:lnTo>
                  <a:lnTo>
                    <a:pt x="958" y="6224"/>
                  </a:lnTo>
                  <a:lnTo>
                    <a:pt x="958" y="5841"/>
                  </a:lnTo>
                  <a:cubicBezTo>
                    <a:pt x="1086" y="5426"/>
                    <a:pt x="1086" y="5043"/>
                    <a:pt x="1214" y="4628"/>
                  </a:cubicBezTo>
                  <a:cubicBezTo>
                    <a:pt x="1341" y="4245"/>
                    <a:pt x="1469" y="3958"/>
                    <a:pt x="1756" y="3702"/>
                  </a:cubicBezTo>
                  <a:cubicBezTo>
                    <a:pt x="1884" y="3447"/>
                    <a:pt x="2011" y="3287"/>
                    <a:pt x="2267" y="3032"/>
                  </a:cubicBezTo>
                  <a:cubicBezTo>
                    <a:pt x="2554" y="2777"/>
                    <a:pt x="2809" y="2649"/>
                    <a:pt x="3065" y="2490"/>
                  </a:cubicBezTo>
                  <a:cubicBezTo>
                    <a:pt x="3065" y="2362"/>
                    <a:pt x="3192" y="2362"/>
                    <a:pt x="3192" y="2234"/>
                  </a:cubicBezTo>
                  <a:lnTo>
                    <a:pt x="3352" y="2107"/>
                  </a:lnTo>
                  <a:lnTo>
                    <a:pt x="3479" y="2107"/>
                  </a:lnTo>
                  <a:cubicBezTo>
                    <a:pt x="3479" y="2107"/>
                    <a:pt x="3479" y="1979"/>
                    <a:pt x="3607" y="1979"/>
                  </a:cubicBezTo>
                  <a:cubicBezTo>
                    <a:pt x="3607" y="1979"/>
                    <a:pt x="3735" y="1851"/>
                    <a:pt x="3862" y="1851"/>
                  </a:cubicBezTo>
                  <a:cubicBezTo>
                    <a:pt x="3990" y="1692"/>
                    <a:pt x="4150" y="1564"/>
                    <a:pt x="4277" y="1564"/>
                  </a:cubicBezTo>
                  <a:cubicBezTo>
                    <a:pt x="4788" y="1309"/>
                    <a:pt x="5203" y="1181"/>
                    <a:pt x="5458" y="1053"/>
                  </a:cubicBezTo>
                  <a:cubicBezTo>
                    <a:pt x="5873" y="1053"/>
                    <a:pt x="6128" y="1053"/>
                    <a:pt x="6384" y="894"/>
                  </a:cubicBezTo>
                  <a:close/>
                  <a:moveTo>
                    <a:pt x="7177" y="0"/>
                  </a:moveTo>
                  <a:cubicBezTo>
                    <a:pt x="6926" y="0"/>
                    <a:pt x="6655" y="32"/>
                    <a:pt x="6384" y="96"/>
                  </a:cubicBezTo>
                  <a:lnTo>
                    <a:pt x="6256" y="96"/>
                  </a:lnTo>
                  <a:cubicBezTo>
                    <a:pt x="5873" y="96"/>
                    <a:pt x="5458" y="96"/>
                    <a:pt x="5075" y="256"/>
                  </a:cubicBezTo>
                  <a:cubicBezTo>
                    <a:pt x="4788" y="383"/>
                    <a:pt x="4405" y="511"/>
                    <a:pt x="4150" y="639"/>
                  </a:cubicBezTo>
                  <a:cubicBezTo>
                    <a:pt x="3862" y="766"/>
                    <a:pt x="3607" y="894"/>
                    <a:pt x="3352" y="1053"/>
                  </a:cubicBezTo>
                  <a:cubicBezTo>
                    <a:pt x="3192" y="1181"/>
                    <a:pt x="3065" y="1181"/>
                    <a:pt x="2937" y="1309"/>
                  </a:cubicBezTo>
                  <a:cubicBezTo>
                    <a:pt x="2937" y="1436"/>
                    <a:pt x="2809" y="1436"/>
                    <a:pt x="2682" y="1564"/>
                  </a:cubicBezTo>
                  <a:cubicBezTo>
                    <a:pt x="2394" y="1692"/>
                    <a:pt x="2267" y="1851"/>
                    <a:pt x="2011" y="1979"/>
                  </a:cubicBezTo>
                  <a:cubicBezTo>
                    <a:pt x="2011" y="2107"/>
                    <a:pt x="1884" y="2107"/>
                    <a:pt x="1884" y="2107"/>
                  </a:cubicBezTo>
                  <a:cubicBezTo>
                    <a:pt x="1596" y="2362"/>
                    <a:pt x="1341" y="2649"/>
                    <a:pt x="1086" y="3032"/>
                  </a:cubicBezTo>
                  <a:cubicBezTo>
                    <a:pt x="671" y="3575"/>
                    <a:pt x="416" y="4245"/>
                    <a:pt x="288" y="4883"/>
                  </a:cubicBezTo>
                  <a:cubicBezTo>
                    <a:pt x="160" y="5426"/>
                    <a:pt x="1" y="5968"/>
                    <a:pt x="1" y="6479"/>
                  </a:cubicBezTo>
                  <a:lnTo>
                    <a:pt x="1" y="7149"/>
                  </a:lnTo>
                  <a:lnTo>
                    <a:pt x="1" y="7564"/>
                  </a:lnTo>
                  <a:cubicBezTo>
                    <a:pt x="1" y="7947"/>
                    <a:pt x="160" y="8362"/>
                    <a:pt x="288" y="8617"/>
                  </a:cubicBezTo>
                  <a:cubicBezTo>
                    <a:pt x="288" y="8872"/>
                    <a:pt x="416" y="9160"/>
                    <a:pt x="416" y="9287"/>
                  </a:cubicBezTo>
                  <a:cubicBezTo>
                    <a:pt x="543" y="9415"/>
                    <a:pt x="543" y="9543"/>
                    <a:pt x="671" y="9670"/>
                  </a:cubicBezTo>
                  <a:cubicBezTo>
                    <a:pt x="799" y="9830"/>
                    <a:pt x="799" y="9958"/>
                    <a:pt x="958" y="10085"/>
                  </a:cubicBezTo>
                  <a:cubicBezTo>
                    <a:pt x="1086" y="10340"/>
                    <a:pt x="1214" y="10628"/>
                    <a:pt x="1469" y="10883"/>
                  </a:cubicBezTo>
                  <a:cubicBezTo>
                    <a:pt x="1596" y="11011"/>
                    <a:pt x="1884" y="11266"/>
                    <a:pt x="2011" y="11426"/>
                  </a:cubicBezTo>
                  <a:cubicBezTo>
                    <a:pt x="2139" y="11553"/>
                    <a:pt x="2394" y="11809"/>
                    <a:pt x="2554" y="11936"/>
                  </a:cubicBezTo>
                  <a:cubicBezTo>
                    <a:pt x="2937" y="12223"/>
                    <a:pt x="3352" y="12479"/>
                    <a:pt x="3862" y="12734"/>
                  </a:cubicBezTo>
                  <a:cubicBezTo>
                    <a:pt x="4150" y="12862"/>
                    <a:pt x="4533" y="13021"/>
                    <a:pt x="4947" y="13149"/>
                  </a:cubicBezTo>
                  <a:cubicBezTo>
                    <a:pt x="5203" y="13277"/>
                    <a:pt x="5458" y="13277"/>
                    <a:pt x="5586" y="13404"/>
                  </a:cubicBezTo>
                  <a:lnTo>
                    <a:pt x="6384" y="13404"/>
                  </a:lnTo>
                  <a:cubicBezTo>
                    <a:pt x="6575" y="13404"/>
                    <a:pt x="6752" y="13461"/>
                    <a:pt x="6925" y="13461"/>
                  </a:cubicBezTo>
                  <a:cubicBezTo>
                    <a:pt x="7011" y="13461"/>
                    <a:pt x="7096" y="13447"/>
                    <a:pt x="7181" y="13404"/>
                  </a:cubicBezTo>
                  <a:lnTo>
                    <a:pt x="7979" y="13404"/>
                  </a:lnTo>
                  <a:cubicBezTo>
                    <a:pt x="8267" y="13404"/>
                    <a:pt x="8522" y="13277"/>
                    <a:pt x="8777" y="13277"/>
                  </a:cubicBezTo>
                  <a:cubicBezTo>
                    <a:pt x="9064" y="13149"/>
                    <a:pt x="9192" y="13149"/>
                    <a:pt x="9447" y="13021"/>
                  </a:cubicBezTo>
                  <a:cubicBezTo>
                    <a:pt x="9735" y="12862"/>
                    <a:pt x="9862" y="12734"/>
                    <a:pt x="10118" y="12606"/>
                  </a:cubicBezTo>
                  <a:lnTo>
                    <a:pt x="11330" y="11809"/>
                  </a:lnTo>
                  <a:cubicBezTo>
                    <a:pt x="11713" y="11553"/>
                    <a:pt x="12128" y="11138"/>
                    <a:pt x="12384" y="10755"/>
                  </a:cubicBezTo>
                  <a:cubicBezTo>
                    <a:pt x="12766" y="10340"/>
                    <a:pt x="13054" y="9958"/>
                    <a:pt x="13309" y="9543"/>
                  </a:cubicBezTo>
                  <a:cubicBezTo>
                    <a:pt x="13437" y="9287"/>
                    <a:pt x="13437" y="9160"/>
                    <a:pt x="13564" y="8872"/>
                  </a:cubicBezTo>
                  <a:cubicBezTo>
                    <a:pt x="13564" y="8617"/>
                    <a:pt x="13724" y="8489"/>
                    <a:pt x="13852" y="8234"/>
                  </a:cubicBezTo>
                  <a:lnTo>
                    <a:pt x="13852" y="7436"/>
                  </a:lnTo>
                  <a:cubicBezTo>
                    <a:pt x="13979" y="7149"/>
                    <a:pt x="13979" y="6894"/>
                    <a:pt x="13979" y="6638"/>
                  </a:cubicBezTo>
                  <a:lnTo>
                    <a:pt x="13979" y="5968"/>
                  </a:lnTo>
                  <a:cubicBezTo>
                    <a:pt x="13852" y="5681"/>
                    <a:pt x="13852" y="5426"/>
                    <a:pt x="13852" y="5170"/>
                  </a:cubicBezTo>
                  <a:cubicBezTo>
                    <a:pt x="13724" y="4883"/>
                    <a:pt x="13564" y="4755"/>
                    <a:pt x="13564" y="4500"/>
                  </a:cubicBezTo>
                  <a:cubicBezTo>
                    <a:pt x="13437" y="4245"/>
                    <a:pt x="13309" y="4085"/>
                    <a:pt x="13181" y="3830"/>
                  </a:cubicBezTo>
                  <a:cubicBezTo>
                    <a:pt x="13054" y="3702"/>
                    <a:pt x="12926" y="3447"/>
                    <a:pt x="12926" y="3287"/>
                  </a:cubicBezTo>
                  <a:cubicBezTo>
                    <a:pt x="12766" y="3032"/>
                    <a:pt x="12639" y="2904"/>
                    <a:pt x="12511" y="2649"/>
                  </a:cubicBezTo>
                  <a:cubicBezTo>
                    <a:pt x="12256" y="2362"/>
                    <a:pt x="11969" y="1979"/>
                    <a:pt x="11586" y="1692"/>
                  </a:cubicBezTo>
                  <a:cubicBezTo>
                    <a:pt x="11458" y="1564"/>
                    <a:pt x="11171" y="1436"/>
                    <a:pt x="10915" y="1309"/>
                  </a:cubicBezTo>
                  <a:cubicBezTo>
                    <a:pt x="10788" y="1181"/>
                    <a:pt x="10532" y="1181"/>
                    <a:pt x="10373" y="1053"/>
                  </a:cubicBezTo>
                  <a:cubicBezTo>
                    <a:pt x="9990" y="894"/>
                    <a:pt x="9575" y="639"/>
                    <a:pt x="9320" y="511"/>
                  </a:cubicBezTo>
                  <a:cubicBezTo>
                    <a:pt x="9064" y="383"/>
                    <a:pt x="8777" y="383"/>
                    <a:pt x="8650" y="256"/>
                  </a:cubicBezTo>
                  <a:cubicBezTo>
                    <a:pt x="8394" y="256"/>
                    <a:pt x="8139" y="96"/>
                    <a:pt x="7852" y="96"/>
                  </a:cubicBezTo>
                  <a:cubicBezTo>
                    <a:pt x="7660" y="32"/>
                    <a:pt x="7429" y="0"/>
                    <a:pt x="7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8" name="Google Shape;758;p19"/>
            <p:cNvSpPr/>
            <p:nvPr/>
          </p:nvSpPr>
          <p:spPr>
            <a:xfrm>
              <a:off x="6251812" y="993446"/>
              <a:ext cx="28577" cy="28546"/>
            </a:xfrm>
            <a:custGeom>
              <a:avLst/>
              <a:gdLst/>
              <a:ahLst/>
              <a:cxnLst/>
              <a:rect l="l" t="t" r="r" b="b"/>
              <a:pathLst>
                <a:path w="927" h="926" extrusionOk="0">
                  <a:moveTo>
                    <a:pt x="415" y="0"/>
                  </a:moveTo>
                  <a:cubicBezTo>
                    <a:pt x="128" y="0"/>
                    <a:pt x="1" y="256"/>
                    <a:pt x="1" y="511"/>
                  </a:cubicBezTo>
                  <a:cubicBezTo>
                    <a:pt x="1" y="798"/>
                    <a:pt x="256" y="926"/>
                    <a:pt x="543" y="926"/>
                  </a:cubicBezTo>
                  <a:cubicBezTo>
                    <a:pt x="798" y="926"/>
                    <a:pt x="926" y="671"/>
                    <a:pt x="926" y="383"/>
                  </a:cubicBezTo>
                  <a:cubicBezTo>
                    <a:pt x="926" y="128"/>
                    <a:pt x="671" y="0"/>
                    <a:pt x="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9" name="Google Shape;759;p19"/>
            <p:cNvSpPr/>
            <p:nvPr/>
          </p:nvSpPr>
          <p:spPr>
            <a:xfrm>
              <a:off x="6354126" y="984599"/>
              <a:ext cx="28577" cy="26018"/>
            </a:xfrm>
            <a:custGeom>
              <a:avLst/>
              <a:gdLst/>
              <a:ahLst/>
              <a:cxnLst/>
              <a:rect l="l" t="t" r="r" b="b"/>
              <a:pathLst>
                <a:path w="927" h="844" extrusionOk="0">
                  <a:moveTo>
                    <a:pt x="416" y="0"/>
                  </a:moveTo>
                  <a:cubicBezTo>
                    <a:pt x="288" y="0"/>
                    <a:pt x="1" y="160"/>
                    <a:pt x="1" y="415"/>
                  </a:cubicBezTo>
                  <a:cubicBezTo>
                    <a:pt x="103" y="619"/>
                    <a:pt x="225" y="844"/>
                    <a:pt x="401" y="844"/>
                  </a:cubicBezTo>
                  <a:cubicBezTo>
                    <a:pt x="445" y="844"/>
                    <a:pt x="492" y="830"/>
                    <a:pt x="543" y="798"/>
                  </a:cubicBezTo>
                  <a:cubicBezTo>
                    <a:pt x="799" y="798"/>
                    <a:pt x="926" y="670"/>
                    <a:pt x="926" y="415"/>
                  </a:cubicBezTo>
                  <a:cubicBezTo>
                    <a:pt x="926" y="160"/>
                    <a:pt x="671" y="0"/>
                    <a:pt x="4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0" name="Google Shape;760;p19"/>
            <p:cNvSpPr/>
            <p:nvPr/>
          </p:nvSpPr>
          <p:spPr>
            <a:xfrm>
              <a:off x="6276412" y="1063300"/>
              <a:ext cx="126948" cy="68899"/>
            </a:xfrm>
            <a:custGeom>
              <a:avLst/>
              <a:gdLst/>
              <a:ahLst/>
              <a:cxnLst/>
              <a:rect l="l" t="t" r="r" b="b"/>
              <a:pathLst>
                <a:path w="4118" h="2235" extrusionOk="0">
                  <a:moveTo>
                    <a:pt x="3734" y="0"/>
                  </a:moveTo>
                  <a:cubicBezTo>
                    <a:pt x="3447" y="0"/>
                    <a:pt x="3320" y="128"/>
                    <a:pt x="3192" y="256"/>
                  </a:cubicBezTo>
                  <a:lnTo>
                    <a:pt x="3192" y="383"/>
                  </a:lnTo>
                  <a:lnTo>
                    <a:pt x="3192" y="639"/>
                  </a:lnTo>
                  <a:cubicBezTo>
                    <a:pt x="3192" y="798"/>
                    <a:pt x="3192" y="798"/>
                    <a:pt x="3064" y="798"/>
                  </a:cubicBezTo>
                  <a:cubicBezTo>
                    <a:pt x="3064" y="926"/>
                    <a:pt x="3064" y="926"/>
                    <a:pt x="2937" y="926"/>
                  </a:cubicBezTo>
                  <a:cubicBezTo>
                    <a:pt x="2937" y="1053"/>
                    <a:pt x="2809" y="1053"/>
                    <a:pt x="2649" y="1181"/>
                  </a:cubicBezTo>
                  <a:cubicBezTo>
                    <a:pt x="2649" y="1181"/>
                    <a:pt x="2522" y="1181"/>
                    <a:pt x="2394" y="1309"/>
                  </a:cubicBezTo>
                  <a:lnTo>
                    <a:pt x="1724" y="1309"/>
                  </a:lnTo>
                  <a:cubicBezTo>
                    <a:pt x="1596" y="1309"/>
                    <a:pt x="1469" y="1309"/>
                    <a:pt x="1341" y="1181"/>
                  </a:cubicBezTo>
                  <a:lnTo>
                    <a:pt x="1213" y="1181"/>
                  </a:lnTo>
                  <a:cubicBezTo>
                    <a:pt x="1054" y="1053"/>
                    <a:pt x="1054" y="1053"/>
                    <a:pt x="926" y="926"/>
                  </a:cubicBezTo>
                  <a:cubicBezTo>
                    <a:pt x="926" y="926"/>
                    <a:pt x="926" y="798"/>
                    <a:pt x="798" y="639"/>
                  </a:cubicBezTo>
                  <a:lnTo>
                    <a:pt x="798" y="511"/>
                  </a:lnTo>
                  <a:cubicBezTo>
                    <a:pt x="798" y="383"/>
                    <a:pt x="671" y="383"/>
                    <a:pt x="671" y="256"/>
                  </a:cubicBezTo>
                  <a:lnTo>
                    <a:pt x="256" y="256"/>
                  </a:lnTo>
                  <a:cubicBezTo>
                    <a:pt x="128" y="256"/>
                    <a:pt x="0" y="383"/>
                    <a:pt x="0" y="511"/>
                  </a:cubicBezTo>
                  <a:lnTo>
                    <a:pt x="0" y="798"/>
                  </a:lnTo>
                  <a:lnTo>
                    <a:pt x="0" y="1053"/>
                  </a:lnTo>
                  <a:cubicBezTo>
                    <a:pt x="128" y="1181"/>
                    <a:pt x="128" y="1309"/>
                    <a:pt x="128" y="1436"/>
                  </a:cubicBezTo>
                  <a:cubicBezTo>
                    <a:pt x="256" y="1596"/>
                    <a:pt x="415" y="1724"/>
                    <a:pt x="543" y="1851"/>
                  </a:cubicBezTo>
                  <a:cubicBezTo>
                    <a:pt x="671" y="1851"/>
                    <a:pt x="671" y="1979"/>
                    <a:pt x="798" y="1979"/>
                  </a:cubicBezTo>
                  <a:cubicBezTo>
                    <a:pt x="798" y="1979"/>
                    <a:pt x="926" y="1979"/>
                    <a:pt x="1054" y="2107"/>
                  </a:cubicBezTo>
                  <a:cubicBezTo>
                    <a:pt x="1341" y="2234"/>
                    <a:pt x="1724" y="2234"/>
                    <a:pt x="2011" y="2234"/>
                  </a:cubicBezTo>
                  <a:lnTo>
                    <a:pt x="2266" y="2234"/>
                  </a:lnTo>
                  <a:cubicBezTo>
                    <a:pt x="2394" y="2234"/>
                    <a:pt x="2394" y="2107"/>
                    <a:pt x="2522" y="2107"/>
                  </a:cubicBezTo>
                  <a:cubicBezTo>
                    <a:pt x="2649" y="2107"/>
                    <a:pt x="2809" y="2107"/>
                    <a:pt x="3064" y="1979"/>
                  </a:cubicBezTo>
                  <a:cubicBezTo>
                    <a:pt x="3192" y="1979"/>
                    <a:pt x="3320" y="1851"/>
                    <a:pt x="3447" y="1724"/>
                  </a:cubicBezTo>
                  <a:cubicBezTo>
                    <a:pt x="3734" y="1436"/>
                    <a:pt x="3990" y="1181"/>
                    <a:pt x="3990" y="926"/>
                  </a:cubicBezTo>
                  <a:cubicBezTo>
                    <a:pt x="4117" y="798"/>
                    <a:pt x="4117" y="639"/>
                    <a:pt x="4117" y="511"/>
                  </a:cubicBezTo>
                  <a:cubicBezTo>
                    <a:pt x="4117" y="256"/>
                    <a:pt x="3990" y="0"/>
                    <a:pt x="37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61" name="Google Shape;761;p19"/>
          <p:cNvSpPr/>
          <p:nvPr/>
        </p:nvSpPr>
        <p:spPr>
          <a:xfrm>
            <a:off x="1893276" y="945658"/>
            <a:ext cx="164003" cy="196803"/>
          </a:xfrm>
          <a:custGeom>
            <a:avLst/>
            <a:gdLst/>
            <a:ahLst/>
            <a:cxnLst/>
            <a:rect l="l" t="t" r="r" b="b"/>
            <a:pathLst>
              <a:path w="3990" h="4788" extrusionOk="0">
                <a:moveTo>
                  <a:pt x="3192" y="671"/>
                </a:moveTo>
                <a:cubicBezTo>
                  <a:pt x="3192" y="798"/>
                  <a:pt x="3320" y="798"/>
                  <a:pt x="3320" y="798"/>
                </a:cubicBezTo>
                <a:lnTo>
                  <a:pt x="3320" y="1054"/>
                </a:lnTo>
                <a:lnTo>
                  <a:pt x="3320" y="1181"/>
                </a:lnTo>
                <a:lnTo>
                  <a:pt x="3320" y="1309"/>
                </a:lnTo>
                <a:lnTo>
                  <a:pt x="3320" y="1852"/>
                </a:lnTo>
                <a:lnTo>
                  <a:pt x="3320" y="2266"/>
                </a:lnTo>
                <a:cubicBezTo>
                  <a:pt x="3192" y="2394"/>
                  <a:pt x="3192" y="2522"/>
                  <a:pt x="3192" y="2649"/>
                </a:cubicBezTo>
                <a:cubicBezTo>
                  <a:pt x="3064" y="2905"/>
                  <a:pt x="3064" y="3064"/>
                  <a:pt x="2937" y="3320"/>
                </a:cubicBezTo>
                <a:cubicBezTo>
                  <a:pt x="2937" y="3447"/>
                  <a:pt x="2777" y="3575"/>
                  <a:pt x="2777" y="3703"/>
                </a:cubicBezTo>
                <a:cubicBezTo>
                  <a:pt x="2649" y="3862"/>
                  <a:pt x="2522" y="3990"/>
                  <a:pt x="2522" y="4117"/>
                </a:cubicBezTo>
                <a:lnTo>
                  <a:pt x="2394" y="4117"/>
                </a:lnTo>
                <a:cubicBezTo>
                  <a:pt x="2266" y="4117"/>
                  <a:pt x="2139" y="3990"/>
                  <a:pt x="1979" y="3862"/>
                </a:cubicBezTo>
                <a:lnTo>
                  <a:pt x="1596" y="3447"/>
                </a:lnTo>
                <a:lnTo>
                  <a:pt x="1181" y="3064"/>
                </a:lnTo>
                <a:lnTo>
                  <a:pt x="1181" y="2905"/>
                </a:lnTo>
                <a:cubicBezTo>
                  <a:pt x="1054" y="2777"/>
                  <a:pt x="926" y="2522"/>
                  <a:pt x="926" y="2394"/>
                </a:cubicBezTo>
                <a:cubicBezTo>
                  <a:pt x="798" y="2266"/>
                  <a:pt x="798" y="1979"/>
                  <a:pt x="671" y="1724"/>
                </a:cubicBezTo>
                <a:lnTo>
                  <a:pt x="671" y="1309"/>
                </a:lnTo>
                <a:lnTo>
                  <a:pt x="671" y="798"/>
                </a:lnTo>
                <a:cubicBezTo>
                  <a:pt x="798" y="798"/>
                  <a:pt x="798" y="798"/>
                  <a:pt x="926" y="926"/>
                </a:cubicBezTo>
                <a:lnTo>
                  <a:pt x="1341" y="1309"/>
                </a:lnTo>
                <a:cubicBezTo>
                  <a:pt x="1469" y="1469"/>
                  <a:pt x="1596" y="1724"/>
                  <a:pt x="1724" y="1852"/>
                </a:cubicBezTo>
                <a:cubicBezTo>
                  <a:pt x="1724" y="1979"/>
                  <a:pt x="1852" y="2107"/>
                  <a:pt x="1852" y="2266"/>
                </a:cubicBezTo>
                <a:cubicBezTo>
                  <a:pt x="1852" y="2266"/>
                  <a:pt x="1852" y="2394"/>
                  <a:pt x="1979" y="2394"/>
                </a:cubicBezTo>
                <a:lnTo>
                  <a:pt x="1979" y="2522"/>
                </a:lnTo>
                <a:lnTo>
                  <a:pt x="1979" y="2649"/>
                </a:lnTo>
                <a:cubicBezTo>
                  <a:pt x="1979" y="2649"/>
                  <a:pt x="2139" y="2649"/>
                  <a:pt x="2139" y="2777"/>
                </a:cubicBezTo>
                <a:lnTo>
                  <a:pt x="2394" y="2777"/>
                </a:lnTo>
                <a:cubicBezTo>
                  <a:pt x="2522" y="2777"/>
                  <a:pt x="2522" y="2649"/>
                  <a:pt x="2522" y="2649"/>
                </a:cubicBezTo>
                <a:cubicBezTo>
                  <a:pt x="2649" y="2649"/>
                  <a:pt x="2649" y="2522"/>
                  <a:pt x="2649" y="2522"/>
                </a:cubicBezTo>
                <a:lnTo>
                  <a:pt x="2649" y="2394"/>
                </a:lnTo>
                <a:lnTo>
                  <a:pt x="2649" y="2266"/>
                </a:lnTo>
                <a:lnTo>
                  <a:pt x="2649" y="2107"/>
                </a:lnTo>
                <a:cubicBezTo>
                  <a:pt x="2649" y="1979"/>
                  <a:pt x="2777" y="1852"/>
                  <a:pt x="2777" y="1724"/>
                </a:cubicBezTo>
                <a:cubicBezTo>
                  <a:pt x="2777" y="1469"/>
                  <a:pt x="2937" y="1309"/>
                  <a:pt x="3064" y="1054"/>
                </a:cubicBezTo>
                <a:lnTo>
                  <a:pt x="3064" y="798"/>
                </a:lnTo>
                <a:cubicBezTo>
                  <a:pt x="3192" y="798"/>
                  <a:pt x="3192" y="798"/>
                  <a:pt x="3192" y="671"/>
                </a:cubicBezTo>
                <a:close/>
                <a:moveTo>
                  <a:pt x="3064" y="1"/>
                </a:moveTo>
                <a:lnTo>
                  <a:pt x="2649" y="384"/>
                </a:lnTo>
                <a:cubicBezTo>
                  <a:pt x="2649" y="384"/>
                  <a:pt x="2522" y="511"/>
                  <a:pt x="2522" y="671"/>
                </a:cubicBezTo>
                <a:lnTo>
                  <a:pt x="2394" y="798"/>
                </a:lnTo>
                <a:lnTo>
                  <a:pt x="2394" y="1054"/>
                </a:lnTo>
                <a:cubicBezTo>
                  <a:pt x="2266" y="1181"/>
                  <a:pt x="2266" y="1309"/>
                  <a:pt x="2266" y="1469"/>
                </a:cubicBezTo>
                <a:lnTo>
                  <a:pt x="2139" y="1469"/>
                </a:lnTo>
                <a:cubicBezTo>
                  <a:pt x="1979" y="1181"/>
                  <a:pt x="1979" y="1054"/>
                  <a:pt x="1852" y="926"/>
                </a:cubicBezTo>
                <a:cubicBezTo>
                  <a:pt x="1724" y="671"/>
                  <a:pt x="1469" y="511"/>
                  <a:pt x="1341" y="384"/>
                </a:cubicBezTo>
                <a:cubicBezTo>
                  <a:pt x="1181" y="256"/>
                  <a:pt x="1054" y="128"/>
                  <a:pt x="798" y="128"/>
                </a:cubicBezTo>
                <a:lnTo>
                  <a:pt x="383" y="128"/>
                </a:lnTo>
                <a:cubicBezTo>
                  <a:pt x="256" y="128"/>
                  <a:pt x="256" y="256"/>
                  <a:pt x="128" y="384"/>
                </a:cubicBezTo>
                <a:lnTo>
                  <a:pt x="128" y="511"/>
                </a:lnTo>
                <a:lnTo>
                  <a:pt x="1" y="511"/>
                </a:lnTo>
                <a:lnTo>
                  <a:pt x="1" y="798"/>
                </a:lnTo>
                <a:lnTo>
                  <a:pt x="1" y="1054"/>
                </a:lnTo>
                <a:lnTo>
                  <a:pt x="1" y="1309"/>
                </a:lnTo>
                <a:cubicBezTo>
                  <a:pt x="128" y="1852"/>
                  <a:pt x="256" y="2394"/>
                  <a:pt x="543" y="2905"/>
                </a:cubicBezTo>
                <a:cubicBezTo>
                  <a:pt x="543" y="3064"/>
                  <a:pt x="671" y="3192"/>
                  <a:pt x="798" y="3320"/>
                </a:cubicBezTo>
                <a:cubicBezTo>
                  <a:pt x="798" y="3575"/>
                  <a:pt x="926" y="3703"/>
                  <a:pt x="1054" y="3862"/>
                </a:cubicBezTo>
                <a:lnTo>
                  <a:pt x="1341" y="4117"/>
                </a:lnTo>
                <a:lnTo>
                  <a:pt x="1724" y="4500"/>
                </a:lnTo>
                <a:cubicBezTo>
                  <a:pt x="1852" y="4500"/>
                  <a:pt x="1979" y="4660"/>
                  <a:pt x="2139" y="4660"/>
                </a:cubicBezTo>
                <a:cubicBezTo>
                  <a:pt x="2139" y="4660"/>
                  <a:pt x="2266" y="4788"/>
                  <a:pt x="2394" y="4788"/>
                </a:cubicBezTo>
                <a:lnTo>
                  <a:pt x="2649" y="4788"/>
                </a:lnTo>
                <a:cubicBezTo>
                  <a:pt x="2649" y="4788"/>
                  <a:pt x="2777" y="4788"/>
                  <a:pt x="2777" y="4660"/>
                </a:cubicBezTo>
                <a:lnTo>
                  <a:pt x="2937" y="4660"/>
                </a:lnTo>
                <a:cubicBezTo>
                  <a:pt x="3064" y="4500"/>
                  <a:pt x="3064" y="4500"/>
                  <a:pt x="3064" y="4373"/>
                </a:cubicBezTo>
                <a:lnTo>
                  <a:pt x="3447" y="3575"/>
                </a:lnTo>
                <a:cubicBezTo>
                  <a:pt x="3575" y="3447"/>
                  <a:pt x="3575" y="3192"/>
                  <a:pt x="3734" y="3064"/>
                </a:cubicBezTo>
                <a:lnTo>
                  <a:pt x="3734" y="2777"/>
                </a:lnTo>
                <a:cubicBezTo>
                  <a:pt x="3862" y="2649"/>
                  <a:pt x="3862" y="2522"/>
                  <a:pt x="3862" y="2394"/>
                </a:cubicBezTo>
                <a:cubicBezTo>
                  <a:pt x="3862" y="2266"/>
                  <a:pt x="3990" y="1979"/>
                  <a:pt x="3990" y="1852"/>
                </a:cubicBezTo>
                <a:lnTo>
                  <a:pt x="3990" y="1309"/>
                </a:lnTo>
                <a:cubicBezTo>
                  <a:pt x="3990" y="1181"/>
                  <a:pt x="3990" y="1054"/>
                  <a:pt x="3862" y="926"/>
                </a:cubicBezTo>
                <a:cubicBezTo>
                  <a:pt x="3862" y="671"/>
                  <a:pt x="3862" y="511"/>
                  <a:pt x="3734" y="256"/>
                </a:cubicBezTo>
                <a:cubicBezTo>
                  <a:pt x="3734" y="256"/>
                  <a:pt x="3575" y="256"/>
                  <a:pt x="3575" y="128"/>
                </a:cubicBezTo>
                <a:lnTo>
                  <a:pt x="3447" y="128"/>
                </a:lnTo>
                <a:cubicBezTo>
                  <a:pt x="3447" y="1"/>
                  <a:pt x="3320" y="1"/>
                  <a:pt x="3320"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762" name="Google Shape;762;p19"/>
          <p:cNvGrpSpPr/>
          <p:nvPr/>
        </p:nvGrpSpPr>
        <p:grpSpPr>
          <a:xfrm>
            <a:off x="746043" y="4048624"/>
            <a:ext cx="612646" cy="622223"/>
            <a:chOff x="613170" y="2655467"/>
            <a:chExt cx="459484" cy="466667"/>
          </a:xfrm>
        </p:grpSpPr>
        <p:sp>
          <p:nvSpPr>
            <p:cNvPr id="763" name="Google Shape;763;p19"/>
            <p:cNvSpPr/>
            <p:nvPr/>
          </p:nvSpPr>
          <p:spPr>
            <a:xfrm>
              <a:off x="613170" y="2655467"/>
              <a:ext cx="459484" cy="466667"/>
            </a:xfrm>
            <a:custGeom>
              <a:avLst/>
              <a:gdLst/>
              <a:ahLst/>
              <a:cxnLst/>
              <a:rect l="l" t="t" r="r" b="b"/>
              <a:pathLst>
                <a:path w="14905" h="15138" extrusionOk="0">
                  <a:moveTo>
                    <a:pt x="9989" y="2446"/>
                  </a:moveTo>
                  <a:cubicBezTo>
                    <a:pt x="10372" y="2733"/>
                    <a:pt x="10915" y="2861"/>
                    <a:pt x="11298" y="3116"/>
                  </a:cubicBezTo>
                  <a:lnTo>
                    <a:pt x="11298" y="3244"/>
                  </a:lnTo>
                  <a:cubicBezTo>
                    <a:pt x="11298" y="3404"/>
                    <a:pt x="11170" y="3404"/>
                    <a:pt x="11170" y="3404"/>
                  </a:cubicBezTo>
                  <a:lnTo>
                    <a:pt x="11298" y="3404"/>
                  </a:lnTo>
                  <a:cubicBezTo>
                    <a:pt x="11170" y="3531"/>
                    <a:pt x="11170" y="3531"/>
                    <a:pt x="11170" y="3659"/>
                  </a:cubicBezTo>
                  <a:lnTo>
                    <a:pt x="11170" y="3787"/>
                  </a:lnTo>
                  <a:cubicBezTo>
                    <a:pt x="11042" y="3914"/>
                    <a:pt x="11042" y="3914"/>
                    <a:pt x="11042" y="4042"/>
                  </a:cubicBezTo>
                  <a:cubicBezTo>
                    <a:pt x="11042" y="4201"/>
                    <a:pt x="10915" y="4329"/>
                    <a:pt x="10915" y="4329"/>
                  </a:cubicBezTo>
                  <a:cubicBezTo>
                    <a:pt x="10787" y="4584"/>
                    <a:pt x="10787" y="4712"/>
                    <a:pt x="10628" y="4999"/>
                  </a:cubicBezTo>
                  <a:cubicBezTo>
                    <a:pt x="10500" y="5382"/>
                    <a:pt x="10245" y="5797"/>
                    <a:pt x="10117" y="6180"/>
                  </a:cubicBezTo>
                  <a:lnTo>
                    <a:pt x="9989" y="6435"/>
                  </a:lnTo>
                  <a:cubicBezTo>
                    <a:pt x="9574" y="7233"/>
                    <a:pt x="9191" y="8031"/>
                    <a:pt x="8649" y="8829"/>
                  </a:cubicBezTo>
                  <a:cubicBezTo>
                    <a:pt x="8649" y="8989"/>
                    <a:pt x="8521" y="8989"/>
                    <a:pt x="8521" y="9116"/>
                  </a:cubicBezTo>
                  <a:cubicBezTo>
                    <a:pt x="8394" y="9116"/>
                    <a:pt x="8394" y="9244"/>
                    <a:pt x="8394" y="9244"/>
                  </a:cubicBezTo>
                  <a:lnTo>
                    <a:pt x="8234" y="9244"/>
                  </a:lnTo>
                  <a:lnTo>
                    <a:pt x="8234" y="9372"/>
                  </a:lnTo>
                  <a:cubicBezTo>
                    <a:pt x="8106" y="9499"/>
                    <a:pt x="7979" y="9627"/>
                    <a:pt x="7851" y="9787"/>
                  </a:cubicBezTo>
                  <a:cubicBezTo>
                    <a:pt x="7723" y="9914"/>
                    <a:pt x="7596" y="9914"/>
                    <a:pt x="7596" y="10042"/>
                  </a:cubicBezTo>
                  <a:lnTo>
                    <a:pt x="7181" y="10042"/>
                  </a:lnTo>
                  <a:lnTo>
                    <a:pt x="7181" y="9914"/>
                  </a:lnTo>
                  <a:cubicBezTo>
                    <a:pt x="7053" y="9914"/>
                    <a:pt x="7053" y="9787"/>
                    <a:pt x="7053" y="9787"/>
                  </a:cubicBezTo>
                  <a:lnTo>
                    <a:pt x="7053" y="9627"/>
                  </a:lnTo>
                  <a:cubicBezTo>
                    <a:pt x="6925" y="9499"/>
                    <a:pt x="6925" y="9244"/>
                    <a:pt x="6925" y="9116"/>
                  </a:cubicBezTo>
                  <a:cubicBezTo>
                    <a:pt x="7053" y="8829"/>
                    <a:pt x="7053" y="8701"/>
                    <a:pt x="7053" y="8446"/>
                  </a:cubicBezTo>
                  <a:cubicBezTo>
                    <a:pt x="7181" y="8318"/>
                    <a:pt x="7181" y="8031"/>
                    <a:pt x="7181" y="7904"/>
                  </a:cubicBezTo>
                  <a:cubicBezTo>
                    <a:pt x="7308" y="7521"/>
                    <a:pt x="7596" y="7106"/>
                    <a:pt x="7723" y="6723"/>
                  </a:cubicBezTo>
                  <a:cubicBezTo>
                    <a:pt x="7979" y="6180"/>
                    <a:pt x="8106" y="5797"/>
                    <a:pt x="8394" y="5382"/>
                  </a:cubicBezTo>
                  <a:cubicBezTo>
                    <a:pt x="8776" y="4584"/>
                    <a:pt x="9319" y="3787"/>
                    <a:pt x="9702" y="3116"/>
                  </a:cubicBezTo>
                  <a:lnTo>
                    <a:pt x="9830" y="2989"/>
                  </a:lnTo>
                  <a:lnTo>
                    <a:pt x="9989" y="2733"/>
                  </a:lnTo>
                  <a:lnTo>
                    <a:pt x="9989" y="2606"/>
                  </a:lnTo>
                  <a:lnTo>
                    <a:pt x="9989" y="2446"/>
                  </a:lnTo>
                  <a:close/>
                  <a:moveTo>
                    <a:pt x="6798" y="1010"/>
                  </a:moveTo>
                  <a:cubicBezTo>
                    <a:pt x="7596" y="1393"/>
                    <a:pt x="8394" y="1648"/>
                    <a:pt x="9032" y="2063"/>
                  </a:cubicBezTo>
                  <a:cubicBezTo>
                    <a:pt x="9191" y="2063"/>
                    <a:pt x="9191" y="2063"/>
                    <a:pt x="9319" y="2191"/>
                  </a:cubicBezTo>
                  <a:cubicBezTo>
                    <a:pt x="9191" y="2191"/>
                    <a:pt x="9191" y="2319"/>
                    <a:pt x="9191" y="2319"/>
                  </a:cubicBezTo>
                  <a:cubicBezTo>
                    <a:pt x="8521" y="3404"/>
                    <a:pt x="7979" y="4329"/>
                    <a:pt x="7436" y="5382"/>
                  </a:cubicBezTo>
                  <a:cubicBezTo>
                    <a:pt x="7181" y="5797"/>
                    <a:pt x="6925" y="6180"/>
                    <a:pt x="6798" y="6595"/>
                  </a:cubicBezTo>
                  <a:cubicBezTo>
                    <a:pt x="6638" y="6978"/>
                    <a:pt x="6383" y="7393"/>
                    <a:pt x="6255" y="8031"/>
                  </a:cubicBezTo>
                  <a:cubicBezTo>
                    <a:pt x="6128" y="8318"/>
                    <a:pt x="6128" y="8574"/>
                    <a:pt x="6128" y="8701"/>
                  </a:cubicBezTo>
                  <a:lnTo>
                    <a:pt x="6128" y="9499"/>
                  </a:lnTo>
                  <a:lnTo>
                    <a:pt x="6128" y="9914"/>
                  </a:lnTo>
                  <a:cubicBezTo>
                    <a:pt x="6255" y="10169"/>
                    <a:pt x="6383" y="10297"/>
                    <a:pt x="6511" y="10584"/>
                  </a:cubicBezTo>
                  <a:cubicBezTo>
                    <a:pt x="6638" y="10712"/>
                    <a:pt x="6798" y="10712"/>
                    <a:pt x="6925" y="10840"/>
                  </a:cubicBezTo>
                  <a:cubicBezTo>
                    <a:pt x="7053" y="10840"/>
                    <a:pt x="7053" y="10967"/>
                    <a:pt x="7181" y="10967"/>
                  </a:cubicBezTo>
                  <a:cubicBezTo>
                    <a:pt x="7308" y="10967"/>
                    <a:pt x="7436" y="10967"/>
                    <a:pt x="7723" y="10840"/>
                  </a:cubicBezTo>
                  <a:cubicBezTo>
                    <a:pt x="7851" y="10840"/>
                    <a:pt x="7979" y="10840"/>
                    <a:pt x="8106" y="10712"/>
                  </a:cubicBezTo>
                  <a:cubicBezTo>
                    <a:pt x="8106" y="10712"/>
                    <a:pt x="8234" y="10584"/>
                    <a:pt x="8394" y="10584"/>
                  </a:cubicBezTo>
                  <a:lnTo>
                    <a:pt x="8394" y="10425"/>
                  </a:lnTo>
                  <a:cubicBezTo>
                    <a:pt x="8521" y="10425"/>
                    <a:pt x="8649" y="10297"/>
                    <a:pt x="8649" y="10169"/>
                  </a:cubicBezTo>
                  <a:cubicBezTo>
                    <a:pt x="8904" y="10042"/>
                    <a:pt x="9032" y="9914"/>
                    <a:pt x="9191" y="9627"/>
                  </a:cubicBezTo>
                  <a:cubicBezTo>
                    <a:pt x="9447" y="9244"/>
                    <a:pt x="9702" y="8829"/>
                    <a:pt x="9989" y="8446"/>
                  </a:cubicBezTo>
                  <a:lnTo>
                    <a:pt x="9989" y="8318"/>
                  </a:lnTo>
                  <a:cubicBezTo>
                    <a:pt x="10372" y="7648"/>
                    <a:pt x="10628" y="6978"/>
                    <a:pt x="11042" y="6308"/>
                  </a:cubicBezTo>
                  <a:lnTo>
                    <a:pt x="11170" y="5925"/>
                  </a:lnTo>
                  <a:cubicBezTo>
                    <a:pt x="11425" y="5638"/>
                    <a:pt x="11585" y="5255"/>
                    <a:pt x="11713" y="4840"/>
                  </a:cubicBezTo>
                  <a:lnTo>
                    <a:pt x="11713" y="4712"/>
                  </a:lnTo>
                  <a:lnTo>
                    <a:pt x="11840" y="4584"/>
                  </a:lnTo>
                  <a:cubicBezTo>
                    <a:pt x="11840" y="4457"/>
                    <a:pt x="11840" y="4329"/>
                    <a:pt x="11968" y="4201"/>
                  </a:cubicBezTo>
                  <a:lnTo>
                    <a:pt x="11968" y="3914"/>
                  </a:lnTo>
                  <a:lnTo>
                    <a:pt x="12096" y="3787"/>
                  </a:lnTo>
                  <a:lnTo>
                    <a:pt x="12096" y="3659"/>
                  </a:lnTo>
                  <a:lnTo>
                    <a:pt x="12096" y="3531"/>
                  </a:lnTo>
                  <a:lnTo>
                    <a:pt x="12223" y="3659"/>
                  </a:lnTo>
                  <a:cubicBezTo>
                    <a:pt x="12383" y="3659"/>
                    <a:pt x="12510" y="3787"/>
                    <a:pt x="12766" y="3787"/>
                  </a:cubicBezTo>
                  <a:cubicBezTo>
                    <a:pt x="12893" y="3914"/>
                    <a:pt x="13021" y="3914"/>
                    <a:pt x="13181" y="4042"/>
                  </a:cubicBezTo>
                  <a:lnTo>
                    <a:pt x="13308" y="4042"/>
                  </a:lnTo>
                  <a:lnTo>
                    <a:pt x="13308" y="4201"/>
                  </a:lnTo>
                  <a:cubicBezTo>
                    <a:pt x="13564" y="4201"/>
                    <a:pt x="13691" y="4329"/>
                    <a:pt x="13979" y="4457"/>
                  </a:cubicBezTo>
                  <a:lnTo>
                    <a:pt x="13979" y="4584"/>
                  </a:lnTo>
                  <a:cubicBezTo>
                    <a:pt x="13819" y="4999"/>
                    <a:pt x="13691" y="5255"/>
                    <a:pt x="13564" y="5638"/>
                  </a:cubicBezTo>
                  <a:cubicBezTo>
                    <a:pt x="13564" y="5797"/>
                    <a:pt x="13436" y="5797"/>
                    <a:pt x="13436" y="5925"/>
                  </a:cubicBezTo>
                  <a:cubicBezTo>
                    <a:pt x="13308" y="6180"/>
                    <a:pt x="13308" y="6308"/>
                    <a:pt x="13181" y="6435"/>
                  </a:cubicBezTo>
                  <a:cubicBezTo>
                    <a:pt x="13181" y="6595"/>
                    <a:pt x="13021" y="6723"/>
                    <a:pt x="13021" y="6850"/>
                  </a:cubicBezTo>
                  <a:lnTo>
                    <a:pt x="12893" y="6978"/>
                  </a:lnTo>
                  <a:cubicBezTo>
                    <a:pt x="12893" y="7106"/>
                    <a:pt x="12893" y="7233"/>
                    <a:pt x="12766" y="7393"/>
                  </a:cubicBezTo>
                  <a:lnTo>
                    <a:pt x="12766" y="7521"/>
                  </a:lnTo>
                  <a:cubicBezTo>
                    <a:pt x="12766" y="7648"/>
                    <a:pt x="12638" y="7648"/>
                    <a:pt x="12638" y="7776"/>
                  </a:cubicBezTo>
                  <a:cubicBezTo>
                    <a:pt x="12638" y="7776"/>
                    <a:pt x="12510" y="7904"/>
                    <a:pt x="12510" y="8031"/>
                  </a:cubicBezTo>
                  <a:lnTo>
                    <a:pt x="12510" y="7904"/>
                  </a:lnTo>
                  <a:lnTo>
                    <a:pt x="11585" y="7904"/>
                  </a:lnTo>
                  <a:cubicBezTo>
                    <a:pt x="11298" y="8031"/>
                    <a:pt x="11170" y="8031"/>
                    <a:pt x="10915" y="8191"/>
                  </a:cubicBezTo>
                  <a:cubicBezTo>
                    <a:pt x="10787" y="8191"/>
                    <a:pt x="10628" y="8318"/>
                    <a:pt x="10500" y="8318"/>
                  </a:cubicBezTo>
                  <a:cubicBezTo>
                    <a:pt x="10372" y="8446"/>
                    <a:pt x="10245" y="8574"/>
                    <a:pt x="10245" y="8574"/>
                  </a:cubicBezTo>
                  <a:cubicBezTo>
                    <a:pt x="10117" y="8701"/>
                    <a:pt x="9989" y="8829"/>
                    <a:pt x="9830" y="8989"/>
                  </a:cubicBezTo>
                  <a:cubicBezTo>
                    <a:pt x="9830" y="9116"/>
                    <a:pt x="9830" y="9244"/>
                    <a:pt x="9702" y="9372"/>
                  </a:cubicBezTo>
                  <a:lnTo>
                    <a:pt x="9702" y="9787"/>
                  </a:lnTo>
                  <a:cubicBezTo>
                    <a:pt x="9702" y="10042"/>
                    <a:pt x="9702" y="10169"/>
                    <a:pt x="9830" y="10425"/>
                  </a:cubicBezTo>
                  <a:cubicBezTo>
                    <a:pt x="9830" y="10584"/>
                    <a:pt x="9830" y="10712"/>
                    <a:pt x="9989" y="10840"/>
                  </a:cubicBezTo>
                  <a:cubicBezTo>
                    <a:pt x="9989" y="10967"/>
                    <a:pt x="9989" y="10967"/>
                    <a:pt x="10117" y="11095"/>
                  </a:cubicBezTo>
                  <a:lnTo>
                    <a:pt x="10245" y="11223"/>
                  </a:lnTo>
                  <a:cubicBezTo>
                    <a:pt x="10372" y="11382"/>
                    <a:pt x="10500" y="11382"/>
                    <a:pt x="10628" y="11510"/>
                  </a:cubicBezTo>
                  <a:lnTo>
                    <a:pt x="10500" y="11510"/>
                  </a:lnTo>
                  <a:cubicBezTo>
                    <a:pt x="10372" y="12180"/>
                    <a:pt x="10117" y="12563"/>
                    <a:pt x="9830" y="13106"/>
                  </a:cubicBezTo>
                  <a:lnTo>
                    <a:pt x="9830" y="13233"/>
                  </a:lnTo>
                  <a:cubicBezTo>
                    <a:pt x="9702" y="13489"/>
                    <a:pt x="9447" y="13903"/>
                    <a:pt x="9319" y="14286"/>
                  </a:cubicBezTo>
                  <a:cubicBezTo>
                    <a:pt x="9032" y="14159"/>
                    <a:pt x="8904" y="14031"/>
                    <a:pt x="8649" y="14031"/>
                  </a:cubicBezTo>
                  <a:cubicBezTo>
                    <a:pt x="8521" y="13903"/>
                    <a:pt x="8521" y="13903"/>
                    <a:pt x="8394" y="13903"/>
                  </a:cubicBezTo>
                  <a:lnTo>
                    <a:pt x="8234" y="13903"/>
                  </a:lnTo>
                  <a:cubicBezTo>
                    <a:pt x="8106" y="13903"/>
                    <a:pt x="7979" y="13776"/>
                    <a:pt x="7979" y="13776"/>
                  </a:cubicBezTo>
                  <a:lnTo>
                    <a:pt x="7851" y="13776"/>
                  </a:lnTo>
                  <a:cubicBezTo>
                    <a:pt x="7436" y="13616"/>
                    <a:pt x="7053" y="13489"/>
                    <a:pt x="6638" y="13233"/>
                  </a:cubicBezTo>
                  <a:cubicBezTo>
                    <a:pt x="6255" y="13106"/>
                    <a:pt x="5840" y="12978"/>
                    <a:pt x="5457" y="12691"/>
                  </a:cubicBezTo>
                  <a:lnTo>
                    <a:pt x="5330" y="12691"/>
                  </a:lnTo>
                  <a:lnTo>
                    <a:pt x="5202" y="12563"/>
                  </a:lnTo>
                  <a:cubicBezTo>
                    <a:pt x="4787" y="12435"/>
                    <a:pt x="4404" y="12180"/>
                    <a:pt x="4117" y="12021"/>
                  </a:cubicBezTo>
                  <a:cubicBezTo>
                    <a:pt x="3862" y="11893"/>
                    <a:pt x="3606" y="11765"/>
                    <a:pt x="3447" y="11638"/>
                  </a:cubicBezTo>
                  <a:cubicBezTo>
                    <a:pt x="3191" y="11510"/>
                    <a:pt x="2936" y="11382"/>
                    <a:pt x="2649" y="11223"/>
                  </a:cubicBezTo>
                  <a:cubicBezTo>
                    <a:pt x="2649" y="11223"/>
                    <a:pt x="2521" y="11223"/>
                    <a:pt x="2394" y="11095"/>
                  </a:cubicBezTo>
                  <a:cubicBezTo>
                    <a:pt x="2394" y="11095"/>
                    <a:pt x="2266" y="11095"/>
                    <a:pt x="2138" y="10967"/>
                  </a:cubicBezTo>
                  <a:lnTo>
                    <a:pt x="1851" y="10840"/>
                  </a:lnTo>
                  <a:lnTo>
                    <a:pt x="1723" y="10840"/>
                  </a:lnTo>
                  <a:lnTo>
                    <a:pt x="1596" y="10712"/>
                  </a:lnTo>
                  <a:lnTo>
                    <a:pt x="1468" y="10712"/>
                  </a:lnTo>
                  <a:lnTo>
                    <a:pt x="1340" y="10584"/>
                  </a:lnTo>
                  <a:cubicBezTo>
                    <a:pt x="1213" y="10584"/>
                    <a:pt x="1213" y="10584"/>
                    <a:pt x="1053" y="10425"/>
                  </a:cubicBezTo>
                  <a:cubicBezTo>
                    <a:pt x="1213" y="10042"/>
                    <a:pt x="1468" y="9627"/>
                    <a:pt x="1596" y="9372"/>
                  </a:cubicBezTo>
                  <a:cubicBezTo>
                    <a:pt x="1851" y="8989"/>
                    <a:pt x="2011" y="8574"/>
                    <a:pt x="2266" y="8191"/>
                  </a:cubicBezTo>
                  <a:lnTo>
                    <a:pt x="2266" y="8031"/>
                  </a:lnTo>
                  <a:cubicBezTo>
                    <a:pt x="2266" y="8031"/>
                    <a:pt x="2266" y="8191"/>
                    <a:pt x="2394" y="8191"/>
                  </a:cubicBezTo>
                  <a:cubicBezTo>
                    <a:pt x="2521" y="8191"/>
                    <a:pt x="2649" y="8318"/>
                    <a:pt x="2809" y="8318"/>
                  </a:cubicBezTo>
                  <a:cubicBezTo>
                    <a:pt x="2936" y="8318"/>
                    <a:pt x="3191" y="8446"/>
                    <a:pt x="3447" y="8446"/>
                  </a:cubicBezTo>
                  <a:cubicBezTo>
                    <a:pt x="3989" y="8318"/>
                    <a:pt x="4532" y="8191"/>
                    <a:pt x="4915" y="7904"/>
                  </a:cubicBezTo>
                  <a:cubicBezTo>
                    <a:pt x="5043" y="7776"/>
                    <a:pt x="5202" y="7648"/>
                    <a:pt x="5457" y="7393"/>
                  </a:cubicBezTo>
                  <a:cubicBezTo>
                    <a:pt x="5457" y="7233"/>
                    <a:pt x="5585" y="7233"/>
                    <a:pt x="5585" y="7106"/>
                  </a:cubicBezTo>
                  <a:cubicBezTo>
                    <a:pt x="5713" y="6978"/>
                    <a:pt x="5713" y="6850"/>
                    <a:pt x="5713" y="6723"/>
                  </a:cubicBezTo>
                  <a:lnTo>
                    <a:pt x="5713" y="6595"/>
                  </a:lnTo>
                  <a:cubicBezTo>
                    <a:pt x="5840" y="6435"/>
                    <a:pt x="5840" y="6308"/>
                    <a:pt x="5840" y="6180"/>
                  </a:cubicBezTo>
                  <a:cubicBezTo>
                    <a:pt x="5840" y="5925"/>
                    <a:pt x="5840" y="5638"/>
                    <a:pt x="5713" y="5510"/>
                  </a:cubicBezTo>
                  <a:cubicBezTo>
                    <a:pt x="5585" y="5382"/>
                    <a:pt x="5585" y="5255"/>
                    <a:pt x="5585" y="5127"/>
                  </a:cubicBezTo>
                  <a:cubicBezTo>
                    <a:pt x="5457" y="5127"/>
                    <a:pt x="5457" y="4999"/>
                    <a:pt x="5330" y="4840"/>
                  </a:cubicBezTo>
                  <a:cubicBezTo>
                    <a:pt x="5202" y="4712"/>
                    <a:pt x="5043" y="4584"/>
                    <a:pt x="4915" y="4584"/>
                  </a:cubicBezTo>
                  <a:cubicBezTo>
                    <a:pt x="4915" y="4584"/>
                    <a:pt x="4787" y="4457"/>
                    <a:pt x="4660" y="4457"/>
                  </a:cubicBezTo>
                  <a:lnTo>
                    <a:pt x="4660" y="4329"/>
                  </a:lnTo>
                  <a:lnTo>
                    <a:pt x="4787" y="4201"/>
                  </a:lnTo>
                  <a:cubicBezTo>
                    <a:pt x="4787" y="4042"/>
                    <a:pt x="4915" y="3914"/>
                    <a:pt x="4915" y="3659"/>
                  </a:cubicBezTo>
                  <a:cubicBezTo>
                    <a:pt x="5202" y="3404"/>
                    <a:pt x="5330" y="3116"/>
                    <a:pt x="5457" y="2861"/>
                  </a:cubicBezTo>
                  <a:lnTo>
                    <a:pt x="5585" y="2733"/>
                  </a:lnTo>
                  <a:lnTo>
                    <a:pt x="5585" y="2606"/>
                  </a:lnTo>
                  <a:cubicBezTo>
                    <a:pt x="6000" y="2191"/>
                    <a:pt x="6255" y="1648"/>
                    <a:pt x="6511" y="1138"/>
                  </a:cubicBezTo>
                  <a:lnTo>
                    <a:pt x="6638" y="1138"/>
                  </a:lnTo>
                  <a:lnTo>
                    <a:pt x="6638" y="1010"/>
                  </a:lnTo>
                  <a:close/>
                  <a:moveTo>
                    <a:pt x="6565" y="1"/>
                  </a:moveTo>
                  <a:cubicBezTo>
                    <a:pt x="6386" y="1"/>
                    <a:pt x="6255" y="98"/>
                    <a:pt x="6255" y="212"/>
                  </a:cubicBezTo>
                  <a:lnTo>
                    <a:pt x="6128" y="340"/>
                  </a:lnTo>
                  <a:lnTo>
                    <a:pt x="6000" y="468"/>
                  </a:lnTo>
                  <a:cubicBezTo>
                    <a:pt x="5585" y="1138"/>
                    <a:pt x="5043" y="1808"/>
                    <a:pt x="4660" y="2446"/>
                  </a:cubicBezTo>
                  <a:cubicBezTo>
                    <a:pt x="4532" y="2733"/>
                    <a:pt x="4404" y="2989"/>
                    <a:pt x="4245" y="3244"/>
                  </a:cubicBezTo>
                  <a:cubicBezTo>
                    <a:pt x="3989" y="3531"/>
                    <a:pt x="3862" y="3787"/>
                    <a:pt x="3734" y="4042"/>
                  </a:cubicBezTo>
                  <a:lnTo>
                    <a:pt x="3734" y="4329"/>
                  </a:lnTo>
                  <a:lnTo>
                    <a:pt x="3606" y="4329"/>
                  </a:lnTo>
                  <a:cubicBezTo>
                    <a:pt x="3447" y="4584"/>
                    <a:pt x="3606" y="4840"/>
                    <a:pt x="3862" y="4999"/>
                  </a:cubicBezTo>
                  <a:cubicBezTo>
                    <a:pt x="4117" y="5127"/>
                    <a:pt x="4404" y="5255"/>
                    <a:pt x="4532" y="5382"/>
                  </a:cubicBezTo>
                  <a:lnTo>
                    <a:pt x="4660" y="5510"/>
                  </a:lnTo>
                  <a:lnTo>
                    <a:pt x="4787" y="5638"/>
                  </a:lnTo>
                  <a:cubicBezTo>
                    <a:pt x="4787" y="5797"/>
                    <a:pt x="4915" y="5925"/>
                    <a:pt x="4915" y="5925"/>
                  </a:cubicBezTo>
                  <a:lnTo>
                    <a:pt x="4915" y="6180"/>
                  </a:lnTo>
                  <a:cubicBezTo>
                    <a:pt x="4915" y="6308"/>
                    <a:pt x="4915" y="6435"/>
                    <a:pt x="4787" y="6595"/>
                  </a:cubicBezTo>
                  <a:cubicBezTo>
                    <a:pt x="4787" y="6595"/>
                    <a:pt x="4787" y="6723"/>
                    <a:pt x="4660" y="6850"/>
                  </a:cubicBezTo>
                  <a:cubicBezTo>
                    <a:pt x="4660" y="6978"/>
                    <a:pt x="4532" y="6978"/>
                    <a:pt x="4404" y="7106"/>
                  </a:cubicBezTo>
                  <a:cubicBezTo>
                    <a:pt x="4404" y="7106"/>
                    <a:pt x="4245" y="7233"/>
                    <a:pt x="4117" y="7233"/>
                  </a:cubicBezTo>
                  <a:cubicBezTo>
                    <a:pt x="4117" y="7233"/>
                    <a:pt x="4117" y="7393"/>
                    <a:pt x="3989" y="7393"/>
                  </a:cubicBezTo>
                  <a:lnTo>
                    <a:pt x="3734" y="7393"/>
                  </a:lnTo>
                  <a:cubicBezTo>
                    <a:pt x="3606" y="7521"/>
                    <a:pt x="3447" y="7521"/>
                    <a:pt x="3319" y="7521"/>
                  </a:cubicBezTo>
                  <a:cubicBezTo>
                    <a:pt x="3191" y="7521"/>
                    <a:pt x="3064" y="7393"/>
                    <a:pt x="2936" y="7393"/>
                  </a:cubicBezTo>
                  <a:cubicBezTo>
                    <a:pt x="2936" y="7393"/>
                    <a:pt x="2809" y="7393"/>
                    <a:pt x="2649" y="7233"/>
                  </a:cubicBezTo>
                  <a:lnTo>
                    <a:pt x="2521" y="7233"/>
                  </a:lnTo>
                  <a:cubicBezTo>
                    <a:pt x="2394" y="7106"/>
                    <a:pt x="2394" y="7106"/>
                    <a:pt x="2138" y="7106"/>
                  </a:cubicBezTo>
                  <a:cubicBezTo>
                    <a:pt x="1851" y="7106"/>
                    <a:pt x="1723" y="7393"/>
                    <a:pt x="1468" y="7648"/>
                  </a:cubicBezTo>
                  <a:cubicBezTo>
                    <a:pt x="1468" y="7776"/>
                    <a:pt x="1340" y="7904"/>
                    <a:pt x="1340" y="7904"/>
                  </a:cubicBezTo>
                  <a:cubicBezTo>
                    <a:pt x="1053" y="8318"/>
                    <a:pt x="798" y="8829"/>
                    <a:pt x="670" y="9244"/>
                  </a:cubicBezTo>
                  <a:cubicBezTo>
                    <a:pt x="543" y="9372"/>
                    <a:pt x="415" y="9627"/>
                    <a:pt x="255" y="9914"/>
                  </a:cubicBezTo>
                  <a:cubicBezTo>
                    <a:pt x="255" y="9914"/>
                    <a:pt x="255" y="10042"/>
                    <a:pt x="128" y="10169"/>
                  </a:cubicBezTo>
                  <a:lnTo>
                    <a:pt x="128" y="10297"/>
                  </a:lnTo>
                  <a:cubicBezTo>
                    <a:pt x="128" y="10425"/>
                    <a:pt x="0" y="10425"/>
                    <a:pt x="0" y="10584"/>
                  </a:cubicBezTo>
                  <a:cubicBezTo>
                    <a:pt x="128" y="10712"/>
                    <a:pt x="128" y="10712"/>
                    <a:pt x="128" y="10840"/>
                  </a:cubicBezTo>
                  <a:cubicBezTo>
                    <a:pt x="255" y="10967"/>
                    <a:pt x="255" y="11095"/>
                    <a:pt x="415" y="11095"/>
                  </a:cubicBezTo>
                  <a:cubicBezTo>
                    <a:pt x="670" y="11223"/>
                    <a:pt x="926" y="11382"/>
                    <a:pt x="1213" y="11638"/>
                  </a:cubicBezTo>
                  <a:cubicBezTo>
                    <a:pt x="1468" y="11638"/>
                    <a:pt x="1723" y="11765"/>
                    <a:pt x="1851" y="11893"/>
                  </a:cubicBezTo>
                  <a:cubicBezTo>
                    <a:pt x="2394" y="12180"/>
                    <a:pt x="2809" y="12308"/>
                    <a:pt x="3191" y="12563"/>
                  </a:cubicBezTo>
                  <a:cubicBezTo>
                    <a:pt x="3734" y="12818"/>
                    <a:pt x="4117" y="13106"/>
                    <a:pt x="4532" y="13233"/>
                  </a:cubicBezTo>
                  <a:cubicBezTo>
                    <a:pt x="5043" y="13489"/>
                    <a:pt x="5457" y="13776"/>
                    <a:pt x="5840" y="13903"/>
                  </a:cubicBezTo>
                  <a:cubicBezTo>
                    <a:pt x="6255" y="14159"/>
                    <a:pt x="6798" y="14286"/>
                    <a:pt x="7181" y="14414"/>
                  </a:cubicBezTo>
                  <a:cubicBezTo>
                    <a:pt x="7436" y="14574"/>
                    <a:pt x="7723" y="14701"/>
                    <a:pt x="7851" y="14701"/>
                  </a:cubicBezTo>
                  <a:cubicBezTo>
                    <a:pt x="8106" y="14829"/>
                    <a:pt x="8394" y="14829"/>
                    <a:pt x="8521" y="14829"/>
                  </a:cubicBezTo>
                  <a:cubicBezTo>
                    <a:pt x="8649" y="14957"/>
                    <a:pt x="8904" y="14957"/>
                    <a:pt x="9032" y="15084"/>
                  </a:cubicBezTo>
                  <a:lnTo>
                    <a:pt x="9447" y="15084"/>
                  </a:lnTo>
                  <a:cubicBezTo>
                    <a:pt x="9484" y="15122"/>
                    <a:pt x="9546" y="15137"/>
                    <a:pt x="9615" y="15137"/>
                  </a:cubicBezTo>
                  <a:cubicBezTo>
                    <a:pt x="9782" y="15137"/>
                    <a:pt x="9989" y="15047"/>
                    <a:pt x="9989" y="14957"/>
                  </a:cubicBezTo>
                  <a:cubicBezTo>
                    <a:pt x="10245" y="14286"/>
                    <a:pt x="10628" y="13776"/>
                    <a:pt x="10915" y="13106"/>
                  </a:cubicBezTo>
                  <a:cubicBezTo>
                    <a:pt x="11042" y="12818"/>
                    <a:pt x="11170" y="12563"/>
                    <a:pt x="11298" y="12308"/>
                  </a:cubicBezTo>
                  <a:cubicBezTo>
                    <a:pt x="11298" y="12021"/>
                    <a:pt x="11425" y="11765"/>
                    <a:pt x="11585" y="11510"/>
                  </a:cubicBezTo>
                  <a:cubicBezTo>
                    <a:pt x="11585" y="11382"/>
                    <a:pt x="11585" y="11223"/>
                    <a:pt x="11425" y="11223"/>
                  </a:cubicBezTo>
                  <a:lnTo>
                    <a:pt x="11425" y="10967"/>
                  </a:lnTo>
                  <a:cubicBezTo>
                    <a:pt x="11425" y="10967"/>
                    <a:pt x="11298" y="10840"/>
                    <a:pt x="11170" y="10840"/>
                  </a:cubicBezTo>
                  <a:lnTo>
                    <a:pt x="11042" y="10712"/>
                  </a:lnTo>
                  <a:cubicBezTo>
                    <a:pt x="11042" y="10712"/>
                    <a:pt x="10915" y="10584"/>
                    <a:pt x="10787" y="10584"/>
                  </a:cubicBezTo>
                  <a:lnTo>
                    <a:pt x="10787" y="10425"/>
                  </a:lnTo>
                  <a:cubicBezTo>
                    <a:pt x="10628" y="10297"/>
                    <a:pt x="10628" y="10169"/>
                    <a:pt x="10628" y="10042"/>
                  </a:cubicBezTo>
                  <a:lnTo>
                    <a:pt x="10628" y="9627"/>
                  </a:lnTo>
                  <a:lnTo>
                    <a:pt x="10628" y="9499"/>
                  </a:lnTo>
                  <a:lnTo>
                    <a:pt x="10628" y="9372"/>
                  </a:lnTo>
                  <a:cubicBezTo>
                    <a:pt x="10787" y="9372"/>
                    <a:pt x="10787" y="9244"/>
                    <a:pt x="10915" y="9116"/>
                  </a:cubicBezTo>
                  <a:cubicBezTo>
                    <a:pt x="11042" y="9116"/>
                    <a:pt x="11042" y="9116"/>
                    <a:pt x="11170" y="8989"/>
                  </a:cubicBezTo>
                  <a:cubicBezTo>
                    <a:pt x="11298" y="8989"/>
                    <a:pt x="11425" y="8989"/>
                    <a:pt x="11585" y="8829"/>
                  </a:cubicBezTo>
                  <a:lnTo>
                    <a:pt x="12893" y="8829"/>
                  </a:lnTo>
                  <a:cubicBezTo>
                    <a:pt x="13021" y="8829"/>
                    <a:pt x="13181" y="8701"/>
                    <a:pt x="13181" y="8574"/>
                  </a:cubicBezTo>
                  <a:cubicBezTo>
                    <a:pt x="13308" y="8574"/>
                    <a:pt x="13308" y="8446"/>
                    <a:pt x="13308" y="8318"/>
                  </a:cubicBezTo>
                  <a:cubicBezTo>
                    <a:pt x="13436" y="8191"/>
                    <a:pt x="13564" y="8031"/>
                    <a:pt x="13564" y="7904"/>
                  </a:cubicBezTo>
                  <a:cubicBezTo>
                    <a:pt x="13691" y="7648"/>
                    <a:pt x="13691" y="7521"/>
                    <a:pt x="13819" y="7393"/>
                  </a:cubicBezTo>
                  <a:cubicBezTo>
                    <a:pt x="13979" y="6978"/>
                    <a:pt x="14106" y="6595"/>
                    <a:pt x="14234" y="6180"/>
                  </a:cubicBezTo>
                  <a:cubicBezTo>
                    <a:pt x="14489" y="5797"/>
                    <a:pt x="14617" y="5382"/>
                    <a:pt x="14776" y="4999"/>
                  </a:cubicBezTo>
                  <a:cubicBezTo>
                    <a:pt x="14904" y="4840"/>
                    <a:pt x="14904" y="4712"/>
                    <a:pt x="14904" y="4584"/>
                  </a:cubicBezTo>
                  <a:cubicBezTo>
                    <a:pt x="14776" y="4584"/>
                    <a:pt x="14776" y="4584"/>
                    <a:pt x="14776" y="4457"/>
                  </a:cubicBezTo>
                  <a:cubicBezTo>
                    <a:pt x="14904" y="4329"/>
                    <a:pt x="14904" y="4042"/>
                    <a:pt x="14617" y="3914"/>
                  </a:cubicBezTo>
                  <a:cubicBezTo>
                    <a:pt x="14361" y="3659"/>
                    <a:pt x="13979" y="3404"/>
                    <a:pt x="13564" y="3244"/>
                  </a:cubicBezTo>
                  <a:cubicBezTo>
                    <a:pt x="13564" y="3244"/>
                    <a:pt x="13436" y="3244"/>
                    <a:pt x="13436" y="3116"/>
                  </a:cubicBezTo>
                  <a:cubicBezTo>
                    <a:pt x="12893" y="2989"/>
                    <a:pt x="12510" y="2733"/>
                    <a:pt x="11968" y="2446"/>
                  </a:cubicBezTo>
                  <a:cubicBezTo>
                    <a:pt x="11170" y="2063"/>
                    <a:pt x="10372" y="1648"/>
                    <a:pt x="9447" y="1265"/>
                  </a:cubicBezTo>
                  <a:cubicBezTo>
                    <a:pt x="9191" y="1138"/>
                    <a:pt x="8776" y="850"/>
                    <a:pt x="8394" y="723"/>
                  </a:cubicBezTo>
                  <a:cubicBezTo>
                    <a:pt x="7851" y="468"/>
                    <a:pt x="7308" y="340"/>
                    <a:pt x="6798" y="53"/>
                  </a:cubicBezTo>
                  <a:cubicBezTo>
                    <a:pt x="6716" y="16"/>
                    <a:pt x="6636" y="1"/>
                    <a:pt x="65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4" name="Google Shape;764;p19"/>
            <p:cNvSpPr/>
            <p:nvPr/>
          </p:nvSpPr>
          <p:spPr>
            <a:xfrm>
              <a:off x="875844" y="2836543"/>
              <a:ext cx="28546" cy="27806"/>
            </a:xfrm>
            <a:custGeom>
              <a:avLst/>
              <a:gdLst/>
              <a:ahLst/>
              <a:cxnLst/>
              <a:rect l="l" t="t" r="r" b="b"/>
              <a:pathLst>
                <a:path w="926" h="902" extrusionOk="0">
                  <a:moveTo>
                    <a:pt x="451" y="1"/>
                  </a:moveTo>
                  <a:cubicBezTo>
                    <a:pt x="265" y="1"/>
                    <a:pt x="128" y="119"/>
                    <a:pt x="128" y="306"/>
                  </a:cubicBezTo>
                  <a:cubicBezTo>
                    <a:pt x="0" y="434"/>
                    <a:pt x="0" y="721"/>
                    <a:pt x="255" y="849"/>
                  </a:cubicBezTo>
                  <a:cubicBezTo>
                    <a:pt x="330" y="886"/>
                    <a:pt x="408" y="902"/>
                    <a:pt x="483" y="902"/>
                  </a:cubicBezTo>
                  <a:cubicBezTo>
                    <a:pt x="665" y="902"/>
                    <a:pt x="835" y="811"/>
                    <a:pt x="926" y="721"/>
                  </a:cubicBezTo>
                  <a:cubicBezTo>
                    <a:pt x="926" y="434"/>
                    <a:pt x="926" y="179"/>
                    <a:pt x="670" y="51"/>
                  </a:cubicBezTo>
                  <a:cubicBezTo>
                    <a:pt x="593" y="17"/>
                    <a:pt x="519" y="1"/>
                    <a:pt x="4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65" name="Google Shape;765;p19"/>
          <p:cNvGrpSpPr/>
          <p:nvPr/>
        </p:nvGrpSpPr>
        <p:grpSpPr>
          <a:xfrm>
            <a:off x="10992571" y="5834836"/>
            <a:ext cx="579845" cy="671669"/>
            <a:chOff x="8603040" y="1317126"/>
            <a:chExt cx="434884" cy="503752"/>
          </a:xfrm>
        </p:grpSpPr>
        <p:sp>
          <p:nvSpPr>
            <p:cNvPr id="766" name="Google Shape;766;p19"/>
            <p:cNvSpPr/>
            <p:nvPr/>
          </p:nvSpPr>
          <p:spPr>
            <a:xfrm>
              <a:off x="8771261" y="1530601"/>
              <a:ext cx="82679" cy="85639"/>
            </a:xfrm>
            <a:custGeom>
              <a:avLst/>
              <a:gdLst/>
              <a:ahLst/>
              <a:cxnLst/>
              <a:rect l="l" t="t" r="r" b="b"/>
              <a:pathLst>
                <a:path w="2682" h="2778" extrusionOk="0">
                  <a:moveTo>
                    <a:pt x="1596" y="1054"/>
                  </a:moveTo>
                  <a:cubicBezTo>
                    <a:pt x="1596" y="1181"/>
                    <a:pt x="1724" y="1181"/>
                    <a:pt x="1724" y="1181"/>
                  </a:cubicBezTo>
                  <a:lnTo>
                    <a:pt x="1724" y="1309"/>
                  </a:lnTo>
                  <a:lnTo>
                    <a:pt x="1724" y="1437"/>
                  </a:lnTo>
                  <a:lnTo>
                    <a:pt x="1724" y="1596"/>
                  </a:lnTo>
                  <a:lnTo>
                    <a:pt x="1724" y="1724"/>
                  </a:lnTo>
                  <a:lnTo>
                    <a:pt x="1724" y="1852"/>
                  </a:lnTo>
                  <a:lnTo>
                    <a:pt x="1341" y="1852"/>
                  </a:lnTo>
                  <a:cubicBezTo>
                    <a:pt x="1213" y="1852"/>
                    <a:pt x="1086" y="1724"/>
                    <a:pt x="926" y="1724"/>
                  </a:cubicBezTo>
                  <a:lnTo>
                    <a:pt x="1086" y="1596"/>
                  </a:lnTo>
                  <a:cubicBezTo>
                    <a:pt x="1086" y="1437"/>
                    <a:pt x="1213" y="1181"/>
                    <a:pt x="1341" y="1054"/>
                  </a:cubicBezTo>
                  <a:close/>
                  <a:moveTo>
                    <a:pt x="1341" y="1"/>
                  </a:moveTo>
                  <a:cubicBezTo>
                    <a:pt x="1213" y="1"/>
                    <a:pt x="1086" y="1"/>
                    <a:pt x="926" y="128"/>
                  </a:cubicBezTo>
                  <a:cubicBezTo>
                    <a:pt x="671" y="384"/>
                    <a:pt x="543" y="639"/>
                    <a:pt x="288" y="926"/>
                  </a:cubicBezTo>
                  <a:cubicBezTo>
                    <a:pt x="128" y="1309"/>
                    <a:pt x="0" y="1724"/>
                    <a:pt x="128" y="2107"/>
                  </a:cubicBezTo>
                  <a:cubicBezTo>
                    <a:pt x="288" y="2235"/>
                    <a:pt x="415" y="2522"/>
                    <a:pt x="543" y="2522"/>
                  </a:cubicBezTo>
                  <a:cubicBezTo>
                    <a:pt x="671" y="2650"/>
                    <a:pt x="798" y="2650"/>
                    <a:pt x="926" y="2650"/>
                  </a:cubicBezTo>
                  <a:cubicBezTo>
                    <a:pt x="1086" y="2650"/>
                    <a:pt x="1213" y="2777"/>
                    <a:pt x="1341" y="2777"/>
                  </a:cubicBezTo>
                  <a:cubicBezTo>
                    <a:pt x="1469" y="2777"/>
                    <a:pt x="1596" y="2777"/>
                    <a:pt x="1883" y="2650"/>
                  </a:cubicBezTo>
                  <a:cubicBezTo>
                    <a:pt x="2266" y="2650"/>
                    <a:pt x="2681" y="2235"/>
                    <a:pt x="2681" y="1724"/>
                  </a:cubicBezTo>
                  <a:lnTo>
                    <a:pt x="2681" y="1437"/>
                  </a:lnTo>
                  <a:lnTo>
                    <a:pt x="2681" y="1054"/>
                  </a:lnTo>
                  <a:cubicBezTo>
                    <a:pt x="2522" y="926"/>
                    <a:pt x="2522" y="639"/>
                    <a:pt x="2394" y="511"/>
                  </a:cubicBezTo>
                  <a:cubicBezTo>
                    <a:pt x="2139" y="384"/>
                    <a:pt x="1883" y="256"/>
                    <a:pt x="1596" y="256"/>
                  </a:cubicBezTo>
                  <a:lnTo>
                    <a:pt x="1596" y="128"/>
                  </a:lnTo>
                  <a:cubicBezTo>
                    <a:pt x="1469" y="1"/>
                    <a:pt x="1341" y="1"/>
                    <a:pt x="1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7" name="Google Shape;767;p19"/>
            <p:cNvSpPr/>
            <p:nvPr/>
          </p:nvSpPr>
          <p:spPr>
            <a:xfrm>
              <a:off x="8603040" y="1317126"/>
              <a:ext cx="434884" cy="503752"/>
            </a:xfrm>
            <a:custGeom>
              <a:avLst/>
              <a:gdLst/>
              <a:ahLst/>
              <a:cxnLst/>
              <a:rect l="l" t="t" r="r" b="b"/>
              <a:pathLst>
                <a:path w="14107" h="16341" extrusionOk="0">
                  <a:moveTo>
                    <a:pt x="6670" y="798"/>
                  </a:moveTo>
                  <a:cubicBezTo>
                    <a:pt x="6670" y="926"/>
                    <a:pt x="6670" y="926"/>
                    <a:pt x="6798" y="926"/>
                  </a:cubicBezTo>
                  <a:cubicBezTo>
                    <a:pt x="6926" y="1053"/>
                    <a:pt x="6926" y="1341"/>
                    <a:pt x="7053" y="1468"/>
                  </a:cubicBezTo>
                  <a:cubicBezTo>
                    <a:pt x="7181" y="1851"/>
                    <a:pt x="7340" y="2266"/>
                    <a:pt x="7468" y="2649"/>
                  </a:cubicBezTo>
                  <a:cubicBezTo>
                    <a:pt x="7596" y="3064"/>
                    <a:pt x="7723" y="3447"/>
                    <a:pt x="7723" y="3862"/>
                  </a:cubicBezTo>
                  <a:cubicBezTo>
                    <a:pt x="7851" y="4117"/>
                    <a:pt x="7851" y="4245"/>
                    <a:pt x="7851" y="4532"/>
                  </a:cubicBezTo>
                  <a:lnTo>
                    <a:pt x="7723" y="4660"/>
                  </a:lnTo>
                  <a:cubicBezTo>
                    <a:pt x="7596" y="4787"/>
                    <a:pt x="7340" y="4915"/>
                    <a:pt x="7181" y="5170"/>
                  </a:cubicBezTo>
                  <a:cubicBezTo>
                    <a:pt x="7053" y="5170"/>
                    <a:pt x="6926" y="5330"/>
                    <a:pt x="6926" y="5458"/>
                  </a:cubicBezTo>
                  <a:cubicBezTo>
                    <a:pt x="6798" y="5330"/>
                    <a:pt x="6670" y="5330"/>
                    <a:pt x="6543" y="5170"/>
                  </a:cubicBezTo>
                  <a:cubicBezTo>
                    <a:pt x="6128" y="4915"/>
                    <a:pt x="5745" y="4532"/>
                    <a:pt x="5330" y="4245"/>
                  </a:cubicBezTo>
                  <a:cubicBezTo>
                    <a:pt x="5330" y="3989"/>
                    <a:pt x="5330" y="3734"/>
                    <a:pt x="5457" y="3575"/>
                  </a:cubicBezTo>
                  <a:cubicBezTo>
                    <a:pt x="5457" y="3447"/>
                    <a:pt x="5457" y="3192"/>
                    <a:pt x="5585" y="3064"/>
                  </a:cubicBezTo>
                  <a:cubicBezTo>
                    <a:pt x="5585" y="2936"/>
                    <a:pt x="5745" y="2649"/>
                    <a:pt x="5745" y="2521"/>
                  </a:cubicBezTo>
                  <a:cubicBezTo>
                    <a:pt x="5872" y="2266"/>
                    <a:pt x="5872" y="1979"/>
                    <a:pt x="6000" y="1724"/>
                  </a:cubicBezTo>
                  <a:cubicBezTo>
                    <a:pt x="6000" y="1596"/>
                    <a:pt x="6128" y="1596"/>
                    <a:pt x="6128" y="1468"/>
                  </a:cubicBezTo>
                  <a:cubicBezTo>
                    <a:pt x="6128" y="1468"/>
                    <a:pt x="6255" y="1341"/>
                    <a:pt x="6255" y="1181"/>
                  </a:cubicBezTo>
                  <a:cubicBezTo>
                    <a:pt x="6383" y="1053"/>
                    <a:pt x="6543" y="1053"/>
                    <a:pt x="6543" y="926"/>
                  </a:cubicBezTo>
                  <a:cubicBezTo>
                    <a:pt x="6543" y="926"/>
                    <a:pt x="6670" y="926"/>
                    <a:pt x="6670" y="798"/>
                  </a:cubicBezTo>
                  <a:close/>
                  <a:moveTo>
                    <a:pt x="8138" y="5458"/>
                  </a:moveTo>
                  <a:cubicBezTo>
                    <a:pt x="8266" y="5841"/>
                    <a:pt x="8266" y="6128"/>
                    <a:pt x="8266" y="6383"/>
                  </a:cubicBezTo>
                  <a:lnTo>
                    <a:pt x="8266" y="6638"/>
                  </a:lnTo>
                  <a:cubicBezTo>
                    <a:pt x="8266" y="6511"/>
                    <a:pt x="8138" y="6383"/>
                    <a:pt x="7979" y="6255"/>
                  </a:cubicBezTo>
                  <a:cubicBezTo>
                    <a:pt x="7851" y="6255"/>
                    <a:pt x="7723" y="6128"/>
                    <a:pt x="7596" y="5968"/>
                  </a:cubicBezTo>
                  <a:lnTo>
                    <a:pt x="7723" y="5841"/>
                  </a:lnTo>
                  <a:cubicBezTo>
                    <a:pt x="7851" y="5713"/>
                    <a:pt x="7979" y="5585"/>
                    <a:pt x="8138" y="5458"/>
                  </a:cubicBezTo>
                  <a:close/>
                  <a:moveTo>
                    <a:pt x="5074" y="5170"/>
                  </a:moveTo>
                  <a:cubicBezTo>
                    <a:pt x="5202" y="5170"/>
                    <a:pt x="5202" y="5330"/>
                    <a:pt x="5330" y="5330"/>
                  </a:cubicBezTo>
                  <a:cubicBezTo>
                    <a:pt x="5585" y="5585"/>
                    <a:pt x="5872" y="5841"/>
                    <a:pt x="6128" y="5968"/>
                  </a:cubicBezTo>
                  <a:cubicBezTo>
                    <a:pt x="6000" y="6128"/>
                    <a:pt x="5745" y="6383"/>
                    <a:pt x="5457" y="6511"/>
                  </a:cubicBezTo>
                  <a:cubicBezTo>
                    <a:pt x="5330" y="6766"/>
                    <a:pt x="5074" y="6926"/>
                    <a:pt x="4947" y="7181"/>
                  </a:cubicBezTo>
                  <a:lnTo>
                    <a:pt x="4947" y="7053"/>
                  </a:lnTo>
                  <a:cubicBezTo>
                    <a:pt x="4947" y="6638"/>
                    <a:pt x="4947" y="6255"/>
                    <a:pt x="5074" y="5841"/>
                  </a:cubicBezTo>
                  <a:lnTo>
                    <a:pt x="5074" y="5170"/>
                  </a:lnTo>
                  <a:close/>
                  <a:moveTo>
                    <a:pt x="13181" y="2521"/>
                  </a:moveTo>
                  <a:lnTo>
                    <a:pt x="13181" y="2649"/>
                  </a:lnTo>
                  <a:lnTo>
                    <a:pt x="13181" y="2777"/>
                  </a:lnTo>
                  <a:lnTo>
                    <a:pt x="13181" y="3064"/>
                  </a:lnTo>
                  <a:lnTo>
                    <a:pt x="13181" y="3319"/>
                  </a:lnTo>
                  <a:cubicBezTo>
                    <a:pt x="13053" y="3447"/>
                    <a:pt x="13053" y="3575"/>
                    <a:pt x="13053" y="3734"/>
                  </a:cubicBezTo>
                  <a:cubicBezTo>
                    <a:pt x="12925" y="3989"/>
                    <a:pt x="12766" y="4245"/>
                    <a:pt x="12638" y="4372"/>
                  </a:cubicBezTo>
                  <a:cubicBezTo>
                    <a:pt x="12511" y="4660"/>
                    <a:pt x="12383" y="4915"/>
                    <a:pt x="12128" y="5170"/>
                  </a:cubicBezTo>
                  <a:cubicBezTo>
                    <a:pt x="11840" y="5458"/>
                    <a:pt x="11585" y="5841"/>
                    <a:pt x="11330" y="6128"/>
                  </a:cubicBezTo>
                  <a:cubicBezTo>
                    <a:pt x="10915" y="6511"/>
                    <a:pt x="10659" y="6926"/>
                    <a:pt x="10372" y="7309"/>
                  </a:cubicBezTo>
                  <a:cubicBezTo>
                    <a:pt x="10117" y="7564"/>
                    <a:pt x="9862" y="7851"/>
                    <a:pt x="9734" y="8106"/>
                  </a:cubicBezTo>
                  <a:lnTo>
                    <a:pt x="9319" y="7723"/>
                  </a:lnTo>
                  <a:lnTo>
                    <a:pt x="9319" y="6926"/>
                  </a:lnTo>
                  <a:cubicBezTo>
                    <a:pt x="9191" y="6638"/>
                    <a:pt x="9191" y="6511"/>
                    <a:pt x="9191" y="6255"/>
                  </a:cubicBezTo>
                  <a:cubicBezTo>
                    <a:pt x="9064" y="5713"/>
                    <a:pt x="9064" y="5330"/>
                    <a:pt x="8936" y="4915"/>
                  </a:cubicBezTo>
                  <a:lnTo>
                    <a:pt x="8936" y="4787"/>
                  </a:lnTo>
                  <a:cubicBezTo>
                    <a:pt x="9191" y="4660"/>
                    <a:pt x="9319" y="4532"/>
                    <a:pt x="9447" y="4532"/>
                  </a:cubicBezTo>
                  <a:cubicBezTo>
                    <a:pt x="9574" y="4372"/>
                    <a:pt x="9734" y="4245"/>
                    <a:pt x="9862" y="4117"/>
                  </a:cubicBezTo>
                  <a:cubicBezTo>
                    <a:pt x="10117" y="3989"/>
                    <a:pt x="10372" y="3862"/>
                    <a:pt x="10659" y="3575"/>
                  </a:cubicBezTo>
                  <a:cubicBezTo>
                    <a:pt x="11042" y="3447"/>
                    <a:pt x="11330" y="3192"/>
                    <a:pt x="11713" y="3064"/>
                  </a:cubicBezTo>
                  <a:cubicBezTo>
                    <a:pt x="11840" y="2936"/>
                    <a:pt x="12128" y="2777"/>
                    <a:pt x="12255" y="2649"/>
                  </a:cubicBezTo>
                  <a:lnTo>
                    <a:pt x="12638" y="2649"/>
                  </a:lnTo>
                  <a:lnTo>
                    <a:pt x="12638" y="2521"/>
                  </a:lnTo>
                  <a:close/>
                  <a:moveTo>
                    <a:pt x="1474" y="3663"/>
                  </a:moveTo>
                  <a:cubicBezTo>
                    <a:pt x="1571" y="3663"/>
                    <a:pt x="1692" y="3734"/>
                    <a:pt x="1883" y="3734"/>
                  </a:cubicBezTo>
                  <a:cubicBezTo>
                    <a:pt x="2138" y="3734"/>
                    <a:pt x="2394" y="3734"/>
                    <a:pt x="2681" y="3862"/>
                  </a:cubicBezTo>
                  <a:cubicBezTo>
                    <a:pt x="2936" y="3989"/>
                    <a:pt x="3351" y="3989"/>
                    <a:pt x="3606" y="4117"/>
                  </a:cubicBezTo>
                  <a:cubicBezTo>
                    <a:pt x="3862" y="4245"/>
                    <a:pt x="3989" y="4372"/>
                    <a:pt x="4277" y="4660"/>
                  </a:cubicBezTo>
                  <a:lnTo>
                    <a:pt x="4277" y="4787"/>
                  </a:lnTo>
                  <a:cubicBezTo>
                    <a:pt x="4277" y="5043"/>
                    <a:pt x="4149" y="5330"/>
                    <a:pt x="4149" y="5585"/>
                  </a:cubicBezTo>
                  <a:cubicBezTo>
                    <a:pt x="4149" y="5841"/>
                    <a:pt x="4149" y="6128"/>
                    <a:pt x="3989" y="6383"/>
                  </a:cubicBezTo>
                  <a:lnTo>
                    <a:pt x="3989" y="7053"/>
                  </a:lnTo>
                  <a:lnTo>
                    <a:pt x="3989" y="8362"/>
                  </a:lnTo>
                  <a:cubicBezTo>
                    <a:pt x="3862" y="8521"/>
                    <a:pt x="3734" y="8649"/>
                    <a:pt x="3734" y="8777"/>
                  </a:cubicBezTo>
                  <a:cubicBezTo>
                    <a:pt x="3606" y="8904"/>
                    <a:pt x="3479" y="8904"/>
                    <a:pt x="3479" y="9032"/>
                  </a:cubicBezTo>
                  <a:cubicBezTo>
                    <a:pt x="3064" y="8649"/>
                    <a:pt x="2681" y="8362"/>
                    <a:pt x="2266" y="7851"/>
                  </a:cubicBezTo>
                  <a:cubicBezTo>
                    <a:pt x="2138" y="7723"/>
                    <a:pt x="2011" y="7436"/>
                    <a:pt x="1755" y="7181"/>
                  </a:cubicBezTo>
                  <a:cubicBezTo>
                    <a:pt x="1596" y="6766"/>
                    <a:pt x="1340" y="6511"/>
                    <a:pt x="1213" y="6128"/>
                  </a:cubicBezTo>
                  <a:cubicBezTo>
                    <a:pt x="1085" y="5713"/>
                    <a:pt x="958" y="5458"/>
                    <a:pt x="958" y="5170"/>
                  </a:cubicBezTo>
                  <a:lnTo>
                    <a:pt x="958" y="4245"/>
                  </a:lnTo>
                  <a:cubicBezTo>
                    <a:pt x="958" y="4117"/>
                    <a:pt x="958" y="3989"/>
                    <a:pt x="1085" y="3862"/>
                  </a:cubicBezTo>
                  <a:lnTo>
                    <a:pt x="1085" y="3734"/>
                  </a:lnTo>
                  <a:lnTo>
                    <a:pt x="1340" y="3734"/>
                  </a:lnTo>
                  <a:cubicBezTo>
                    <a:pt x="1383" y="3681"/>
                    <a:pt x="1426" y="3663"/>
                    <a:pt x="1474" y="3663"/>
                  </a:cubicBezTo>
                  <a:close/>
                  <a:moveTo>
                    <a:pt x="6926" y="6511"/>
                  </a:moveTo>
                  <a:cubicBezTo>
                    <a:pt x="7053" y="6766"/>
                    <a:pt x="7181" y="6926"/>
                    <a:pt x="7340" y="7053"/>
                  </a:cubicBezTo>
                  <a:cubicBezTo>
                    <a:pt x="7596" y="7181"/>
                    <a:pt x="7723" y="7436"/>
                    <a:pt x="7979" y="7564"/>
                  </a:cubicBezTo>
                  <a:cubicBezTo>
                    <a:pt x="8138" y="7723"/>
                    <a:pt x="8266" y="7979"/>
                    <a:pt x="8394" y="8106"/>
                  </a:cubicBezTo>
                  <a:lnTo>
                    <a:pt x="8394" y="9160"/>
                  </a:lnTo>
                  <a:lnTo>
                    <a:pt x="8394" y="9447"/>
                  </a:lnTo>
                  <a:lnTo>
                    <a:pt x="8394" y="9575"/>
                  </a:lnTo>
                  <a:cubicBezTo>
                    <a:pt x="7979" y="9957"/>
                    <a:pt x="7468" y="10245"/>
                    <a:pt x="7053" y="10628"/>
                  </a:cubicBezTo>
                  <a:cubicBezTo>
                    <a:pt x="6798" y="10915"/>
                    <a:pt x="6670" y="11043"/>
                    <a:pt x="6383" y="11298"/>
                  </a:cubicBezTo>
                  <a:cubicBezTo>
                    <a:pt x="6383" y="11298"/>
                    <a:pt x="6255" y="11298"/>
                    <a:pt x="6255" y="11426"/>
                  </a:cubicBezTo>
                  <a:cubicBezTo>
                    <a:pt x="6000" y="11170"/>
                    <a:pt x="5745" y="11043"/>
                    <a:pt x="5457" y="10915"/>
                  </a:cubicBezTo>
                  <a:cubicBezTo>
                    <a:pt x="5330" y="10755"/>
                    <a:pt x="5202" y="10500"/>
                    <a:pt x="4947" y="10372"/>
                  </a:cubicBezTo>
                  <a:lnTo>
                    <a:pt x="4947" y="9575"/>
                  </a:lnTo>
                  <a:cubicBezTo>
                    <a:pt x="4787" y="9319"/>
                    <a:pt x="4787" y="9032"/>
                    <a:pt x="4787" y="8777"/>
                  </a:cubicBezTo>
                  <a:cubicBezTo>
                    <a:pt x="4947" y="8521"/>
                    <a:pt x="5074" y="8362"/>
                    <a:pt x="5202" y="8234"/>
                  </a:cubicBezTo>
                  <a:cubicBezTo>
                    <a:pt x="5330" y="8106"/>
                    <a:pt x="5457" y="7979"/>
                    <a:pt x="5457" y="7851"/>
                  </a:cubicBezTo>
                  <a:cubicBezTo>
                    <a:pt x="5745" y="7564"/>
                    <a:pt x="6128" y="7181"/>
                    <a:pt x="6383" y="6926"/>
                  </a:cubicBezTo>
                  <a:lnTo>
                    <a:pt x="6383" y="7053"/>
                  </a:lnTo>
                  <a:lnTo>
                    <a:pt x="6926" y="6511"/>
                  </a:lnTo>
                  <a:close/>
                  <a:moveTo>
                    <a:pt x="5202" y="11713"/>
                  </a:moveTo>
                  <a:lnTo>
                    <a:pt x="5202" y="11713"/>
                  </a:lnTo>
                  <a:cubicBezTo>
                    <a:pt x="5330" y="11840"/>
                    <a:pt x="5457" y="11968"/>
                    <a:pt x="5585" y="11968"/>
                  </a:cubicBezTo>
                  <a:cubicBezTo>
                    <a:pt x="5457" y="12096"/>
                    <a:pt x="5330" y="12096"/>
                    <a:pt x="5330" y="12223"/>
                  </a:cubicBezTo>
                  <a:cubicBezTo>
                    <a:pt x="5202" y="12096"/>
                    <a:pt x="5202" y="11840"/>
                    <a:pt x="5202" y="11713"/>
                  </a:cubicBezTo>
                  <a:close/>
                  <a:moveTo>
                    <a:pt x="8394" y="10755"/>
                  </a:moveTo>
                  <a:cubicBezTo>
                    <a:pt x="8394" y="11170"/>
                    <a:pt x="8394" y="11713"/>
                    <a:pt x="8266" y="12096"/>
                  </a:cubicBezTo>
                  <a:lnTo>
                    <a:pt x="8266" y="12223"/>
                  </a:lnTo>
                  <a:lnTo>
                    <a:pt x="8266" y="12638"/>
                  </a:lnTo>
                  <a:lnTo>
                    <a:pt x="8138" y="12638"/>
                  </a:lnTo>
                  <a:cubicBezTo>
                    <a:pt x="7851" y="12511"/>
                    <a:pt x="7596" y="12223"/>
                    <a:pt x="7181" y="12096"/>
                  </a:cubicBezTo>
                  <a:cubicBezTo>
                    <a:pt x="7181" y="11968"/>
                    <a:pt x="7053" y="11968"/>
                    <a:pt x="7053" y="11968"/>
                  </a:cubicBezTo>
                  <a:lnTo>
                    <a:pt x="7340" y="11713"/>
                  </a:lnTo>
                  <a:cubicBezTo>
                    <a:pt x="7723" y="11426"/>
                    <a:pt x="7979" y="11043"/>
                    <a:pt x="8394" y="10755"/>
                  </a:cubicBezTo>
                  <a:close/>
                  <a:moveTo>
                    <a:pt x="3606" y="10372"/>
                  </a:moveTo>
                  <a:lnTo>
                    <a:pt x="4149" y="10915"/>
                  </a:lnTo>
                  <a:cubicBezTo>
                    <a:pt x="4149" y="11043"/>
                    <a:pt x="4149" y="11298"/>
                    <a:pt x="4277" y="11553"/>
                  </a:cubicBezTo>
                  <a:cubicBezTo>
                    <a:pt x="4277" y="11968"/>
                    <a:pt x="4404" y="12351"/>
                    <a:pt x="4404" y="12766"/>
                  </a:cubicBezTo>
                  <a:cubicBezTo>
                    <a:pt x="3989" y="13021"/>
                    <a:pt x="3606" y="13309"/>
                    <a:pt x="3064" y="13564"/>
                  </a:cubicBezTo>
                  <a:cubicBezTo>
                    <a:pt x="2936" y="13564"/>
                    <a:pt x="2681" y="13691"/>
                    <a:pt x="2394" y="13691"/>
                  </a:cubicBezTo>
                  <a:lnTo>
                    <a:pt x="1883" y="13691"/>
                  </a:lnTo>
                  <a:lnTo>
                    <a:pt x="1883" y="13436"/>
                  </a:lnTo>
                  <a:cubicBezTo>
                    <a:pt x="2011" y="13309"/>
                    <a:pt x="2011" y="13149"/>
                    <a:pt x="2011" y="13149"/>
                  </a:cubicBezTo>
                  <a:cubicBezTo>
                    <a:pt x="2266" y="12638"/>
                    <a:pt x="2394" y="12223"/>
                    <a:pt x="2681" y="11840"/>
                  </a:cubicBezTo>
                  <a:cubicBezTo>
                    <a:pt x="2809" y="11713"/>
                    <a:pt x="2936" y="11426"/>
                    <a:pt x="3064" y="11170"/>
                  </a:cubicBezTo>
                  <a:cubicBezTo>
                    <a:pt x="3192" y="11043"/>
                    <a:pt x="3351" y="10755"/>
                    <a:pt x="3479" y="10628"/>
                  </a:cubicBezTo>
                  <a:cubicBezTo>
                    <a:pt x="3479" y="10500"/>
                    <a:pt x="3606" y="10500"/>
                    <a:pt x="3606" y="10372"/>
                  </a:cubicBezTo>
                  <a:close/>
                  <a:moveTo>
                    <a:pt x="9734" y="9447"/>
                  </a:moveTo>
                  <a:cubicBezTo>
                    <a:pt x="9989" y="9830"/>
                    <a:pt x="10372" y="10117"/>
                    <a:pt x="10659" y="10500"/>
                  </a:cubicBezTo>
                  <a:cubicBezTo>
                    <a:pt x="10915" y="10755"/>
                    <a:pt x="11042" y="11170"/>
                    <a:pt x="11170" y="11426"/>
                  </a:cubicBezTo>
                  <a:cubicBezTo>
                    <a:pt x="11330" y="11553"/>
                    <a:pt x="11330" y="11553"/>
                    <a:pt x="11330" y="11713"/>
                  </a:cubicBezTo>
                  <a:cubicBezTo>
                    <a:pt x="11330" y="11713"/>
                    <a:pt x="11330" y="11840"/>
                    <a:pt x="11457" y="11968"/>
                  </a:cubicBezTo>
                  <a:cubicBezTo>
                    <a:pt x="11457" y="12223"/>
                    <a:pt x="11585" y="12351"/>
                    <a:pt x="11713" y="12511"/>
                  </a:cubicBezTo>
                  <a:cubicBezTo>
                    <a:pt x="11713" y="12638"/>
                    <a:pt x="11840" y="12766"/>
                    <a:pt x="11840" y="13021"/>
                  </a:cubicBezTo>
                  <a:cubicBezTo>
                    <a:pt x="11968" y="13021"/>
                    <a:pt x="11968" y="13149"/>
                    <a:pt x="11968" y="13149"/>
                  </a:cubicBezTo>
                  <a:lnTo>
                    <a:pt x="11968" y="13309"/>
                  </a:lnTo>
                  <a:lnTo>
                    <a:pt x="11968" y="13436"/>
                  </a:lnTo>
                  <a:cubicBezTo>
                    <a:pt x="11840" y="13436"/>
                    <a:pt x="11840" y="13436"/>
                    <a:pt x="11840" y="13564"/>
                  </a:cubicBezTo>
                  <a:lnTo>
                    <a:pt x="11585" y="13564"/>
                  </a:lnTo>
                  <a:cubicBezTo>
                    <a:pt x="11585" y="13691"/>
                    <a:pt x="11585" y="13691"/>
                    <a:pt x="11457" y="13691"/>
                  </a:cubicBezTo>
                  <a:lnTo>
                    <a:pt x="11170" y="13691"/>
                  </a:lnTo>
                  <a:cubicBezTo>
                    <a:pt x="10372" y="13564"/>
                    <a:pt x="9734" y="13309"/>
                    <a:pt x="9064" y="13021"/>
                  </a:cubicBezTo>
                  <a:cubicBezTo>
                    <a:pt x="9191" y="12766"/>
                    <a:pt x="9191" y="12351"/>
                    <a:pt x="9191" y="11968"/>
                  </a:cubicBezTo>
                  <a:cubicBezTo>
                    <a:pt x="9319" y="11553"/>
                    <a:pt x="9319" y="11043"/>
                    <a:pt x="9319" y="10628"/>
                  </a:cubicBezTo>
                  <a:lnTo>
                    <a:pt x="9319" y="9830"/>
                  </a:lnTo>
                  <a:lnTo>
                    <a:pt x="9447" y="9702"/>
                  </a:lnTo>
                  <a:cubicBezTo>
                    <a:pt x="9574" y="9702"/>
                    <a:pt x="9574" y="9575"/>
                    <a:pt x="9734" y="9447"/>
                  </a:cubicBezTo>
                  <a:close/>
                  <a:moveTo>
                    <a:pt x="6255" y="12511"/>
                  </a:moveTo>
                  <a:cubicBezTo>
                    <a:pt x="6383" y="12638"/>
                    <a:pt x="6543" y="12638"/>
                    <a:pt x="6670" y="12766"/>
                  </a:cubicBezTo>
                  <a:cubicBezTo>
                    <a:pt x="6926" y="12894"/>
                    <a:pt x="7053" y="13021"/>
                    <a:pt x="7340" y="13149"/>
                  </a:cubicBezTo>
                  <a:cubicBezTo>
                    <a:pt x="7468" y="13309"/>
                    <a:pt x="7723" y="13436"/>
                    <a:pt x="7851" y="13564"/>
                  </a:cubicBezTo>
                  <a:lnTo>
                    <a:pt x="8138" y="13564"/>
                  </a:lnTo>
                  <a:cubicBezTo>
                    <a:pt x="7979" y="13691"/>
                    <a:pt x="7979" y="13819"/>
                    <a:pt x="7979" y="14106"/>
                  </a:cubicBezTo>
                  <a:cubicBezTo>
                    <a:pt x="7851" y="14234"/>
                    <a:pt x="7851" y="14489"/>
                    <a:pt x="7723" y="14745"/>
                  </a:cubicBezTo>
                  <a:cubicBezTo>
                    <a:pt x="7596" y="14904"/>
                    <a:pt x="7468" y="15160"/>
                    <a:pt x="7468" y="15287"/>
                  </a:cubicBezTo>
                  <a:cubicBezTo>
                    <a:pt x="7340" y="15287"/>
                    <a:pt x="7340" y="15287"/>
                    <a:pt x="7340" y="15415"/>
                  </a:cubicBezTo>
                  <a:lnTo>
                    <a:pt x="6926" y="15415"/>
                  </a:lnTo>
                  <a:cubicBezTo>
                    <a:pt x="6926" y="15415"/>
                    <a:pt x="6798" y="15415"/>
                    <a:pt x="6670" y="15287"/>
                  </a:cubicBezTo>
                  <a:lnTo>
                    <a:pt x="6543" y="15287"/>
                  </a:lnTo>
                  <a:cubicBezTo>
                    <a:pt x="6383" y="15160"/>
                    <a:pt x="6383" y="15160"/>
                    <a:pt x="6383" y="15032"/>
                  </a:cubicBezTo>
                  <a:cubicBezTo>
                    <a:pt x="6128" y="14745"/>
                    <a:pt x="6000" y="14489"/>
                    <a:pt x="5872" y="14106"/>
                  </a:cubicBezTo>
                  <a:cubicBezTo>
                    <a:pt x="5745" y="13819"/>
                    <a:pt x="5585" y="13436"/>
                    <a:pt x="5457" y="13149"/>
                  </a:cubicBezTo>
                  <a:cubicBezTo>
                    <a:pt x="5745" y="13021"/>
                    <a:pt x="5872" y="12894"/>
                    <a:pt x="6128" y="12766"/>
                  </a:cubicBezTo>
                  <a:cubicBezTo>
                    <a:pt x="6128" y="12638"/>
                    <a:pt x="6255" y="12638"/>
                    <a:pt x="6255" y="12511"/>
                  </a:cubicBezTo>
                  <a:close/>
                  <a:moveTo>
                    <a:pt x="6383" y="0"/>
                  </a:moveTo>
                  <a:cubicBezTo>
                    <a:pt x="6383" y="0"/>
                    <a:pt x="6255" y="0"/>
                    <a:pt x="6255" y="128"/>
                  </a:cubicBezTo>
                  <a:lnTo>
                    <a:pt x="6128" y="128"/>
                  </a:lnTo>
                  <a:cubicBezTo>
                    <a:pt x="6000" y="256"/>
                    <a:pt x="5872" y="256"/>
                    <a:pt x="5872" y="383"/>
                  </a:cubicBezTo>
                  <a:cubicBezTo>
                    <a:pt x="5585" y="383"/>
                    <a:pt x="5457" y="543"/>
                    <a:pt x="5330" y="670"/>
                  </a:cubicBezTo>
                  <a:cubicBezTo>
                    <a:pt x="5074" y="1341"/>
                    <a:pt x="4947" y="1979"/>
                    <a:pt x="4660" y="2649"/>
                  </a:cubicBezTo>
                  <a:cubicBezTo>
                    <a:pt x="4660" y="2936"/>
                    <a:pt x="4660" y="3064"/>
                    <a:pt x="4532" y="3192"/>
                  </a:cubicBezTo>
                  <a:lnTo>
                    <a:pt x="4532" y="3575"/>
                  </a:lnTo>
                  <a:cubicBezTo>
                    <a:pt x="4404" y="3575"/>
                    <a:pt x="4404" y="3575"/>
                    <a:pt x="4277" y="3447"/>
                  </a:cubicBezTo>
                  <a:cubicBezTo>
                    <a:pt x="3989" y="3319"/>
                    <a:pt x="3734" y="3192"/>
                    <a:pt x="3351" y="3064"/>
                  </a:cubicBezTo>
                  <a:cubicBezTo>
                    <a:pt x="3192" y="3064"/>
                    <a:pt x="2936" y="2936"/>
                    <a:pt x="2681" y="2936"/>
                  </a:cubicBezTo>
                  <a:cubicBezTo>
                    <a:pt x="2553" y="2936"/>
                    <a:pt x="2266" y="2777"/>
                    <a:pt x="2011" y="2777"/>
                  </a:cubicBezTo>
                  <a:lnTo>
                    <a:pt x="958" y="2777"/>
                  </a:lnTo>
                  <a:cubicBezTo>
                    <a:pt x="798" y="2936"/>
                    <a:pt x="670" y="2936"/>
                    <a:pt x="543" y="3064"/>
                  </a:cubicBezTo>
                  <a:cubicBezTo>
                    <a:pt x="287" y="3319"/>
                    <a:pt x="160" y="3575"/>
                    <a:pt x="160" y="3989"/>
                  </a:cubicBezTo>
                  <a:cubicBezTo>
                    <a:pt x="0" y="4245"/>
                    <a:pt x="0" y="4660"/>
                    <a:pt x="0" y="4915"/>
                  </a:cubicBezTo>
                  <a:cubicBezTo>
                    <a:pt x="0" y="5330"/>
                    <a:pt x="160" y="5585"/>
                    <a:pt x="160" y="5968"/>
                  </a:cubicBezTo>
                  <a:cubicBezTo>
                    <a:pt x="287" y="6255"/>
                    <a:pt x="415" y="6511"/>
                    <a:pt x="543" y="6766"/>
                  </a:cubicBezTo>
                  <a:cubicBezTo>
                    <a:pt x="670" y="7053"/>
                    <a:pt x="798" y="7309"/>
                    <a:pt x="958" y="7564"/>
                  </a:cubicBezTo>
                  <a:cubicBezTo>
                    <a:pt x="1213" y="7851"/>
                    <a:pt x="1340" y="8234"/>
                    <a:pt x="1596" y="8521"/>
                  </a:cubicBezTo>
                  <a:cubicBezTo>
                    <a:pt x="2011" y="9032"/>
                    <a:pt x="2394" y="9447"/>
                    <a:pt x="2936" y="9830"/>
                  </a:cubicBezTo>
                  <a:cubicBezTo>
                    <a:pt x="2936" y="9830"/>
                    <a:pt x="2809" y="9830"/>
                    <a:pt x="2809" y="9957"/>
                  </a:cubicBezTo>
                  <a:cubicBezTo>
                    <a:pt x="2553" y="10372"/>
                    <a:pt x="2266" y="10755"/>
                    <a:pt x="2011" y="11298"/>
                  </a:cubicBezTo>
                  <a:cubicBezTo>
                    <a:pt x="1755" y="11713"/>
                    <a:pt x="1468" y="12096"/>
                    <a:pt x="1340" y="12511"/>
                  </a:cubicBezTo>
                  <a:cubicBezTo>
                    <a:pt x="1213" y="12638"/>
                    <a:pt x="1213" y="12894"/>
                    <a:pt x="1085" y="13021"/>
                  </a:cubicBezTo>
                  <a:lnTo>
                    <a:pt x="1085" y="13691"/>
                  </a:lnTo>
                  <a:cubicBezTo>
                    <a:pt x="1085" y="13819"/>
                    <a:pt x="1085" y="13947"/>
                    <a:pt x="1213" y="14106"/>
                  </a:cubicBezTo>
                  <a:lnTo>
                    <a:pt x="1213" y="14234"/>
                  </a:lnTo>
                  <a:lnTo>
                    <a:pt x="1340" y="14362"/>
                  </a:lnTo>
                  <a:cubicBezTo>
                    <a:pt x="1340" y="14362"/>
                    <a:pt x="1468" y="14362"/>
                    <a:pt x="1468" y="14489"/>
                  </a:cubicBezTo>
                  <a:cubicBezTo>
                    <a:pt x="1596" y="14489"/>
                    <a:pt x="1755" y="14617"/>
                    <a:pt x="1883" y="14617"/>
                  </a:cubicBezTo>
                  <a:lnTo>
                    <a:pt x="2394" y="14617"/>
                  </a:lnTo>
                  <a:cubicBezTo>
                    <a:pt x="2809" y="14617"/>
                    <a:pt x="3192" y="14489"/>
                    <a:pt x="3479" y="14362"/>
                  </a:cubicBezTo>
                  <a:cubicBezTo>
                    <a:pt x="3734" y="14234"/>
                    <a:pt x="3989" y="14106"/>
                    <a:pt x="4149" y="13947"/>
                  </a:cubicBezTo>
                  <a:cubicBezTo>
                    <a:pt x="4404" y="13947"/>
                    <a:pt x="4532" y="13819"/>
                    <a:pt x="4660" y="13691"/>
                  </a:cubicBezTo>
                  <a:cubicBezTo>
                    <a:pt x="4787" y="13819"/>
                    <a:pt x="4787" y="14106"/>
                    <a:pt x="4947" y="14234"/>
                  </a:cubicBezTo>
                  <a:cubicBezTo>
                    <a:pt x="5074" y="14745"/>
                    <a:pt x="5330" y="15287"/>
                    <a:pt x="5745" y="15702"/>
                  </a:cubicBezTo>
                  <a:cubicBezTo>
                    <a:pt x="5745" y="15830"/>
                    <a:pt x="5872" y="15957"/>
                    <a:pt x="6000" y="15957"/>
                  </a:cubicBezTo>
                  <a:cubicBezTo>
                    <a:pt x="6128" y="16085"/>
                    <a:pt x="6255" y="16213"/>
                    <a:pt x="6383" y="16213"/>
                  </a:cubicBezTo>
                  <a:cubicBezTo>
                    <a:pt x="6670" y="16340"/>
                    <a:pt x="6798" y="16340"/>
                    <a:pt x="6926" y="16340"/>
                  </a:cubicBezTo>
                  <a:cubicBezTo>
                    <a:pt x="7181" y="16340"/>
                    <a:pt x="7468" y="16340"/>
                    <a:pt x="7723" y="16213"/>
                  </a:cubicBezTo>
                  <a:cubicBezTo>
                    <a:pt x="7851" y="16085"/>
                    <a:pt x="7979" y="16085"/>
                    <a:pt x="7979" y="15957"/>
                  </a:cubicBezTo>
                  <a:cubicBezTo>
                    <a:pt x="8138" y="15830"/>
                    <a:pt x="8266" y="15702"/>
                    <a:pt x="8394" y="15415"/>
                  </a:cubicBezTo>
                  <a:cubicBezTo>
                    <a:pt x="8521" y="15160"/>
                    <a:pt x="8649" y="14745"/>
                    <a:pt x="8777" y="14362"/>
                  </a:cubicBezTo>
                  <a:cubicBezTo>
                    <a:pt x="8777" y="14234"/>
                    <a:pt x="8936" y="14106"/>
                    <a:pt x="8936" y="13947"/>
                  </a:cubicBezTo>
                  <a:cubicBezTo>
                    <a:pt x="9064" y="13947"/>
                    <a:pt x="9064" y="13947"/>
                    <a:pt x="9191" y="14106"/>
                  </a:cubicBezTo>
                  <a:cubicBezTo>
                    <a:pt x="9574" y="14234"/>
                    <a:pt x="9989" y="14362"/>
                    <a:pt x="10372" y="14489"/>
                  </a:cubicBezTo>
                  <a:cubicBezTo>
                    <a:pt x="10659" y="14489"/>
                    <a:pt x="10915" y="14489"/>
                    <a:pt x="11170" y="14617"/>
                  </a:cubicBezTo>
                  <a:lnTo>
                    <a:pt x="11457" y="14617"/>
                  </a:lnTo>
                  <a:cubicBezTo>
                    <a:pt x="11713" y="14617"/>
                    <a:pt x="11840" y="14489"/>
                    <a:pt x="12128" y="14362"/>
                  </a:cubicBezTo>
                  <a:cubicBezTo>
                    <a:pt x="12128" y="14362"/>
                    <a:pt x="12255" y="14362"/>
                    <a:pt x="12383" y="14234"/>
                  </a:cubicBezTo>
                  <a:lnTo>
                    <a:pt x="12766" y="13819"/>
                  </a:lnTo>
                  <a:cubicBezTo>
                    <a:pt x="12925" y="13564"/>
                    <a:pt x="12925" y="13149"/>
                    <a:pt x="12766" y="12894"/>
                  </a:cubicBezTo>
                  <a:cubicBezTo>
                    <a:pt x="12766" y="12766"/>
                    <a:pt x="12766" y="12638"/>
                    <a:pt x="12638" y="12511"/>
                  </a:cubicBezTo>
                  <a:cubicBezTo>
                    <a:pt x="12638" y="12351"/>
                    <a:pt x="12511" y="12223"/>
                    <a:pt x="12511" y="12223"/>
                  </a:cubicBezTo>
                  <a:lnTo>
                    <a:pt x="12511" y="11840"/>
                  </a:lnTo>
                  <a:cubicBezTo>
                    <a:pt x="12255" y="11426"/>
                    <a:pt x="12128" y="11170"/>
                    <a:pt x="11968" y="10915"/>
                  </a:cubicBezTo>
                  <a:cubicBezTo>
                    <a:pt x="11713" y="10372"/>
                    <a:pt x="11457" y="9957"/>
                    <a:pt x="11042" y="9575"/>
                  </a:cubicBezTo>
                  <a:cubicBezTo>
                    <a:pt x="10787" y="9319"/>
                    <a:pt x="10532" y="9032"/>
                    <a:pt x="10245" y="8777"/>
                  </a:cubicBezTo>
                  <a:cubicBezTo>
                    <a:pt x="10372" y="8777"/>
                    <a:pt x="10372" y="8649"/>
                    <a:pt x="10372" y="8649"/>
                  </a:cubicBezTo>
                  <a:cubicBezTo>
                    <a:pt x="10787" y="8234"/>
                    <a:pt x="11042" y="7851"/>
                    <a:pt x="11330" y="7436"/>
                  </a:cubicBezTo>
                  <a:cubicBezTo>
                    <a:pt x="11585" y="7181"/>
                    <a:pt x="11968" y="6766"/>
                    <a:pt x="12255" y="6383"/>
                  </a:cubicBezTo>
                  <a:lnTo>
                    <a:pt x="12766" y="5841"/>
                  </a:lnTo>
                  <a:cubicBezTo>
                    <a:pt x="12925" y="5585"/>
                    <a:pt x="13053" y="5458"/>
                    <a:pt x="13181" y="5170"/>
                  </a:cubicBezTo>
                  <a:cubicBezTo>
                    <a:pt x="13308" y="5043"/>
                    <a:pt x="13436" y="4787"/>
                    <a:pt x="13564" y="4660"/>
                  </a:cubicBezTo>
                  <a:cubicBezTo>
                    <a:pt x="13723" y="4372"/>
                    <a:pt x="13851" y="4245"/>
                    <a:pt x="13851" y="3989"/>
                  </a:cubicBezTo>
                  <a:cubicBezTo>
                    <a:pt x="13979" y="3862"/>
                    <a:pt x="13979" y="3575"/>
                    <a:pt x="14106" y="3447"/>
                  </a:cubicBezTo>
                  <a:lnTo>
                    <a:pt x="14106" y="3192"/>
                  </a:lnTo>
                  <a:lnTo>
                    <a:pt x="14106" y="2649"/>
                  </a:lnTo>
                  <a:cubicBezTo>
                    <a:pt x="14106" y="2521"/>
                    <a:pt x="13979" y="2266"/>
                    <a:pt x="13979" y="2138"/>
                  </a:cubicBezTo>
                  <a:cubicBezTo>
                    <a:pt x="13851" y="1979"/>
                    <a:pt x="13723" y="1851"/>
                    <a:pt x="13436" y="1724"/>
                  </a:cubicBezTo>
                  <a:cubicBezTo>
                    <a:pt x="13308" y="1724"/>
                    <a:pt x="13308" y="1596"/>
                    <a:pt x="13181" y="1596"/>
                  </a:cubicBezTo>
                  <a:lnTo>
                    <a:pt x="12766" y="1596"/>
                  </a:lnTo>
                  <a:cubicBezTo>
                    <a:pt x="12766" y="1468"/>
                    <a:pt x="12638" y="1468"/>
                    <a:pt x="12511" y="1468"/>
                  </a:cubicBezTo>
                  <a:cubicBezTo>
                    <a:pt x="12383" y="1468"/>
                    <a:pt x="12383" y="1468"/>
                    <a:pt x="12255" y="1596"/>
                  </a:cubicBezTo>
                  <a:cubicBezTo>
                    <a:pt x="11840" y="1851"/>
                    <a:pt x="11330" y="2138"/>
                    <a:pt x="10787" y="2521"/>
                  </a:cubicBezTo>
                  <a:cubicBezTo>
                    <a:pt x="10372" y="2777"/>
                    <a:pt x="9989" y="2936"/>
                    <a:pt x="9574" y="3192"/>
                  </a:cubicBezTo>
                  <a:cubicBezTo>
                    <a:pt x="9447" y="3319"/>
                    <a:pt x="9319" y="3319"/>
                    <a:pt x="9319" y="3447"/>
                  </a:cubicBezTo>
                  <a:cubicBezTo>
                    <a:pt x="9191" y="3447"/>
                    <a:pt x="9064" y="3575"/>
                    <a:pt x="9064" y="3575"/>
                  </a:cubicBezTo>
                  <a:cubicBezTo>
                    <a:pt x="8936" y="3734"/>
                    <a:pt x="8777" y="3734"/>
                    <a:pt x="8649" y="3862"/>
                  </a:cubicBezTo>
                  <a:lnTo>
                    <a:pt x="8649" y="3575"/>
                  </a:lnTo>
                  <a:cubicBezTo>
                    <a:pt x="8521" y="3192"/>
                    <a:pt x="8394" y="2777"/>
                    <a:pt x="8394" y="2394"/>
                  </a:cubicBezTo>
                  <a:cubicBezTo>
                    <a:pt x="8266" y="1979"/>
                    <a:pt x="8138" y="1724"/>
                    <a:pt x="7979" y="1468"/>
                  </a:cubicBezTo>
                  <a:cubicBezTo>
                    <a:pt x="7979" y="1181"/>
                    <a:pt x="7851" y="1053"/>
                    <a:pt x="7851" y="926"/>
                  </a:cubicBezTo>
                  <a:cubicBezTo>
                    <a:pt x="7723" y="798"/>
                    <a:pt x="7596" y="670"/>
                    <a:pt x="7596" y="543"/>
                  </a:cubicBezTo>
                  <a:cubicBezTo>
                    <a:pt x="7468" y="256"/>
                    <a:pt x="7340" y="128"/>
                    <a:pt x="70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68" name="Google Shape;768;p19"/>
          <p:cNvGrpSpPr/>
          <p:nvPr/>
        </p:nvGrpSpPr>
        <p:grpSpPr>
          <a:xfrm>
            <a:off x="10639872" y="382696"/>
            <a:ext cx="1153072" cy="477827"/>
            <a:chOff x="8029479" y="603859"/>
            <a:chExt cx="864804" cy="358370"/>
          </a:xfrm>
        </p:grpSpPr>
        <p:sp>
          <p:nvSpPr>
            <p:cNvPr id="769" name="Google Shape;769;p19"/>
            <p:cNvSpPr/>
            <p:nvPr/>
          </p:nvSpPr>
          <p:spPr>
            <a:xfrm>
              <a:off x="8029479" y="603859"/>
              <a:ext cx="864804" cy="358370"/>
            </a:xfrm>
            <a:custGeom>
              <a:avLst/>
              <a:gdLst/>
              <a:ahLst/>
              <a:cxnLst/>
              <a:rect l="l" t="t" r="r" b="b"/>
              <a:pathLst>
                <a:path w="28053" h="11625" extrusionOk="0">
                  <a:moveTo>
                    <a:pt x="15159" y="926"/>
                  </a:moveTo>
                  <a:cubicBezTo>
                    <a:pt x="15287" y="1053"/>
                    <a:pt x="15574" y="1053"/>
                    <a:pt x="15830" y="1053"/>
                  </a:cubicBezTo>
                  <a:lnTo>
                    <a:pt x="17298" y="1053"/>
                  </a:lnTo>
                  <a:cubicBezTo>
                    <a:pt x="17681" y="1053"/>
                    <a:pt x="18095" y="1053"/>
                    <a:pt x="18351" y="1181"/>
                  </a:cubicBezTo>
                  <a:lnTo>
                    <a:pt x="20361" y="1181"/>
                  </a:lnTo>
                  <a:lnTo>
                    <a:pt x="20489" y="1341"/>
                  </a:lnTo>
                  <a:lnTo>
                    <a:pt x="22340" y="1341"/>
                  </a:lnTo>
                  <a:cubicBezTo>
                    <a:pt x="22883" y="1341"/>
                    <a:pt x="23266" y="1341"/>
                    <a:pt x="23680" y="1468"/>
                  </a:cubicBezTo>
                  <a:lnTo>
                    <a:pt x="24191" y="1468"/>
                  </a:lnTo>
                  <a:cubicBezTo>
                    <a:pt x="24478" y="1596"/>
                    <a:pt x="24734" y="1596"/>
                    <a:pt x="24861" y="1724"/>
                  </a:cubicBezTo>
                  <a:lnTo>
                    <a:pt x="25659" y="1724"/>
                  </a:lnTo>
                  <a:lnTo>
                    <a:pt x="25946" y="1851"/>
                  </a:lnTo>
                  <a:lnTo>
                    <a:pt x="26329" y="1851"/>
                  </a:lnTo>
                  <a:cubicBezTo>
                    <a:pt x="26585" y="1851"/>
                    <a:pt x="26744" y="1851"/>
                    <a:pt x="26872" y="1979"/>
                  </a:cubicBezTo>
                  <a:cubicBezTo>
                    <a:pt x="26872" y="2139"/>
                    <a:pt x="26744" y="2139"/>
                    <a:pt x="26744" y="2139"/>
                  </a:cubicBezTo>
                  <a:cubicBezTo>
                    <a:pt x="26744" y="2139"/>
                    <a:pt x="26585" y="2266"/>
                    <a:pt x="26457" y="2266"/>
                  </a:cubicBezTo>
                  <a:cubicBezTo>
                    <a:pt x="26202" y="2394"/>
                    <a:pt x="25946" y="2521"/>
                    <a:pt x="25787" y="2649"/>
                  </a:cubicBezTo>
                  <a:cubicBezTo>
                    <a:pt x="25659" y="2649"/>
                    <a:pt x="25404" y="2777"/>
                    <a:pt x="25276" y="2777"/>
                  </a:cubicBezTo>
                  <a:cubicBezTo>
                    <a:pt x="25149" y="2936"/>
                    <a:pt x="24861" y="3064"/>
                    <a:pt x="24606" y="3192"/>
                  </a:cubicBezTo>
                  <a:cubicBezTo>
                    <a:pt x="24478" y="3319"/>
                    <a:pt x="24351" y="3319"/>
                    <a:pt x="24191" y="3447"/>
                  </a:cubicBezTo>
                  <a:lnTo>
                    <a:pt x="24063" y="3447"/>
                  </a:lnTo>
                  <a:lnTo>
                    <a:pt x="23936" y="3575"/>
                  </a:lnTo>
                  <a:cubicBezTo>
                    <a:pt x="23680" y="3734"/>
                    <a:pt x="23266" y="3990"/>
                    <a:pt x="22883" y="4117"/>
                  </a:cubicBezTo>
                  <a:lnTo>
                    <a:pt x="22755" y="4245"/>
                  </a:lnTo>
                  <a:lnTo>
                    <a:pt x="22340" y="4532"/>
                  </a:lnTo>
                  <a:cubicBezTo>
                    <a:pt x="21542" y="4787"/>
                    <a:pt x="20872" y="5170"/>
                    <a:pt x="20202" y="5585"/>
                  </a:cubicBezTo>
                  <a:cubicBezTo>
                    <a:pt x="19691" y="5968"/>
                    <a:pt x="19149" y="6255"/>
                    <a:pt x="18606" y="6511"/>
                  </a:cubicBezTo>
                  <a:cubicBezTo>
                    <a:pt x="18478" y="6638"/>
                    <a:pt x="18351" y="6766"/>
                    <a:pt x="18223" y="6766"/>
                  </a:cubicBezTo>
                  <a:lnTo>
                    <a:pt x="18095" y="6926"/>
                  </a:lnTo>
                  <a:cubicBezTo>
                    <a:pt x="17968" y="7053"/>
                    <a:pt x="17681" y="7181"/>
                    <a:pt x="17553" y="7309"/>
                  </a:cubicBezTo>
                  <a:cubicBezTo>
                    <a:pt x="17553" y="7309"/>
                    <a:pt x="17425" y="7309"/>
                    <a:pt x="17425" y="7181"/>
                  </a:cubicBezTo>
                  <a:cubicBezTo>
                    <a:pt x="17298" y="7181"/>
                    <a:pt x="17170" y="7181"/>
                    <a:pt x="17170" y="7053"/>
                  </a:cubicBezTo>
                  <a:lnTo>
                    <a:pt x="16883" y="7053"/>
                  </a:lnTo>
                  <a:cubicBezTo>
                    <a:pt x="16500" y="6926"/>
                    <a:pt x="16085" y="6926"/>
                    <a:pt x="15702" y="6766"/>
                  </a:cubicBezTo>
                  <a:lnTo>
                    <a:pt x="15415" y="6766"/>
                  </a:lnTo>
                  <a:cubicBezTo>
                    <a:pt x="14617" y="6638"/>
                    <a:pt x="13691" y="6511"/>
                    <a:pt x="12766" y="6383"/>
                  </a:cubicBezTo>
                  <a:cubicBezTo>
                    <a:pt x="12638" y="6383"/>
                    <a:pt x="12383" y="6255"/>
                    <a:pt x="12223" y="6255"/>
                  </a:cubicBezTo>
                  <a:lnTo>
                    <a:pt x="12096" y="6255"/>
                  </a:lnTo>
                  <a:cubicBezTo>
                    <a:pt x="11968" y="6255"/>
                    <a:pt x="11713" y="6128"/>
                    <a:pt x="11585" y="6128"/>
                  </a:cubicBezTo>
                  <a:cubicBezTo>
                    <a:pt x="11042" y="5968"/>
                    <a:pt x="10500" y="5968"/>
                    <a:pt x="10117" y="5968"/>
                  </a:cubicBezTo>
                  <a:lnTo>
                    <a:pt x="9702" y="5841"/>
                  </a:lnTo>
                  <a:cubicBezTo>
                    <a:pt x="9319" y="5841"/>
                    <a:pt x="9032" y="5841"/>
                    <a:pt x="8649" y="5713"/>
                  </a:cubicBezTo>
                  <a:cubicBezTo>
                    <a:pt x="8106" y="5713"/>
                    <a:pt x="7723" y="5713"/>
                    <a:pt x="7181" y="5585"/>
                  </a:cubicBezTo>
                  <a:lnTo>
                    <a:pt x="6383" y="5585"/>
                  </a:lnTo>
                  <a:cubicBezTo>
                    <a:pt x="5840" y="5585"/>
                    <a:pt x="5330" y="5458"/>
                    <a:pt x="4787" y="5458"/>
                  </a:cubicBezTo>
                  <a:lnTo>
                    <a:pt x="4404" y="5458"/>
                  </a:lnTo>
                  <a:lnTo>
                    <a:pt x="4660" y="5330"/>
                  </a:lnTo>
                  <a:cubicBezTo>
                    <a:pt x="4787" y="5170"/>
                    <a:pt x="5043" y="5170"/>
                    <a:pt x="5202" y="5043"/>
                  </a:cubicBezTo>
                  <a:cubicBezTo>
                    <a:pt x="5330" y="4915"/>
                    <a:pt x="5585" y="4915"/>
                    <a:pt x="5713" y="4787"/>
                  </a:cubicBezTo>
                  <a:lnTo>
                    <a:pt x="5840" y="4660"/>
                  </a:lnTo>
                  <a:cubicBezTo>
                    <a:pt x="6000" y="4532"/>
                    <a:pt x="6255" y="4532"/>
                    <a:pt x="6383" y="4373"/>
                  </a:cubicBezTo>
                  <a:lnTo>
                    <a:pt x="6511" y="4373"/>
                  </a:lnTo>
                  <a:cubicBezTo>
                    <a:pt x="6798" y="4117"/>
                    <a:pt x="7053" y="3990"/>
                    <a:pt x="7436" y="3862"/>
                  </a:cubicBezTo>
                  <a:cubicBezTo>
                    <a:pt x="7596" y="3862"/>
                    <a:pt x="7723" y="3734"/>
                    <a:pt x="7851" y="3734"/>
                  </a:cubicBezTo>
                  <a:lnTo>
                    <a:pt x="8234" y="3447"/>
                  </a:lnTo>
                  <a:cubicBezTo>
                    <a:pt x="8521" y="3319"/>
                    <a:pt x="8904" y="3192"/>
                    <a:pt x="9191" y="3064"/>
                  </a:cubicBezTo>
                  <a:lnTo>
                    <a:pt x="9319" y="3064"/>
                  </a:lnTo>
                  <a:cubicBezTo>
                    <a:pt x="9702" y="2936"/>
                    <a:pt x="10117" y="2777"/>
                    <a:pt x="10372" y="2521"/>
                  </a:cubicBezTo>
                  <a:cubicBezTo>
                    <a:pt x="10628" y="2521"/>
                    <a:pt x="10787" y="2394"/>
                    <a:pt x="11042" y="2266"/>
                  </a:cubicBezTo>
                  <a:cubicBezTo>
                    <a:pt x="11042" y="2266"/>
                    <a:pt x="11170" y="2139"/>
                    <a:pt x="11298" y="2139"/>
                  </a:cubicBezTo>
                  <a:lnTo>
                    <a:pt x="11425" y="2139"/>
                  </a:lnTo>
                  <a:cubicBezTo>
                    <a:pt x="11425" y="2139"/>
                    <a:pt x="11425" y="1979"/>
                    <a:pt x="11585" y="1979"/>
                  </a:cubicBezTo>
                  <a:cubicBezTo>
                    <a:pt x="11713" y="1851"/>
                    <a:pt x="11968" y="1851"/>
                    <a:pt x="12096" y="1724"/>
                  </a:cubicBezTo>
                  <a:cubicBezTo>
                    <a:pt x="12383" y="1596"/>
                    <a:pt x="12510" y="1596"/>
                    <a:pt x="12638" y="1468"/>
                  </a:cubicBezTo>
                  <a:cubicBezTo>
                    <a:pt x="12766" y="1468"/>
                    <a:pt x="12893" y="1341"/>
                    <a:pt x="13021" y="1341"/>
                  </a:cubicBezTo>
                  <a:lnTo>
                    <a:pt x="13021" y="1181"/>
                  </a:lnTo>
                  <a:lnTo>
                    <a:pt x="13181" y="1181"/>
                  </a:lnTo>
                  <a:lnTo>
                    <a:pt x="13308" y="1053"/>
                  </a:lnTo>
                  <a:cubicBezTo>
                    <a:pt x="13436" y="1053"/>
                    <a:pt x="13436" y="1053"/>
                    <a:pt x="13564" y="926"/>
                  </a:cubicBezTo>
                  <a:close/>
                  <a:moveTo>
                    <a:pt x="2138" y="6926"/>
                  </a:moveTo>
                  <a:cubicBezTo>
                    <a:pt x="2011" y="7309"/>
                    <a:pt x="2011" y="7724"/>
                    <a:pt x="2011" y="8234"/>
                  </a:cubicBezTo>
                  <a:lnTo>
                    <a:pt x="1851" y="8362"/>
                  </a:lnTo>
                  <a:lnTo>
                    <a:pt x="1851" y="8521"/>
                  </a:lnTo>
                  <a:lnTo>
                    <a:pt x="1851" y="9160"/>
                  </a:lnTo>
                  <a:lnTo>
                    <a:pt x="1851" y="9319"/>
                  </a:lnTo>
                  <a:cubicBezTo>
                    <a:pt x="1723" y="9160"/>
                    <a:pt x="1723" y="9160"/>
                    <a:pt x="1596" y="9160"/>
                  </a:cubicBezTo>
                  <a:cubicBezTo>
                    <a:pt x="1468" y="9160"/>
                    <a:pt x="1468" y="9032"/>
                    <a:pt x="1340" y="9032"/>
                  </a:cubicBezTo>
                  <a:lnTo>
                    <a:pt x="1340" y="8904"/>
                  </a:lnTo>
                  <a:cubicBezTo>
                    <a:pt x="1213" y="8777"/>
                    <a:pt x="1053" y="8649"/>
                    <a:pt x="1053" y="8521"/>
                  </a:cubicBezTo>
                  <a:cubicBezTo>
                    <a:pt x="1053" y="8521"/>
                    <a:pt x="1053" y="8362"/>
                    <a:pt x="926" y="8362"/>
                  </a:cubicBezTo>
                  <a:lnTo>
                    <a:pt x="926" y="7979"/>
                  </a:lnTo>
                  <a:cubicBezTo>
                    <a:pt x="1053" y="7851"/>
                    <a:pt x="1053" y="7851"/>
                    <a:pt x="1053" y="7724"/>
                  </a:cubicBezTo>
                  <a:cubicBezTo>
                    <a:pt x="1213" y="7564"/>
                    <a:pt x="1213" y="7436"/>
                    <a:pt x="1340" y="7309"/>
                  </a:cubicBezTo>
                  <a:lnTo>
                    <a:pt x="1340" y="7181"/>
                  </a:lnTo>
                  <a:cubicBezTo>
                    <a:pt x="1468" y="7181"/>
                    <a:pt x="1596" y="7053"/>
                    <a:pt x="1723" y="7053"/>
                  </a:cubicBezTo>
                  <a:cubicBezTo>
                    <a:pt x="1723" y="6926"/>
                    <a:pt x="1851" y="6926"/>
                    <a:pt x="1851" y="6926"/>
                  </a:cubicBezTo>
                  <a:close/>
                  <a:moveTo>
                    <a:pt x="26872" y="3064"/>
                  </a:moveTo>
                  <a:lnTo>
                    <a:pt x="27000" y="3192"/>
                  </a:lnTo>
                  <a:lnTo>
                    <a:pt x="27000" y="3319"/>
                  </a:lnTo>
                  <a:cubicBezTo>
                    <a:pt x="27000" y="3575"/>
                    <a:pt x="27127" y="3862"/>
                    <a:pt x="27127" y="3990"/>
                  </a:cubicBezTo>
                  <a:lnTo>
                    <a:pt x="27127" y="4660"/>
                  </a:lnTo>
                  <a:cubicBezTo>
                    <a:pt x="27127" y="4787"/>
                    <a:pt x="27127" y="4787"/>
                    <a:pt x="27000" y="4787"/>
                  </a:cubicBezTo>
                  <a:cubicBezTo>
                    <a:pt x="26872" y="4915"/>
                    <a:pt x="26744" y="5043"/>
                    <a:pt x="26585" y="5170"/>
                  </a:cubicBezTo>
                  <a:cubicBezTo>
                    <a:pt x="26457" y="5330"/>
                    <a:pt x="26329" y="5458"/>
                    <a:pt x="26202" y="5585"/>
                  </a:cubicBezTo>
                  <a:lnTo>
                    <a:pt x="26074" y="5585"/>
                  </a:lnTo>
                  <a:cubicBezTo>
                    <a:pt x="25946" y="5713"/>
                    <a:pt x="25787" y="5713"/>
                    <a:pt x="25659" y="5841"/>
                  </a:cubicBezTo>
                  <a:cubicBezTo>
                    <a:pt x="25532" y="5968"/>
                    <a:pt x="25276" y="6128"/>
                    <a:pt x="25149" y="6128"/>
                  </a:cubicBezTo>
                  <a:lnTo>
                    <a:pt x="25149" y="6255"/>
                  </a:lnTo>
                  <a:cubicBezTo>
                    <a:pt x="24861" y="6383"/>
                    <a:pt x="24734" y="6511"/>
                    <a:pt x="24478" y="6638"/>
                  </a:cubicBezTo>
                  <a:lnTo>
                    <a:pt x="24351" y="6766"/>
                  </a:lnTo>
                  <a:cubicBezTo>
                    <a:pt x="24063" y="6926"/>
                    <a:pt x="23680" y="7181"/>
                    <a:pt x="23393" y="7436"/>
                  </a:cubicBezTo>
                  <a:cubicBezTo>
                    <a:pt x="23010" y="7564"/>
                    <a:pt x="22755" y="7851"/>
                    <a:pt x="22340" y="7979"/>
                  </a:cubicBezTo>
                  <a:cubicBezTo>
                    <a:pt x="22085" y="8107"/>
                    <a:pt x="21957" y="8234"/>
                    <a:pt x="21670" y="8234"/>
                  </a:cubicBezTo>
                  <a:cubicBezTo>
                    <a:pt x="21542" y="8362"/>
                    <a:pt x="21287" y="8521"/>
                    <a:pt x="21159" y="8521"/>
                  </a:cubicBezTo>
                  <a:lnTo>
                    <a:pt x="21000" y="8649"/>
                  </a:lnTo>
                  <a:cubicBezTo>
                    <a:pt x="21000" y="8649"/>
                    <a:pt x="20872" y="8777"/>
                    <a:pt x="20744" y="8777"/>
                  </a:cubicBezTo>
                  <a:cubicBezTo>
                    <a:pt x="20744" y="8777"/>
                    <a:pt x="20617" y="8904"/>
                    <a:pt x="20489" y="8904"/>
                  </a:cubicBezTo>
                  <a:cubicBezTo>
                    <a:pt x="20489" y="8904"/>
                    <a:pt x="20361" y="9032"/>
                    <a:pt x="20202" y="9032"/>
                  </a:cubicBezTo>
                  <a:lnTo>
                    <a:pt x="20074" y="9160"/>
                  </a:lnTo>
                  <a:lnTo>
                    <a:pt x="19946" y="9160"/>
                  </a:lnTo>
                  <a:cubicBezTo>
                    <a:pt x="19691" y="9319"/>
                    <a:pt x="19564" y="9447"/>
                    <a:pt x="19276" y="9575"/>
                  </a:cubicBezTo>
                  <a:cubicBezTo>
                    <a:pt x="19149" y="9702"/>
                    <a:pt x="19021" y="9702"/>
                    <a:pt x="18893" y="9830"/>
                  </a:cubicBezTo>
                  <a:lnTo>
                    <a:pt x="18766" y="9958"/>
                  </a:lnTo>
                  <a:lnTo>
                    <a:pt x="18606" y="10117"/>
                  </a:lnTo>
                  <a:cubicBezTo>
                    <a:pt x="18478" y="10117"/>
                    <a:pt x="18351" y="10245"/>
                    <a:pt x="18223" y="10372"/>
                  </a:cubicBezTo>
                  <a:lnTo>
                    <a:pt x="17968" y="10372"/>
                  </a:lnTo>
                  <a:lnTo>
                    <a:pt x="17968" y="9830"/>
                  </a:lnTo>
                  <a:lnTo>
                    <a:pt x="17968" y="9319"/>
                  </a:lnTo>
                  <a:cubicBezTo>
                    <a:pt x="17968" y="9319"/>
                    <a:pt x="18095" y="9319"/>
                    <a:pt x="18095" y="9160"/>
                  </a:cubicBezTo>
                  <a:cubicBezTo>
                    <a:pt x="18606" y="8904"/>
                    <a:pt x="19149" y="8649"/>
                    <a:pt x="19564" y="8521"/>
                  </a:cubicBezTo>
                  <a:lnTo>
                    <a:pt x="19819" y="8234"/>
                  </a:lnTo>
                  <a:lnTo>
                    <a:pt x="20202" y="8107"/>
                  </a:lnTo>
                  <a:lnTo>
                    <a:pt x="20361" y="7979"/>
                  </a:lnTo>
                  <a:cubicBezTo>
                    <a:pt x="20489" y="7851"/>
                    <a:pt x="20744" y="7851"/>
                    <a:pt x="21000" y="7564"/>
                  </a:cubicBezTo>
                  <a:cubicBezTo>
                    <a:pt x="21000" y="7564"/>
                    <a:pt x="21159" y="7436"/>
                    <a:pt x="21159" y="7309"/>
                  </a:cubicBezTo>
                  <a:cubicBezTo>
                    <a:pt x="21159" y="7181"/>
                    <a:pt x="21000" y="7053"/>
                    <a:pt x="21000" y="6926"/>
                  </a:cubicBezTo>
                  <a:cubicBezTo>
                    <a:pt x="20872" y="6926"/>
                    <a:pt x="20744" y="6766"/>
                    <a:pt x="20617" y="6766"/>
                  </a:cubicBezTo>
                  <a:cubicBezTo>
                    <a:pt x="20489" y="6766"/>
                    <a:pt x="20489" y="6926"/>
                    <a:pt x="20361" y="6926"/>
                  </a:cubicBezTo>
                  <a:cubicBezTo>
                    <a:pt x="20074" y="7053"/>
                    <a:pt x="19946" y="7181"/>
                    <a:pt x="19819" y="7309"/>
                  </a:cubicBezTo>
                  <a:lnTo>
                    <a:pt x="19691" y="7309"/>
                  </a:lnTo>
                  <a:cubicBezTo>
                    <a:pt x="19564" y="7436"/>
                    <a:pt x="19276" y="7564"/>
                    <a:pt x="19021" y="7724"/>
                  </a:cubicBezTo>
                  <a:cubicBezTo>
                    <a:pt x="18766" y="7851"/>
                    <a:pt x="18351" y="8107"/>
                    <a:pt x="18095" y="8234"/>
                  </a:cubicBezTo>
                  <a:cubicBezTo>
                    <a:pt x="17968" y="8234"/>
                    <a:pt x="17968" y="8234"/>
                    <a:pt x="17968" y="8362"/>
                  </a:cubicBezTo>
                  <a:lnTo>
                    <a:pt x="17808" y="8234"/>
                  </a:lnTo>
                  <a:lnTo>
                    <a:pt x="17808" y="8107"/>
                  </a:lnTo>
                  <a:cubicBezTo>
                    <a:pt x="18095" y="7979"/>
                    <a:pt x="18223" y="7851"/>
                    <a:pt x="18478" y="7724"/>
                  </a:cubicBezTo>
                  <a:cubicBezTo>
                    <a:pt x="18478" y="7724"/>
                    <a:pt x="18606" y="7724"/>
                    <a:pt x="18606" y="7564"/>
                  </a:cubicBezTo>
                  <a:cubicBezTo>
                    <a:pt x="18766" y="7564"/>
                    <a:pt x="18893" y="7436"/>
                    <a:pt x="19021" y="7309"/>
                  </a:cubicBezTo>
                  <a:cubicBezTo>
                    <a:pt x="19404" y="7053"/>
                    <a:pt x="19946" y="6766"/>
                    <a:pt x="20361" y="6511"/>
                  </a:cubicBezTo>
                  <a:cubicBezTo>
                    <a:pt x="21159" y="6128"/>
                    <a:pt x="21957" y="5585"/>
                    <a:pt x="22883" y="5170"/>
                  </a:cubicBezTo>
                  <a:lnTo>
                    <a:pt x="23266" y="5043"/>
                  </a:lnTo>
                  <a:lnTo>
                    <a:pt x="23266" y="4915"/>
                  </a:lnTo>
                  <a:cubicBezTo>
                    <a:pt x="23553" y="4787"/>
                    <a:pt x="23808" y="4660"/>
                    <a:pt x="24063" y="4532"/>
                  </a:cubicBezTo>
                  <a:cubicBezTo>
                    <a:pt x="24191" y="4532"/>
                    <a:pt x="24351" y="4373"/>
                    <a:pt x="24351" y="4373"/>
                  </a:cubicBezTo>
                  <a:lnTo>
                    <a:pt x="24478" y="4245"/>
                  </a:lnTo>
                  <a:cubicBezTo>
                    <a:pt x="24734" y="4117"/>
                    <a:pt x="24989" y="3990"/>
                    <a:pt x="25276" y="3862"/>
                  </a:cubicBezTo>
                  <a:cubicBezTo>
                    <a:pt x="25532" y="3734"/>
                    <a:pt x="25946" y="3575"/>
                    <a:pt x="26329" y="3319"/>
                  </a:cubicBezTo>
                  <a:lnTo>
                    <a:pt x="26457" y="3319"/>
                  </a:lnTo>
                  <a:cubicBezTo>
                    <a:pt x="26585" y="3192"/>
                    <a:pt x="26744" y="3192"/>
                    <a:pt x="26872" y="3064"/>
                  </a:cubicBezTo>
                  <a:close/>
                  <a:moveTo>
                    <a:pt x="5585" y="6383"/>
                  </a:moveTo>
                  <a:cubicBezTo>
                    <a:pt x="5840" y="6383"/>
                    <a:pt x="6000" y="6511"/>
                    <a:pt x="6255" y="6511"/>
                  </a:cubicBezTo>
                  <a:lnTo>
                    <a:pt x="7053" y="6511"/>
                  </a:lnTo>
                  <a:cubicBezTo>
                    <a:pt x="7436" y="6511"/>
                    <a:pt x="7851" y="6638"/>
                    <a:pt x="8394" y="6638"/>
                  </a:cubicBezTo>
                  <a:lnTo>
                    <a:pt x="8521" y="6638"/>
                  </a:lnTo>
                  <a:lnTo>
                    <a:pt x="9032" y="6766"/>
                  </a:lnTo>
                  <a:lnTo>
                    <a:pt x="9319" y="6766"/>
                  </a:lnTo>
                  <a:cubicBezTo>
                    <a:pt x="9830" y="6766"/>
                    <a:pt x="10245" y="6766"/>
                    <a:pt x="10787" y="6926"/>
                  </a:cubicBezTo>
                  <a:cubicBezTo>
                    <a:pt x="11170" y="6926"/>
                    <a:pt x="11585" y="7053"/>
                    <a:pt x="11968" y="7181"/>
                  </a:cubicBezTo>
                  <a:cubicBezTo>
                    <a:pt x="12383" y="7181"/>
                    <a:pt x="12638" y="7309"/>
                    <a:pt x="13021" y="7309"/>
                  </a:cubicBezTo>
                  <a:lnTo>
                    <a:pt x="13308" y="7436"/>
                  </a:lnTo>
                  <a:cubicBezTo>
                    <a:pt x="13564" y="7436"/>
                    <a:pt x="13979" y="7436"/>
                    <a:pt x="14234" y="7564"/>
                  </a:cubicBezTo>
                  <a:lnTo>
                    <a:pt x="14904" y="7564"/>
                  </a:lnTo>
                  <a:cubicBezTo>
                    <a:pt x="15287" y="7724"/>
                    <a:pt x="15702" y="7724"/>
                    <a:pt x="16085" y="7851"/>
                  </a:cubicBezTo>
                  <a:lnTo>
                    <a:pt x="16500" y="7851"/>
                  </a:lnTo>
                  <a:cubicBezTo>
                    <a:pt x="16627" y="7851"/>
                    <a:pt x="16755" y="7979"/>
                    <a:pt x="16883" y="7979"/>
                  </a:cubicBezTo>
                  <a:cubicBezTo>
                    <a:pt x="16883" y="7979"/>
                    <a:pt x="16883" y="8107"/>
                    <a:pt x="17010" y="8107"/>
                  </a:cubicBezTo>
                  <a:lnTo>
                    <a:pt x="17010" y="8362"/>
                  </a:lnTo>
                  <a:lnTo>
                    <a:pt x="14904" y="8362"/>
                  </a:lnTo>
                  <a:cubicBezTo>
                    <a:pt x="14617" y="8234"/>
                    <a:pt x="14361" y="8234"/>
                    <a:pt x="14106" y="8107"/>
                  </a:cubicBezTo>
                  <a:cubicBezTo>
                    <a:pt x="13691" y="8107"/>
                    <a:pt x="13436" y="7979"/>
                    <a:pt x="13181" y="7979"/>
                  </a:cubicBezTo>
                  <a:lnTo>
                    <a:pt x="13021" y="7979"/>
                  </a:lnTo>
                  <a:cubicBezTo>
                    <a:pt x="13021" y="7851"/>
                    <a:pt x="12893" y="7851"/>
                    <a:pt x="12893" y="7851"/>
                  </a:cubicBezTo>
                  <a:cubicBezTo>
                    <a:pt x="12766" y="7851"/>
                    <a:pt x="12510" y="7979"/>
                    <a:pt x="12510" y="8234"/>
                  </a:cubicBezTo>
                  <a:lnTo>
                    <a:pt x="12510" y="8521"/>
                  </a:lnTo>
                  <a:cubicBezTo>
                    <a:pt x="12638" y="8649"/>
                    <a:pt x="12638" y="8777"/>
                    <a:pt x="12766" y="8777"/>
                  </a:cubicBezTo>
                  <a:cubicBezTo>
                    <a:pt x="13308" y="8904"/>
                    <a:pt x="13564" y="9032"/>
                    <a:pt x="13979" y="9032"/>
                  </a:cubicBezTo>
                  <a:cubicBezTo>
                    <a:pt x="14361" y="9160"/>
                    <a:pt x="14617" y="9160"/>
                    <a:pt x="15032" y="9160"/>
                  </a:cubicBezTo>
                  <a:cubicBezTo>
                    <a:pt x="15287" y="9319"/>
                    <a:pt x="15574" y="9319"/>
                    <a:pt x="15830" y="9319"/>
                  </a:cubicBezTo>
                  <a:lnTo>
                    <a:pt x="16883" y="9319"/>
                  </a:lnTo>
                  <a:cubicBezTo>
                    <a:pt x="16883" y="9160"/>
                    <a:pt x="17010" y="9160"/>
                    <a:pt x="17010" y="9160"/>
                  </a:cubicBezTo>
                  <a:lnTo>
                    <a:pt x="17010" y="9319"/>
                  </a:lnTo>
                  <a:cubicBezTo>
                    <a:pt x="16755" y="9447"/>
                    <a:pt x="16372" y="9447"/>
                    <a:pt x="16085" y="9447"/>
                  </a:cubicBezTo>
                  <a:lnTo>
                    <a:pt x="14106" y="9447"/>
                  </a:lnTo>
                  <a:cubicBezTo>
                    <a:pt x="13819" y="9447"/>
                    <a:pt x="13691" y="9575"/>
                    <a:pt x="13691" y="9830"/>
                  </a:cubicBezTo>
                  <a:cubicBezTo>
                    <a:pt x="13691" y="10117"/>
                    <a:pt x="13819" y="10372"/>
                    <a:pt x="14106" y="10372"/>
                  </a:cubicBezTo>
                  <a:cubicBezTo>
                    <a:pt x="14617" y="10372"/>
                    <a:pt x="15159" y="10245"/>
                    <a:pt x="15702" y="10245"/>
                  </a:cubicBezTo>
                  <a:lnTo>
                    <a:pt x="17170" y="10245"/>
                  </a:lnTo>
                  <a:cubicBezTo>
                    <a:pt x="17170" y="10372"/>
                    <a:pt x="17010" y="10372"/>
                    <a:pt x="17010" y="10372"/>
                  </a:cubicBezTo>
                  <a:lnTo>
                    <a:pt x="17010" y="10628"/>
                  </a:lnTo>
                  <a:lnTo>
                    <a:pt x="14361" y="10628"/>
                  </a:lnTo>
                  <a:cubicBezTo>
                    <a:pt x="13979" y="10500"/>
                    <a:pt x="13691" y="10500"/>
                    <a:pt x="13436" y="10500"/>
                  </a:cubicBezTo>
                  <a:lnTo>
                    <a:pt x="12766" y="10500"/>
                  </a:lnTo>
                  <a:cubicBezTo>
                    <a:pt x="12383" y="10372"/>
                    <a:pt x="11968" y="10372"/>
                    <a:pt x="11425" y="10372"/>
                  </a:cubicBezTo>
                  <a:lnTo>
                    <a:pt x="8649" y="10372"/>
                  </a:lnTo>
                  <a:cubicBezTo>
                    <a:pt x="8234" y="10372"/>
                    <a:pt x="7851" y="10245"/>
                    <a:pt x="7436" y="10245"/>
                  </a:cubicBezTo>
                  <a:lnTo>
                    <a:pt x="6511" y="10245"/>
                  </a:lnTo>
                  <a:lnTo>
                    <a:pt x="6383" y="10117"/>
                  </a:lnTo>
                  <a:lnTo>
                    <a:pt x="6128" y="10117"/>
                  </a:lnTo>
                  <a:cubicBezTo>
                    <a:pt x="5713" y="10117"/>
                    <a:pt x="5457" y="9958"/>
                    <a:pt x="5043" y="9958"/>
                  </a:cubicBezTo>
                  <a:cubicBezTo>
                    <a:pt x="4915" y="9958"/>
                    <a:pt x="4660" y="9830"/>
                    <a:pt x="4532" y="9830"/>
                  </a:cubicBezTo>
                  <a:lnTo>
                    <a:pt x="4404" y="9830"/>
                  </a:lnTo>
                  <a:cubicBezTo>
                    <a:pt x="4245" y="9830"/>
                    <a:pt x="4117" y="9830"/>
                    <a:pt x="3989" y="9702"/>
                  </a:cubicBezTo>
                  <a:lnTo>
                    <a:pt x="3734" y="9702"/>
                  </a:lnTo>
                  <a:cubicBezTo>
                    <a:pt x="3447" y="9702"/>
                    <a:pt x="3191" y="9575"/>
                    <a:pt x="2936" y="9575"/>
                  </a:cubicBezTo>
                  <a:lnTo>
                    <a:pt x="2809" y="9575"/>
                  </a:lnTo>
                  <a:lnTo>
                    <a:pt x="2809" y="9447"/>
                  </a:lnTo>
                  <a:lnTo>
                    <a:pt x="2809" y="8521"/>
                  </a:lnTo>
                  <a:lnTo>
                    <a:pt x="2809" y="8362"/>
                  </a:lnTo>
                  <a:lnTo>
                    <a:pt x="2809" y="8234"/>
                  </a:lnTo>
                  <a:cubicBezTo>
                    <a:pt x="2936" y="7724"/>
                    <a:pt x="2936" y="7053"/>
                    <a:pt x="3064" y="6638"/>
                  </a:cubicBezTo>
                  <a:lnTo>
                    <a:pt x="3064" y="6511"/>
                  </a:lnTo>
                  <a:lnTo>
                    <a:pt x="3064" y="6383"/>
                  </a:lnTo>
                  <a:close/>
                  <a:moveTo>
                    <a:pt x="13979" y="0"/>
                  </a:moveTo>
                  <a:cubicBezTo>
                    <a:pt x="13819" y="0"/>
                    <a:pt x="13564" y="0"/>
                    <a:pt x="13436" y="128"/>
                  </a:cubicBezTo>
                  <a:lnTo>
                    <a:pt x="13308" y="128"/>
                  </a:lnTo>
                  <a:cubicBezTo>
                    <a:pt x="13181" y="128"/>
                    <a:pt x="13021" y="256"/>
                    <a:pt x="13021" y="256"/>
                  </a:cubicBezTo>
                  <a:cubicBezTo>
                    <a:pt x="12766" y="383"/>
                    <a:pt x="12638" y="383"/>
                    <a:pt x="12510" y="543"/>
                  </a:cubicBezTo>
                  <a:cubicBezTo>
                    <a:pt x="12223" y="670"/>
                    <a:pt x="12096" y="798"/>
                    <a:pt x="11840" y="798"/>
                  </a:cubicBezTo>
                  <a:cubicBezTo>
                    <a:pt x="11713" y="926"/>
                    <a:pt x="11425" y="1053"/>
                    <a:pt x="11298" y="1053"/>
                  </a:cubicBezTo>
                  <a:cubicBezTo>
                    <a:pt x="11042" y="1181"/>
                    <a:pt x="10915" y="1341"/>
                    <a:pt x="10628" y="1468"/>
                  </a:cubicBezTo>
                  <a:cubicBezTo>
                    <a:pt x="10372" y="1596"/>
                    <a:pt x="10117" y="1724"/>
                    <a:pt x="9830" y="1851"/>
                  </a:cubicBezTo>
                  <a:cubicBezTo>
                    <a:pt x="9319" y="1979"/>
                    <a:pt x="8904" y="2266"/>
                    <a:pt x="8521" y="2394"/>
                  </a:cubicBezTo>
                  <a:cubicBezTo>
                    <a:pt x="8234" y="2521"/>
                    <a:pt x="7979" y="2649"/>
                    <a:pt x="7851" y="2649"/>
                  </a:cubicBezTo>
                  <a:cubicBezTo>
                    <a:pt x="7596" y="2777"/>
                    <a:pt x="7436" y="2936"/>
                    <a:pt x="7181" y="3064"/>
                  </a:cubicBezTo>
                  <a:cubicBezTo>
                    <a:pt x="6798" y="3192"/>
                    <a:pt x="6255" y="3319"/>
                    <a:pt x="5840" y="3575"/>
                  </a:cubicBezTo>
                  <a:cubicBezTo>
                    <a:pt x="5585" y="3734"/>
                    <a:pt x="5457" y="3862"/>
                    <a:pt x="5202" y="3990"/>
                  </a:cubicBezTo>
                  <a:cubicBezTo>
                    <a:pt x="4915" y="4117"/>
                    <a:pt x="4787" y="4245"/>
                    <a:pt x="4532" y="4373"/>
                  </a:cubicBezTo>
                  <a:cubicBezTo>
                    <a:pt x="4245" y="4532"/>
                    <a:pt x="3862" y="4660"/>
                    <a:pt x="3606" y="4787"/>
                  </a:cubicBezTo>
                  <a:cubicBezTo>
                    <a:pt x="3191" y="5043"/>
                    <a:pt x="2936" y="5170"/>
                    <a:pt x="2649" y="5330"/>
                  </a:cubicBezTo>
                  <a:cubicBezTo>
                    <a:pt x="2394" y="5458"/>
                    <a:pt x="2138" y="5585"/>
                    <a:pt x="2011" y="5713"/>
                  </a:cubicBezTo>
                  <a:cubicBezTo>
                    <a:pt x="1851" y="5841"/>
                    <a:pt x="1723" y="5841"/>
                    <a:pt x="1596" y="5968"/>
                  </a:cubicBezTo>
                  <a:cubicBezTo>
                    <a:pt x="1468" y="5968"/>
                    <a:pt x="1468" y="5968"/>
                    <a:pt x="1468" y="6128"/>
                  </a:cubicBezTo>
                  <a:lnTo>
                    <a:pt x="1340" y="6128"/>
                  </a:lnTo>
                  <a:lnTo>
                    <a:pt x="1340" y="6255"/>
                  </a:lnTo>
                  <a:cubicBezTo>
                    <a:pt x="1213" y="6255"/>
                    <a:pt x="926" y="6383"/>
                    <a:pt x="798" y="6511"/>
                  </a:cubicBezTo>
                  <a:lnTo>
                    <a:pt x="798" y="6638"/>
                  </a:lnTo>
                  <a:cubicBezTo>
                    <a:pt x="670" y="6638"/>
                    <a:pt x="670" y="6638"/>
                    <a:pt x="670" y="6766"/>
                  </a:cubicBezTo>
                  <a:cubicBezTo>
                    <a:pt x="543" y="6766"/>
                    <a:pt x="543" y="6766"/>
                    <a:pt x="543" y="6926"/>
                  </a:cubicBezTo>
                  <a:cubicBezTo>
                    <a:pt x="255" y="7181"/>
                    <a:pt x="128" y="7436"/>
                    <a:pt x="128" y="7724"/>
                  </a:cubicBezTo>
                  <a:cubicBezTo>
                    <a:pt x="0" y="8107"/>
                    <a:pt x="0" y="8521"/>
                    <a:pt x="128" y="8777"/>
                  </a:cubicBezTo>
                  <a:cubicBezTo>
                    <a:pt x="255" y="9032"/>
                    <a:pt x="415" y="9160"/>
                    <a:pt x="543" y="9319"/>
                  </a:cubicBezTo>
                  <a:cubicBezTo>
                    <a:pt x="543" y="9447"/>
                    <a:pt x="670" y="9575"/>
                    <a:pt x="798" y="9702"/>
                  </a:cubicBezTo>
                  <a:cubicBezTo>
                    <a:pt x="926" y="9830"/>
                    <a:pt x="1213" y="9958"/>
                    <a:pt x="1340" y="9958"/>
                  </a:cubicBezTo>
                  <a:cubicBezTo>
                    <a:pt x="1596" y="10117"/>
                    <a:pt x="1851" y="10245"/>
                    <a:pt x="2266" y="10245"/>
                  </a:cubicBezTo>
                  <a:cubicBezTo>
                    <a:pt x="2521" y="10372"/>
                    <a:pt x="2649" y="10372"/>
                    <a:pt x="2936" y="10500"/>
                  </a:cubicBezTo>
                  <a:cubicBezTo>
                    <a:pt x="3191" y="10500"/>
                    <a:pt x="3447" y="10628"/>
                    <a:pt x="3734" y="10628"/>
                  </a:cubicBezTo>
                  <a:cubicBezTo>
                    <a:pt x="4245" y="10755"/>
                    <a:pt x="4660" y="10755"/>
                    <a:pt x="5202" y="10915"/>
                  </a:cubicBezTo>
                  <a:cubicBezTo>
                    <a:pt x="5713" y="11043"/>
                    <a:pt x="6128" y="11043"/>
                    <a:pt x="6638" y="11170"/>
                  </a:cubicBezTo>
                  <a:lnTo>
                    <a:pt x="8106" y="11170"/>
                  </a:lnTo>
                  <a:cubicBezTo>
                    <a:pt x="8649" y="11234"/>
                    <a:pt x="9151" y="11234"/>
                    <a:pt x="9634" y="11234"/>
                  </a:cubicBezTo>
                  <a:cubicBezTo>
                    <a:pt x="10117" y="11234"/>
                    <a:pt x="10580" y="11234"/>
                    <a:pt x="11042" y="11298"/>
                  </a:cubicBezTo>
                  <a:lnTo>
                    <a:pt x="12510" y="11298"/>
                  </a:lnTo>
                  <a:cubicBezTo>
                    <a:pt x="13021" y="11426"/>
                    <a:pt x="13436" y="11426"/>
                    <a:pt x="13979" y="11426"/>
                  </a:cubicBezTo>
                  <a:cubicBezTo>
                    <a:pt x="14234" y="11426"/>
                    <a:pt x="14361" y="11426"/>
                    <a:pt x="14617" y="11553"/>
                  </a:cubicBezTo>
                  <a:lnTo>
                    <a:pt x="17170" y="11553"/>
                  </a:lnTo>
                  <a:cubicBezTo>
                    <a:pt x="17255" y="11553"/>
                    <a:pt x="17340" y="11624"/>
                    <a:pt x="17425" y="11624"/>
                  </a:cubicBezTo>
                  <a:cubicBezTo>
                    <a:pt x="17468" y="11624"/>
                    <a:pt x="17510" y="11606"/>
                    <a:pt x="17553" y="11553"/>
                  </a:cubicBezTo>
                  <a:cubicBezTo>
                    <a:pt x="17681" y="11553"/>
                    <a:pt x="17808" y="11426"/>
                    <a:pt x="17968" y="11426"/>
                  </a:cubicBezTo>
                  <a:cubicBezTo>
                    <a:pt x="18223" y="11298"/>
                    <a:pt x="18351" y="11298"/>
                    <a:pt x="18478" y="11170"/>
                  </a:cubicBezTo>
                  <a:cubicBezTo>
                    <a:pt x="18766" y="11043"/>
                    <a:pt x="18893" y="10915"/>
                    <a:pt x="19149" y="10755"/>
                  </a:cubicBezTo>
                  <a:cubicBezTo>
                    <a:pt x="19404" y="10628"/>
                    <a:pt x="19819" y="10372"/>
                    <a:pt x="20074" y="10117"/>
                  </a:cubicBezTo>
                  <a:cubicBezTo>
                    <a:pt x="20489" y="9958"/>
                    <a:pt x="20872" y="9702"/>
                    <a:pt x="21287" y="9575"/>
                  </a:cubicBezTo>
                  <a:cubicBezTo>
                    <a:pt x="21670" y="9319"/>
                    <a:pt x="21957" y="9160"/>
                    <a:pt x="22340" y="8904"/>
                  </a:cubicBezTo>
                  <a:cubicBezTo>
                    <a:pt x="22595" y="8904"/>
                    <a:pt x="22883" y="8777"/>
                    <a:pt x="23010" y="8649"/>
                  </a:cubicBezTo>
                  <a:cubicBezTo>
                    <a:pt x="23266" y="8521"/>
                    <a:pt x="23393" y="8362"/>
                    <a:pt x="23680" y="8362"/>
                  </a:cubicBezTo>
                  <a:cubicBezTo>
                    <a:pt x="24063" y="8107"/>
                    <a:pt x="24478" y="7724"/>
                    <a:pt x="24861" y="7436"/>
                  </a:cubicBezTo>
                  <a:lnTo>
                    <a:pt x="26074" y="6638"/>
                  </a:lnTo>
                  <a:cubicBezTo>
                    <a:pt x="26329" y="6511"/>
                    <a:pt x="26457" y="6383"/>
                    <a:pt x="26585" y="6255"/>
                  </a:cubicBezTo>
                  <a:cubicBezTo>
                    <a:pt x="26872" y="6128"/>
                    <a:pt x="27127" y="5968"/>
                    <a:pt x="27255" y="5841"/>
                  </a:cubicBezTo>
                  <a:cubicBezTo>
                    <a:pt x="27383" y="5713"/>
                    <a:pt x="27542" y="5585"/>
                    <a:pt x="27670" y="5458"/>
                  </a:cubicBezTo>
                  <a:cubicBezTo>
                    <a:pt x="27925" y="5170"/>
                    <a:pt x="27925" y="5043"/>
                    <a:pt x="28053" y="4787"/>
                  </a:cubicBezTo>
                  <a:lnTo>
                    <a:pt x="28053" y="4373"/>
                  </a:lnTo>
                  <a:cubicBezTo>
                    <a:pt x="28053" y="3862"/>
                    <a:pt x="27925" y="3447"/>
                    <a:pt x="27797" y="2936"/>
                  </a:cubicBezTo>
                  <a:lnTo>
                    <a:pt x="27797" y="2649"/>
                  </a:lnTo>
                  <a:cubicBezTo>
                    <a:pt x="27797" y="2521"/>
                    <a:pt x="27670" y="2521"/>
                    <a:pt x="27670" y="2394"/>
                  </a:cubicBezTo>
                  <a:cubicBezTo>
                    <a:pt x="27797" y="2394"/>
                    <a:pt x="27797" y="2266"/>
                    <a:pt x="27797" y="2266"/>
                  </a:cubicBezTo>
                  <a:cubicBezTo>
                    <a:pt x="27925" y="2139"/>
                    <a:pt x="27925" y="1979"/>
                    <a:pt x="27925" y="1851"/>
                  </a:cubicBezTo>
                  <a:cubicBezTo>
                    <a:pt x="27797" y="1851"/>
                    <a:pt x="27797" y="1724"/>
                    <a:pt x="27670" y="1596"/>
                  </a:cubicBezTo>
                  <a:cubicBezTo>
                    <a:pt x="27670" y="1341"/>
                    <a:pt x="27383" y="1181"/>
                    <a:pt x="27255" y="1181"/>
                  </a:cubicBezTo>
                  <a:cubicBezTo>
                    <a:pt x="27127" y="1053"/>
                    <a:pt x="26872" y="1053"/>
                    <a:pt x="26744" y="926"/>
                  </a:cubicBezTo>
                  <a:cubicBezTo>
                    <a:pt x="26329" y="926"/>
                    <a:pt x="25787" y="926"/>
                    <a:pt x="25404" y="798"/>
                  </a:cubicBezTo>
                  <a:cubicBezTo>
                    <a:pt x="25276" y="798"/>
                    <a:pt x="24989" y="798"/>
                    <a:pt x="24734" y="670"/>
                  </a:cubicBezTo>
                  <a:cubicBezTo>
                    <a:pt x="24606" y="670"/>
                    <a:pt x="24351" y="670"/>
                    <a:pt x="24191" y="543"/>
                  </a:cubicBezTo>
                  <a:cubicBezTo>
                    <a:pt x="23680" y="543"/>
                    <a:pt x="23138" y="383"/>
                    <a:pt x="22755" y="383"/>
                  </a:cubicBezTo>
                  <a:lnTo>
                    <a:pt x="21287" y="383"/>
                  </a:lnTo>
                  <a:cubicBezTo>
                    <a:pt x="20744" y="383"/>
                    <a:pt x="20361" y="383"/>
                    <a:pt x="19819" y="256"/>
                  </a:cubicBezTo>
                  <a:lnTo>
                    <a:pt x="18606" y="256"/>
                  </a:lnTo>
                  <a:cubicBezTo>
                    <a:pt x="18223" y="256"/>
                    <a:pt x="17808" y="128"/>
                    <a:pt x="17425" y="128"/>
                  </a:cubicBezTo>
                  <a:lnTo>
                    <a:pt x="15287" y="128"/>
                  </a:lnTo>
                  <a:cubicBezTo>
                    <a:pt x="14904" y="0"/>
                    <a:pt x="14489" y="0"/>
                    <a:pt x="14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0" name="Google Shape;770;p19"/>
            <p:cNvSpPr/>
            <p:nvPr/>
          </p:nvSpPr>
          <p:spPr>
            <a:xfrm>
              <a:off x="8430873" y="664834"/>
              <a:ext cx="254820" cy="58079"/>
            </a:xfrm>
            <a:custGeom>
              <a:avLst/>
              <a:gdLst/>
              <a:ahLst/>
              <a:cxnLst/>
              <a:rect l="l" t="t" r="r" b="b"/>
              <a:pathLst>
                <a:path w="8266" h="1884" extrusionOk="0">
                  <a:moveTo>
                    <a:pt x="415" y="1"/>
                  </a:moveTo>
                  <a:cubicBezTo>
                    <a:pt x="287" y="1"/>
                    <a:pt x="160" y="161"/>
                    <a:pt x="160" y="161"/>
                  </a:cubicBezTo>
                  <a:cubicBezTo>
                    <a:pt x="0" y="288"/>
                    <a:pt x="0" y="416"/>
                    <a:pt x="0" y="416"/>
                  </a:cubicBezTo>
                  <a:cubicBezTo>
                    <a:pt x="0" y="543"/>
                    <a:pt x="0" y="671"/>
                    <a:pt x="160" y="799"/>
                  </a:cubicBezTo>
                  <a:cubicBezTo>
                    <a:pt x="160" y="958"/>
                    <a:pt x="287" y="958"/>
                    <a:pt x="415" y="958"/>
                  </a:cubicBezTo>
                  <a:cubicBezTo>
                    <a:pt x="798" y="958"/>
                    <a:pt x="1213" y="1086"/>
                    <a:pt x="1755" y="1086"/>
                  </a:cubicBezTo>
                  <a:lnTo>
                    <a:pt x="2266" y="1086"/>
                  </a:lnTo>
                  <a:cubicBezTo>
                    <a:pt x="2553" y="1214"/>
                    <a:pt x="2809" y="1214"/>
                    <a:pt x="3064" y="1214"/>
                  </a:cubicBezTo>
                  <a:lnTo>
                    <a:pt x="3351" y="1214"/>
                  </a:lnTo>
                  <a:cubicBezTo>
                    <a:pt x="3734" y="1341"/>
                    <a:pt x="4149" y="1341"/>
                    <a:pt x="4404" y="1469"/>
                  </a:cubicBezTo>
                  <a:lnTo>
                    <a:pt x="4787" y="1469"/>
                  </a:lnTo>
                  <a:cubicBezTo>
                    <a:pt x="5074" y="1597"/>
                    <a:pt x="5330" y="1597"/>
                    <a:pt x="5457" y="1597"/>
                  </a:cubicBezTo>
                  <a:cubicBezTo>
                    <a:pt x="5872" y="1756"/>
                    <a:pt x="6255" y="1756"/>
                    <a:pt x="6670" y="1884"/>
                  </a:cubicBezTo>
                  <a:lnTo>
                    <a:pt x="7979" y="1884"/>
                  </a:lnTo>
                  <a:cubicBezTo>
                    <a:pt x="7979" y="1756"/>
                    <a:pt x="8138" y="1597"/>
                    <a:pt x="8138" y="1597"/>
                  </a:cubicBezTo>
                  <a:cubicBezTo>
                    <a:pt x="8266" y="1469"/>
                    <a:pt x="8138" y="1341"/>
                    <a:pt x="8138" y="1214"/>
                  </a:cubicBezTo>
                  <a:cubicBezTo>
                    <a:pt x="7979" y="1086"/>
                    <a:pt x="7979" y="1086"/>
                    <a:pt x="7851" y="958"/>
                  </a:cubicBezTo>
                  <a:lnTo>
                    <a:pt x="6925" y="958"/>
                  </a:lnTo>
                  <a:cubicBezTo>
                    <a:pt x="6670" y="958"/>
                    <a:pt x="6383" y="958"/>
                    <a:pt x="6255" y="799"/>
                  </a:cubicBezTo>
                  <a:cubicBezTo>
                    <a:pt x="5872" y="799"/>
                    <a:pt x="5457" y="671"/>
                    <a:pt x="4947" y="671"/>
                  </a:cubicBezTo>
                  <a:cubicBezTo>
                    <a:pt x="4532" y="543"/>
                    <a:pt x="4149" y="416"/>
                    <a:pt x="3734" y="416"/>
                  </a:cubicBezTo>
                  <a:lnTo>
                    <a:pt x="3606" y="416"/>
                  </a:lnTo>
                  <a:cubicBezTo>
                    <a:pt x="3479" y="416"/>
                    <a:pt x="3192" y="288"/>
                    <a:pt x="3064" y="288"/>
                  </a:cubicBezTo>
                  <a:lnTo>
                    <a:pt x="2266" y="288"/>
                  </a:lnTo>
                  <a:lnTo>
                    <a:pt x="2011" y="161"/>
                  </a:lnTo>
                  <a:lnTo>
                    <a:pt x="1755" y="161"/>
                  </a:lnTo>
                  <a:cubicBezTo>
                    <a:pt x="1340" y="161"/>
                    <a:pt x="798" y="1"/>
                    <a:pt x="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71" name="Google Shape;771;p19"/>
          <p:cNvGrpSpPr/>
          <p:nvPr/>
        </p:nvGrpSpPr>
        <p:grpSpPr>
          <a:xfrm>
            <a:off x="322927" y="1115243"/>
            <a:ext cx="338485" cy="547044"/>
            <a:chOff x="1185170" y="812432"/>
            <a:chExt cx="253864" cy="410283"/>
          </a:xfrm>
        </p:grpSpPr>
        <p:sp>
          <p:nvSpPr>
            <p:cNvPr id="772" name="Google Shape;772;p19"/>
            <p:cNvSpPr/>
            <p:nvPr/>
          </p:nvSpPr>
          <p:spPr>
            <a:xfrm>
              <a:off x="1262915" y="866533"/>
              <a:ext cx="102347" cy="172202"/>
            </a:xfrm>
            <a:custGeom>
              <a:avLst/>
              <a:gdLst/>
              <a:ahLst/>
              <a:cxnLst/>
              <a:rect l="l" t="t" r="r" b="b"/>
              <a:pathLst>
                <a:path w="3320" h="5586" extrusionOk="0">
                  <a:moveTo>
                    <a:pt x="2138" y="1724"/>
                  </a:moveTo>
                  <a:lnTo>
                    <a:pt x="2138" y="1979"/>
                  </a:lnTo>
                  <a:cubicBezTo>
                    <a:pt x="2266" y="2107"/>
                    <a:pt x="2266" y="2394"/>
                    <a:pt x="2394" y="2522"/>
                  </a:cubicBezTo>
                  <a:lnTo>
                    <a:pt x="2394" y="3032"/>
                  </a:lnTo>
                  <a:cubicBezTo>
                    <a:pt x="2394" y="3319"/>
                    <a:pt x="2521" y="3575"/>
                    <a:pt x="2521" y="3830"/>
                  </a:cubicBezTo>
                  <a:cubicBezTo>
                    <a:pt x="2521" y="3990"/>
                    <a:pt x="2521" y="4245"/>
                    <a:pt x="2394" y="4373"/>
                  </a:cubicBezTo>
                  <a:lnTo>
                    <a:pt x="2394" y="4628"/>
                  </a:lnTo>
                  <a:lnTo>
                    <a:pt x="1213" y="4628"/>
                  </a:lnTo>
                  <a:cubicBezTo>
                    <a:pt x="1213" y="4500"/>
                    <a:pt x="1213" y="4373"/>
                    <a:pt x="1341" y="4245"/>
                  </a:cubicBezTo>
                  <a:cubicBezTo>
                    <a:pt x="1341" y="3990"/>
                    <a:pt x="1468" y="3575"/>
                    <a:pt x="1596" y="3319"/>
                  </a:cubicBezTo>
                  <a:cubicBezTo>
                    <a:pt x="1883" y="2777"/>
                    <a:pt x="2011" y="2234"/>
                    <a:pt x="2138" y="1724"/>
                  </a:cubicBezTo>
                  <a:close/>
                  <a:moveTo>
                    <a:pt x="2138" y="0"/>
                  </a:moveTo>
                  <a:cubicBezTo>
                    <a:pt x="2138" y="128"/>
                    <a:pt x="2011" y="128"/>
                    <a:pt x="2011" y="128"/>
                  </a:cubicBezTo>
                  <a:cubicBezTo>
                    <a:pt x="1883" y="256"/>
                    <a:pt x="1723" y="383"/>
                    <a:pt x="1723" y="511"/>
                  </a:cubicBezTo>
                  <a:cubicBezTo>
                    <a:pt x="1596" y="511"/>
                    <a:pt x="1596" y="639"/>
                    <a:pt x="1468" y="798"/>
                  </a:cubicBezTo>
                  <a:lnTo>
                    <a:pt x="1468" y="926"/>
                  </a:lnTo>
                  <a:lnTo>
                    <a:pt x="1468" y="1054"/>
                  </a:lnTo>
                  <a:cubicBezTo>
                    <a:pt x="1213" y="1724"/>
                    <a:pt x="926" y="2394"/>
                    <a:pt x="798" y="3032"/>
                  </a:cubicBezTo>
                  <a:lnTo>
                    <a:pt x="415" y="4117"/>
                  </a:lnTo>
                  <a:cubicBezTo>
                    <a:pt x="415" y="4117"/>
                    <a:pt x="287" y="4245"/>
                    <a:pt x="287" y="4373"/>
                  </a:cubicBezTo>
                  <a:lnTo>
                    <a:pt x="287" y="4500"/>
                  </a:lnTo>
                  <a:cubicBezTo>
                    <a:pt x="128" y="4788"/>
                    <a:pt x="0" y="5043"/>
                    <a:pt x="128" y="5171"/>
                  </a:cubicBezTo>
                  <a:cubicBezTo>
                    <a:pt x="128" y="5298"/>
                    <a:pt x="287" y="5585"/>
                    <a:pt x="415" y="5585"/>
                  </a:cubicBezTo>
                  <a:lnTo>
                    <a:pt x="2936" y="5585"/>
                  </a:lnTo>
                  <a:lnTo>
                    <a:pt x="2936" y="5426"/>
                  </a:lnTo>
                  <a:lnTo>
                    <a:pt x="3064" y="5426"/>
                  </a:lnTo>
                  <a:cubicBezTo>
                    <a:pt x="3064" y="5298"/>
                    <a:pt x="3192" y="5298"/>
                    <a:pt x="3192" y="5171"/>
                  </a:cubicBezTo>
                  <a:cubicBezTo>
                    <a:pt x="3319" y="5043"/>
                    <a:pt x="3319" y="4915"/>
                    <a:pt x="3319" y="4788"/>
                  </a:cubicBezTo>
                  <a:lnTo>
                    <a:pt x="3319" y="4373"/>
                  </a:lnTo>
                  <a:lnTo>
                    <a:pt x="3319" y="2905"/>
                  </a:lnTo>
                  <a:cubicBezTo>
                    <a:pt x="3319" y="2777"/>
                    <a:pt x="3192" y="2522"/>
                    <a:pt x="3192" y="2234"/>
                  </a:cubicBezTo>
                  <a:cubicBezTo>
                    <a:pt x="3192" y="2107"/>
                    <a:pt x="3192" y="1979"/>
                    <a:pt x="3064" y="1851"/>
                  </a:cubicBezTo>
                  <a:lnTo>
                    <a:pt x="3064" y="1596"/>
                  </a:lnTo>
                  <a:cubicBezTo>
                    <a:pt x="3064" y="1437"/>
                    <a:pt x="2936" y="1309"/>
                    <a:pt x="2936" y="1054"/>
                  </a:cubicBezTo>
                  <a:lnTo>
                    <a:pt x="2936" y="798"/>
                  </a:lnTo>
                  <a:cubicBezTo>
                    <a:pt x="2809" y="639"/>
                    <a:pt x="2809" y="511"/>
                    <a:pt x="2809" y="511"/>
                  </a:cubicBezTo>
                  <a:cubicBezTo>
                    <a:pt x="2809" y="256"/>
                    <a:pt x="2681" y="256"/>
                    <a:pt x="2521" y="128"/>
                  </a:cubicBezTo>
                  <a:cubicBezTo>
                    <a:pt x="2521" y="128"/>
                    <a:pt x="2394" y="0"/>
                    <a:pt x="2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3" name="Google Shape;773;p19"/>
            <p:cNvSpPr/>
            <p:nvPr/>
          </p:nvSpPr>
          <p:spPr>
            <a:xfrm>
              <a:off x="1185170" y="812432"/>
              <a:ext cx="253864" cy="410283"/>
            </a:xfrm>
            <a:custGeom>
              <a:avLst/>
              <a:gdLst/>
              <a:ahLst/>
              <a:cxnLst/>
              <a:rect l="l" t="t" r="r" b="b"/>
              <a:pathLst>
                <a:path w="8235" h="13309" extrusionOk="0">
                  <a:moveTo>
                    <a:pt x="6384" y="958"/>
                  </a:moveTo>
                  <a:cubicBezTo>
                    <a:pt x="6384" y="1085"/>
                    <a:pt x="6511" y="1341"/>
                    <a:pt x="6511" y="1468"/>
                  </a:cubicBezTo>
                  <a:lnTo>
                    <a:pt x="6511" y="1596"/>
                  </a:lnTo>
                  <a:lnTo>
                    <a:pt x="6511" y="2138"/>
                  </a:lnTo>
                  <a:cubicBezTo>
                    <a:pt x="6639" y="2394"/>
                    <a:pt x="6639" y="2681"/>
                    <a:pt x="6639" y="2936"/>
                  </a:cubicBezTo>
                  <a:lnTo>
                    <a:pt x="6639" y="3479"/>
                  </a:lnTo>
                  <a:cubicBezTo>
                    <a:pt x="6639" y="3862"/>
                    <a:pt x="6799" y="4277"/>
                    <a:pt x="6799" y="4787"/>
                  </a:cubicBezTo>
                  <a:lnTo>
                    <a:pt x="6799" y="5202"/>
                  </a:lnTo>
                  <a:cubicBezTo>
                    <a:pt x="6799" y="5330"/>
                    <a:pt x="6926" y="5457"/>
                    <a:pt x="6926" y="5585"/>
                  </a:cubicBezTo>
                  <a:lnTo>
                    <a:pt x="6926" y="6543"/>
                  </a:lnTo>
                  <a:cubicBezTo>
                    <a:pt x="7054" y="6926"/>
                    <a:pt x="7054" y="7181"/>
                    <a:pt x="7182" y="7468"/>
                  </a:cubicBezTo>
                  <a:cubicBezTo>
                    <a:pt x="7182" y="7596"/>
                    <a:pt x="7182" y="7851"/>
                    <a:pt x="7309" y="8266"/>
                  </a:cubicBezTo>
                  <a:lnTo>
                    <a:pt x="7309" y="9064"/>
                  </a:lnTo>
                  <a:lnTo>
                    <a:pt x="7309" y="9989"/>
                  </a:lnTo>
                  <a:lnTo>
                    <a:pt x="7309" y="10787"/>
                  </a:lnTo>
                  <a:lnTo>
                    <a:pt x="7309" y="10915"/>
                  </a:lnTo>
                  <a:lnTo>
                    <a:pt x="7309" y="11170"/>
                  </a:lnTo>
                  <a:lnTo>
                    <a:pt x="7309" y="11713"/>
                  </a:lnTo>
                  <a:lnTo>
                    <a:pt x="7054" y="11713"/>
                  </a:lnTo>
                  <a:cubicBezTo>
                    <a:pt x="6926" y="11713"/>
                    <a:pt x="6639" y="11713"/>
                    <a:pt x="6511" y="11840"/>
                  </a:cubicBezTo>
                  <a:lnTo>
                    <a:pt x="6001" y="11840"/>
                  </a:lnTo>
                  <a:cubicBezTo>
                    <a:pt x="5841" y="11840"/>
                    <a:pt x="5841" y="11840"/>
                    <a:pt x="5714" y="11968"/>
                  </a:cubicBezTo>
                  <a:lnTo>
                    <a:pt x="5714" y="11840"/>
                  </a:lnTo>
                  <a:lnTo>
                    <a:pt x="5714" y="11713"/>
                  </a:lnTo>
                  <a:lnTo>
                    <a:pt x="5714" y="11585"/>
                  </a:lnTo>
                  <a:lnTo>
                    <a:pt x="5714" y="11042"/>
                  </a:lnTo>
                  <a:lnTo>
                    <a:pt x="5714" y="10372"/>
                  </a:lnTo>
                  <a:cubicBezTo>
                    <a:pt x="5714" y="10117"/>
                    <a:pt x="5714" y="9989"/>
                    <a:pt x="5586" y="9734"/>
                  </a:cubicBezTo>
                  <a:cubicBezTo>
                    <a:pt x="5586" y="9574"/>
                    <a:pt x="5458" y="9447"/>
                    <a:pt x="5458" y="9447"/>
                  </a:cubicBezTo>
                  <a:lnTo>
                    <a:pt x="5203" y="9191"/>
                  </a:lnTo>
                  <a:lnTo>
                    <a:pt x="2522" y="9191"/>
                  </a:lnTo>
                  <a:cubicBezTo>
                    <a:pt x="2267" y="9191"/>
                    <a:pt x="2139" y="9319"/>
                    <a:pt x="2139" y="9574"/>
                  </a:cubicBezTo>
                  <a:cubicBezTo>
                    <a:pt x="2139" y="9862"/>
                    <a:pt x="2011" y="10245"/>
                    <a:pt x="2011" y="10532"/>
                  </a:cubicBezTo>
                  <a:cubicBezTo>
                    <a:pt x="2011" y="10787"/>
                    <a:pt x="2011" y="10915"/>
                    <a:pt x="1852" y="11042"/>
                  </a:cubicBezTo>
                  <a:lnTo>
                    <a:pt x="1852" y="11330"/>
                  </a:lnTo>
                  <a:lnTo>
                    <a:pt x="1852" y="11457"/>
                  </a:lnTo>
                  <a:lnTo>
                    <a:pt x="1852" y="11713"/>
                  </a:lnTo>
                  <a:lnTo>
                    <a:pt x="1852" y="11968"/>
                  </a:lnTo>
                  <a:lnTo>
                    <a:pt x="1852" y="12128"/>
                  </a:lnTo>
                  <a:cubicBezTo>
                    <a:pt x="1852" y="12128"/>
                    <a:pt x="1852" y="12255"/>
                    <a:pt x="1724" y="12383"/>
                  </a:cubicBezTo>
                  <a:lnTo>
                    <a:pt x="1054" y="12383"/>
                  </a:lnTo>
                  <a:lnTo>
                    <a:pt x="1054" y="11840"/>
                  </a:lnTo>
                  <a:lnTo>
                    <a:pt x="1054" y="11457"/>
                  </a:lnTo>
                  <a:cubicBezTo>
                    <a:pt x="1054" y="11330"/>
                    <a:pt x="1214" y="11330"/>
                    <a:pt x="1214" y="11170"/>
                  </a:cubicBezTo>
                  <a:lnTo>
                    <a:pt x="1214" y="10915"/>
                  </a:lnTo>
                  <a:lnTo>
                    <a:pt x="1214" y="10787"/>
                  </a:lnTo>
                  <a:cubicBezTo>
                    <a:pt x="1214" y="10372"/>
                    <a:pt x="1341" y="9989"/>
                    <a:pt x="1341" y="9734"/>
                  </a:cubicBezTo>
                  <a:lnTo>
                    <a:pt x="1341" y="8777"/>
                  </a:lnTo>
                  <a:lnTo>
                    <a:pt x="1341" y="8649"/>
                  </a:lnTo>
                  <a:lnTo>
                    <a:pt x="1341" y="8266"/>
                  </a:lnTo>
                  <a:cubicBezTo>
                    <a:pt x="1469" y="7723"/>
                    <a:pt x="1469" y="7340"/>
                    <a:pt x="1597" y="6926"/>
                  </a:cubicBezTo>
                  <a:lnTo>
                    <a:pt x="1597" y="6255"/>
                  </a:lnTo>
                  <a:cubicBezTo>
                    <a:pt x="1724" y="6000"/>
                    <a:pt x="1724" y="5872"/>
                    <a:pt x="1724" y="5585"/>
                  </a:cubicBezTo>
                  <a:cubicBezTo>
                    <a:pt x="1724" y="5457"/>
                    <a:pt x="1852" y="5330"/>
                    <a:pt x="1852" y="5202"/>
                  </a:cubicBezTo>
                  <a:lnTo>
                    <a:pt x="1852" y="5074"/>
                  </a:lnTo>
                  <a:lnTo>
                    <a:pt x="1852" y="4947"/>
                  </a:lnTo>
                  <a:cubicBezTo>
                    <a:pt x="2011" y="4660"/>
                    <a:pt x="2011" y="4277"/>
                    <a:pt x="2139" y="3989"/>
                  </a:cubicBezTo>
                  <a:lnTo>
                    <a:pt x="2522" y="2809"/>
                  </a:lnTo>
                  <a:lnTo>
                    <a:pt x="2522" y="2394"/>
                  </a:lnTo>
                  <a:lnTo>
                    <a:pt x="2650" y="2266"/>
                  </a:lnTo>
                  <a:lnTo>
                    <a:pt x="2650" y="2011"/>
                  </a:lnTo>
                  <a:cubicBezTo>
                    <a:pt x="2650" y="1883"/>
                    <a:pt x="2809" y="1755"/>
                    <a:pt x="2809" y="1596"/>
                  </a:cubicBezTo>
                  <a:cubicBezTo>
                    <a:pt x="2809" y="1468"/>
                    <a:pt x="2937" y="1341"/>
                    <a:pt x="2937" y="1213"/>
                  </a:cubicBezTo>
                  <a:lnTo>
                    <a:pt x="3065" y="1213"/>
                  </a:lnTo>
                  <a:lnTo>
                    <a:pt x="3065" y="1085"/>
                  </a:lnTo>
                  <a:lnTo>
                    <a:pt x="4118" y="1085"/>
                  </a:lnTo>
                  <a:cubicBezTo>
                    <a:pt x="4245" y="1085"/>
                    <a:pt x="4245" y="1085"/>
                    <a:pt x="4245" y="958"/>
                  </a:cubicBezTo>
                  <a:close/>
                  <a:moveTo>
                    <a:pt x="4916" y="0"/>
                  </a:moveTo>
                  <a:cubicBezTo>
                    <a:pt x="4788" y="0"/>
                    <a:pt x="4533" y="0"/>
                    <a:pt x="4405" y="160"/>
                  </a:cubicBezTo>
                  <a:lnTo>
                    <a:pt x="3607" y="160"/>
                  </a:lnTo>
                  <a:cubicBezTo>
                    <a:pt x="3448" y="287"/>
                    <a:pt x="3192" y="287"/>
                    <a:pt x="3065" y="287"/>
                  </a:cubicBezTo>
                  <a:lnTo>
                    <a:pt x="2809" y="287"/>
                  </a:lnTo>
                  <a:cubicBezTo>
                    <a:pt x="2650" y="287"/>
                    <a:pt x="2650" y="287"/>
                    <a:pt x="2522" y="415"/>
                  </a:cubicBezTo>
                  <a:cubicBezTo>
                    <a:pt x="2267" y="543"/>
                    <a:pt x="2267" y="670"/>
                    <a:pt x="2139" y="958"/>
                  </a:cubicBezTo>
                  <a:cubicBezTo>
                    <a:pt x="2011" y="1213"/>
                    <a:pt x="1852" y="1341"/>
                    <a:pt x="1852" y="1468"/>
                  </a:cubicBezTo>
                  <a:cubicBezTo>
                    <a:pt x="1852" y="1755"/>
                    <a:pt x="1724" y="1883"/>
                    <a:pt x="1724" y="2011"/>
                  </a:cubicBezTo>
                  <a:cubicBezTo>
                    <a:pt x="1597" y="2394"/>
                    <a:pt x="1469" y="2936"/>
                    <a:pt x="1341" y="3351"/>
                  </a:cubicBezTo>
                  <a:cubicBezTo>
                    <a:pt x="1214" y="3862"/>
                    <a:pt x="1214" y="4277"/>
                    <a:pt x="1054" y="4787"/>
                  </a:cubicBezTo>
                  <a:cubicBezTo>
                    <a:pt x="926" y="5074"/>
                    <a:pt x="926" y="5202"/>
                    <a:pt x="926" y="5457"/>
                  </a:cubicBezTo>
                  <a:cubicBezTo>
                    <a:pt x="799" y="5745"/>
                    <a:pt x="799" y="6000"/>
                    <a:pt x="671" y="6255"/>
                  </a:cubicBezTo>
                  <a:cubicBezTo>
                    <a:pt x="671" y="6798"/>
                    <a:pt x="543" y="7181"/>
                    <a:pt x="543" y="7723"/>
                  </a:cubicBezTo>
                  <a:lnTo>
                    <a:pt x="543" y="8394"/>
                  </a:lnTo>
                  <a:cubicBezTo>
                    <a:pt x="543" y="8649"/>
                    <a:pt x="543" y="8936"/>
                    <a:pt x="416" y="9191"/>
                  </a:cubicBezTo>
                  <a:cubicBezTo>
                    <a:pt x="416" y="9574"/>
                    <a:pt x="416" y="10117"/>
                    <a:pt x="256" y="10532"/>
                  </a:cubicBezTo>
                  <a:cubicBezTo>
                    <a:pt x="256" y="11042"/>
                    <a:pt x="129" y="11457"/>
                    <a:pt x="129" y="11840"/>
                  </a:cubicBezTo>
                  <a:cubicBezTo>
                    <a:pt x="129" y="12255"/>
                    <a:pt x="1" y="12511"/>
                    <a:pt x="256" y="12925"/>
                  </a:cubicBezTo>
                  <a:cubicBezTo>
                    <a:pt x="416" y="13181"/>
                    <a:pt x="926" y="13308"/>
                    <a:pt x="1341" y="13308"/>
                  </a:cubicBezTo>
                  <a:lnTo>
                    <a:pt x="1852" y="13308"/>
                  </a:lnTo>
                  <a:cubicBezTo>
                    <a:pt x="2011" y="13308"/>
                    <a:pt x="2139" y="13181"/>
                    <a:pt x="2267" y="13181"/>
                  </a:cubicBezTo>
                  <a:cubicBezTo>
                    <a:pt x="2394" y="13181"/>
                    <a:pt x="2522" y="13053"/>
                    <a:pt x="2522" y="12925"/>
                  </a:cubicBezTo>
                  <a:cubicBezTo>
                    <a:pt x="2650" y="12766"/>
                    <a:pt x="2650" y="12511"/>
                    <a:pt x="2650" y="12383"/>
                  </a:cubicBezTo>
                  <a:cubicBezTo>
                    <a:pt x="2650" y="12128"/>
                    <a:pt x="2809" y="11840"/>
                    <a:pt x="2809" y="11713"/>
                  </a:cubicBezTo>
                  <a:lnTo>
                    <a:pt x="2809" y="11042"/>
                  </a:lnTo>
                  <a:cubicBezTo>
                    <a:pt x="2937" y="10787"/>
                    <a:pt x="2937" y="10532"/>
                    <a:pt x="2937" y="10372"/>
                  </a:cubicBezTo>
                  <a:lnTo>
                    <a:pt x="2937" y="10117"/>
                  </a:lnTo>
                  <a:lnTo>
                    <a:pt x="4788" y="10117"/>
                  </a:lnTo>
                  <a:lnTo>
                    <a:pt x="4788" y="10372"/>
                  </a:lnTo>
                  <a:lnTo>
                    <a:pt x="4788" y="11170"/>
                  </a:lnTo>
                  <a:lnTo>
                    <a:pt x="4788" y="12128"/>
                  </a:lnTo>
                  <a:cubicBezTo>
                    <a:pt x="4788" y="12255"/>
                    <a:pt x="4788" y="12383"/>
                    <a:pt x="4916" y="12638"/>
                  </a:cubicBezTo>
                  <a:lnTo>
                    <a:pt x="5043" y="12766"/>
                  </a:lnTo>
                  <a:cubicBezTo>
                    <a:pt x="5203" y="12925"/>
                    <a:pt x="5331" y="12925"/>
                    <a:pt x="5458" y="12925"/>
                  </a:cubicBezTo>
                  <a:lnTo>
                    <a:pt x="5841" y="12925"/>
                  </a:lnTo>
                  <a:cubicBezTo>
                    <a:pt x="5841" y="12766"/>
                    <a:pt x="6001" y="12766"/>
                    <a:pt x="6128" y="12766"/>
                  </a:cubicBezTo>
                  <a:cubicBezTo>
                    <a:pt x="6384" y="12766"/>
                    <a:pt x="6639" y="12638"/>
                    <a:pt x="6926" y="12638"/>
                  </a:cubicBezTo>
                  <a:lnTo>
                    <a:pt x="7596" y="12638"/>
                  </a:lnTo>
                  <a:cubicBezTo>
                    <a:pt x="7852" y="12511"/>
                    <a:pt x="7979" y="12511"/>
                    <a:pt x="7979" y="12383"/>
                  </a:cubicBezTo>
                  <a:cubicBezTo>
                    <a:pt x="8107" y="12255"/>
                    <a:pt x="8107" y="12128"/>
                    <a:pt x="8107" y="11968"/>
                  </a:cubicBezTo>
                  <a:cubicBezTo>
                    <a:pt x="8235" y="11713"/>
                    <a:pt x="8235" y="11585"/>
                    <a:pt x="8235" y="11457"/>
                  </a:cubicBezTo>
                  <a:lnTo>
                    <a:pt x="8235" y="10787"/>
                  </a:lnTo>
                  <a:lnTo>
                    <a:pt x="8235" y="10117"/>
                  </a:lnTo>
                  <a:lnTo>
                    <a:pt x="8235" y="8649"/>
                  </a:lnTo>
                  <a:cubicBezTo>
                    <a:pt x="8235" y="8394"/>
                    <a:pt x="8107" y="8138"/>
                    <a:pt x="8107" y="7851"/>
                  </a:cubicBezTo>
                  <a:cubicBezTo>
                    <a:pt x="8107" y="7596"/>
                    <a:pt x="8107" y="7468"/>
                    <a:pt x="7979" y="7181"/>
                  </a:cubicBezTo>
                  <a:cubicBezTo>
                    <a:pt x="7852" y="6670"/>
                    <a:pt x="7852" y="6255"/>
                    <a:pt x="7724" y="5745"/>
                  </a:cubicBezTo>
                  <a:lnTo>
                    <a:pt x="7724" y="5074"/>
                  </a:lnTo>
                  <a:cubicBezTo>
                    <a:pt x="7724" y="4787"/>
                    <a:pt x="7724" y="4532"/>
                    <a:pt x="7596" y="4277"/>
                  </a:cubicBezTo>
                  <a:cubicBezTo>
                    <a:pt x="7596" y="3479"/>
                    <a:pt x="7596" y="2553"/>
                    <a:pt x="7437" y="1596"/>
                  </a:cubicBezTo>
                  <a:cubicBezTo>
                    <a:pt x="7437" y="1468"/>
                    <a:pt x="7309" y="1213"/>
                    <a:pt x="7309" y="1085"/>
                  </a:cubicBezTo>
                  <a:cubicBezTo>
                    <a:pt x="7309" y="670"/>
                    <a:pt x="7182" y="287"/>
                    <a:pt x="6799" y="160"/>
                  </a:cubicBezTo>
                  <a:lnTo>
                    <a:pt x="6511" y="160"/>
                  </a:lnTo>
                  <a:cubicBezTo>
                    <a:pt x="6511" y="0"/>
                    <a:pt x="6384" y="0"/>
                    <a:pt x="63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74" name="Google Shape;774;p19"/>
          <p:cNvGrpSpPr/>
          <p:nvPr/>
        </p:nvGrpSpPr>
        <p:grpSpPr>
          <a:xfrm>
            <a:off x="866056" y="453672"/>
            <a:ext cx="372602" cy="531301"/>
            <a:chOff x="1705617" y="591066"/>
            <a:chExt cx="279451" cy="398476"/>
          </a:xfrm>
        </p:grpSpPr>
        <p:sp>
          <p:nvSpPr>
            <p:cNvPr id="775" name="Google Shape;775;p19"/>
            <p:cNvSpPr/>
            <p:nvPr/>
          </p:nvSpPr>
          <p:spPr>
            <a:xfrm>
              <a:off x="1788263" y="656973"/>
              <a:ext cx="98401" cy="126948"/>
            </a:xfrm>
            <a:custGeom>
              <a:avLst/>
              <a:gdLst/>
              <a:ahLst/>
              <a:cxnLst/>
              <a:rect l="l" t="t" r="r" b="b"/>
              <a:pathLst>
                <a:path w="3192" h="4118" extrusionOk="0">
                  <a:moveTo>
                    <a:pt x="1596" y="798"/>
                  </a:moveTo>
                  <a:lnTo>
                    <a:pt x="1724" y="926"/>
                  </a:lnTo>
                  <a:lnTo>
                    <a:pt x="1851" y="926"/>
                  </a:lnTo>
                  <a:cubicBezTo>
                    <a:pt x="1851" y="1054"/>
                    <a:pt x="1979" y="1054"/>
                    <a:pt x="1979" y="1213"/>
                  </a:cubicBezTo>
                  <a:cubicBezTo>
                    <a:pt x="2107" y="1341"/>
                    <a:pt x="2107" y="1469"/>
                    <a:pt x="2234" y="1596"/>
                  </a:cubicBezTo>
                  <a:lnTo>
                    <a:pt x="2234" y="1724"/>
                  </a:lnTo>
                  <a:lnTo>
                    <a:pt x="2234" y="1852"/>
                  </a:lnTo>
                  <a:cubicBezTo>
                    <a:pt x="2234" y="2011"/>
                    <a:pt x="2234" y="2011"/>
                    <a:pt x="2107" y="2139"/>
                  </a:cubicBezTo>
                  <a:cubicBezTo>
                    <a:pt x="2107" y="2267"/>
                    <a:pt x="1979" y="2394"/>
                    <a:pt x="1851" y="2522"/>
                  </a:cubicBezTo>
                  <a:lnTo>
                    <a:pt x="1436" y="2937"/>
                  </a:lnTo>
                  <a:cubicBezTo>
                    <a:pt x="1309" y="3064"/>
                    <a:pt x="1309" y="3064"/>
                    <a:pt x="1181" y="3064"/>
                  </a:cubicBezTo>
                  <a:lnTo>
                    <a:pt x="1181" y="2937"/>
                  </a:lnTo>
                  <a:cubicBezTo>
                    <a:pt x="1181" y="2650"/>
                    <a:pt x="1181" y="2522"/>
                    <a:pt x="1054" y="2267"/>
                  </a:cubicBezTo>
                  <a:cubicBezTo>
                    <a:pt x="1054" y="1852"/>
                    <a:pt x="1054" y="1341"/>
                    <a:pt x="926" y="926"/>
                  </a:cubicBezTo>
                  <a:cubicBezTo>
                    <a:pt x="1054" y="926"/>
                    <a:pt x="1181" y="926"/>
                    <a:pt x="1309" y="798"/>
                  </a:cubicBezTo>
                  <a:close/>
                  <a:moveTo>
                    <a:pt x="1054" y="1"/>
                  </a:moveTo>
                  <a:cubicBezTo>
                    <a:pt x="798" y="1"/>
                    <a:pt x="511" y="128"/>
                    <a:pt x="256" y="256"/>
                  </a:cubicBezTo>
                  <a:cubicBezTo>
                    <a:pt x="256" y="256"/>
                    <a:pt x="128" y="416"/>
                    <a:pt x="128" y="543"/>
                  </a:cubicBezTo>
                  <a:cubicBezTo>
                    <a:pt x="0" y="671"/>
                    <a:pt x="0" y="798"/>
                    <a:pt x="0" y="926"/>
                  </a:cubicBezTo>
                  <a:cubicBezTo>
                    <a:pt x="128" y="1469"/>
                    <a:pt x="128" y="1852"/>
                    <a:pt x="256" y="2394"/>
                  </a:cubicBezTo>
                  <a:lnTo>
                    <a:pt x="256" y="2809"/>
                  </a:lnTo>
                  <a:lnTo>
                    <a:pt x="256" y="3064"/>
                  </a:lnTo>
                  <a:lnTo>
                    <a:pt x="256" y="3192"/>
                  </a:lnTo>
                  <a:cubicBezTo>
                    <a:pt x="383" y="3447"/>
                    <a:pt x="383" y="3607"/>
                    <a:pt x="383" y="3735"/>
                  </a:cubicBezTo>
                  <a:cubicBezTo>
                    <a:pt x="383" y="3990"/>
                    <a:pt x="639" y="4118"/>
                    <a:pt x="798" y="4118"/>
                  </a:cubicBezTo>
                  <a:lnTo>
                    <a:pt x="926" y="4118"/>
                  </a:lnTo>
                  <a:lnTo>
                    <a:pt x="1054" y="3990"/>
                  </a:lnTo>
                  <a:lnTo>
                    <a:pt x="1436" y="3990"/>
                  </a:lnTo>
                  <a:cubicBezTo>
                    <a:pt x="1851" y="3862"/>
                    <a:pt x="2107" y="3607"/>
                    <a:pt x="2394" y="3320"/>
                  </a:cubicBezTo>
                  <a:lnTo>
                    <a:pt x="2777" y="2937"/>
                  </a:lnTo>
                  <a:cubicBezTo>
                    <a:pt x="2905" y="2650"/>
                    <a:pt x="3032" y="2522"/>
                    <a:pt x="3032" y="2267"/>
                  </a:cubicBezTo>
                  <a:cubicBezTo>
                    <a:pt x="3192" y="2139"/>
                    <a:pt x="3192" y="1852"/>
                    <a:pt x="3192" y="1724"/>
                  </a:cubicBezTo>
                  <a:cubicBezTo>
                    <a:pt x="3192" y="1596"/>
                    <a:pt x="3192" y="1469"/>
                    <a:pt x="3032" y="1341"/>
                  </a:cubicBezTo>
                  <a:lnTo>
                    <a:pt x="3032" y="1213"/>
                  </a:lnTo>
                  <a:cubicBezTo>
                    <a:pt x="2905" y="926"/>
                    <a:pt x="2905" y="798"/>
                    <a:pt x="2777" y="671"/>
                  </a:cubicBezTo>
                  <a:lnTo>
                    <a:pt x="2394" y="256"/>
                  </a:lnTo>
                  <a:cubicBezTo>
                    <a:pt x="2234" y="128"/>
                    <a:pt x="1979" y="1"/>
                    <a:pt x="1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6" name="Google Shape;776;p19"/>
            <p:cNvSpPr/>
            <p:nvPr/>
          </p:nvSpPr>
          <p:spPr>
            <a:xfrm>
              <a:off x="1796124" y="825194"/>
              <a:ext cx="90540" cy="119087"/>
            </a:xfrm>
            <a:custGeom>
              <a:avLst/>
              <a:gdLst/>
              <a:ahLst/>
              <a:cxnLst/>
              <a:rect l="l" t="t" r="r" b="b"/>
              <a:pathLst>
                <a:path w="2937" h="3863" extrusionOk="0">
                  <a:moveTo>
                    <a:pt x="1469" y="927"/>
                  </a:moveTo>
                  <a:cubicBezTo>
                    <a:pt x="1596" y="927"/>
                    <a:pt x="1596" y="927"/>
                    <a:pt x="1596" y="1054"/>
                  </a:cubicBezTo>
                  <a:lnTo>
                    <a:pt x="1724" y="1054"/>
                  </a:lnTo>
                  <a:lnTo>
                    <a:pt x="1852" y="1182"/>
                  </a:lnTo>
                  <a:cubicBezTo>
                    <a:pt x="1852" y="1182"/>
                    <a:pt x="1852" y="1341"/>
                    <a:pt x="1979" y="1341"/>
                  </a:cubicBezTo>
                  <a:lnTo>
                    <a:pt x="1979" y="1597"/>
                  </a:lnTo>
                  <a:lnTo>
                    <a:pt x="1979" y="1852"/>
                  </a:lnTo>
                  <a:cubicBezTo>
                    <a:pt x="1979" y="2139"/>
                    <a:pt x="1852" y="2267"/>
                    <a:pt x="1852" y="2395"/>
                  </a:cubicBezTo>
                  <a:cubicBezTo>
                    <a:pt x="1724" y="2395"/>
                    <a:pt x="1724" y="2522"/>
                    <a:pt x="1724" y="2650"/>
                  </a:cubicBezTo>
                  <a:cubicBezTo>
                    <a:pt x="1596" y="2650"/>
                    <a:pt x="1596" y="2650"/>
                    <a:pt x="1469" y="2778"/>
                  </a:cubicBezTo>
                  <a:cubicBezTo>
                    <a:pt x="1469" y="2778"/>
                    <a:pt x="1341" y="2937"/>
                    <a:pt x="1181" y="2937"/>
                  </a:cubicBezTo>
                  <a:cubicBezTo>
                    <a:pt x="1181" y="2267"/>
                    <a:pt x="1054" y="1597"/>
                    <a:pt x="926" y="927"/>
                  </a:cubicBezTo>
                  <a:close/>
                  <a:moveTo>
                    <a:pt x="1181" y="1"/>
                  </a:moveTo>
                  <a:cubicBezTo>
                    <a:pt x="926" y="1"/>
                    <a:pt x="671" y="129"/>
                    <a:pt x="384" y="129"/>
                  </a:cubicBezTo>
                  <a:cubicBezTo>
                    <a:pt x="256" y="129"/>
                    <a:pt x="128" y="384"/>
                    <a:pt x="128" y="544"/>
                  </a:cubicBezTo>
                  <a:cubicBezTo>
                    <a:pt x="1" y="671"/>
                    <a:pt x="1" y="799"/>
                    <a:pt x="1" y="927"/>
                  </a:cubicBezTo>
                  <a:cubicBezTo>
                    <a:pt x="128" y="1597"/>
                    <a:pt x="256" y="2139"/>
                    <a:pt x="256" y="2650"/>
                  </a:cubicBezTo>
                  <a:cubicBezTo>
                    <a:pt x="256" y="2778"/>
                    <a:pt x="384" y="2937"/>
                    <a:pt x="384" y="3192"/>
                  </a:cubicBezTo>
                  <a:cubicBezTo>
                    <a:pt x="384" y="3320"/>
                    <a:pt x="384" y="3320"/>
                    <a:pt x="543" y="3448"/>
                  </a:cubicBezTo>
                  <a:cubicBezTo>
                    <a:pt x="543" y="3575"/>
                    <a:pt x="671" y="3575"/>
                    <a:pt x="671" y="3575"/>
                  </a:cubicBezTo>
                  <a:lnTo>
                    <a:pt x="799" y="3575"/>
                  </a:lnTo>
                  <a:cubicBezTo>
                    <a:pt x="799" y="3735"/>
                    <a:pt x="799" y="3735"/>
                    <a:pt x="926" y="3863"/>
                  </a:cubicBezTo>
                  <a:lnTo>
                    <a:pt x="1181" y="3863"/>
                  </a:lnTo>
                  <a:cubicBezTo>
                    <a:pt x="1469" y="3735"/>
                    <a:pt x="1596" y="3735"/>
                    <a:pt x="1724" y="3575"/>
                  </a:cubicBezTo>
                  <a:cubicBezTo>
                    <a:pt x="1979" y="3575"/>
                    <a:pt x="2139" y="3448"/>
                    <a:pt x="2267" y="3320"/>
                  </a:cubicBezTo>
                  <a:cubicBezTo>
                    <a:pt x="2522" y="3065"/>
                    <a:pt x="2650" y="2778"/>
                    <a:pt x="2777" y="2267"/>
                  </a:cubicBezTo>
                  <a:cubicBezTo>
                    <a:pt x="2777" y="2139"/>
                    <a:pt x="2937" y="1980"/>
                    <a:pt x="2937" y="1852"/>
                  </a:cubicBezTo>
                  <a:lnTo>
                    <a:pt x="2937" y="1597"/>
                  </a:lnTo>
                  <a:cubicBezTo>
                    <a:pt x="2937" y="1469"/>
                    <a:pt x="2937" y="1341"/>
                    <a:pt x="2777" y="1182"/>
                  </a:cubicBezTo>
                  <a:lnTo>
                    <a:pt x="2777" y="927"/>
                  </a:lnTo>
                  <a:cubicBezTo>
                    <a:pt x="2650" y="799"/>
                    <a:pt x="2650" y="671"/>
                    <a:pt x="2522" y="544"/>
                  </a:cubicBezTo>
                  <a:cubicBezTo>
                    <a:pt x="2394" y="544"/>
                    <a:pt x="2394" y="384"/>
                    <a:pt x="2267" y="256"/>
                  </a:cubicBezTo>
                  <a:lnTo>
                    <a:pt x="1979" y="256"/>
                  </a:lnTo>
                  <a:cubicBezTo>
                    <a:pt x="1852" y="129"/>
                    <a:pt x="1724" y="129"/>
                    <a:pt x="1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7" name="Google Shape;777;p19"/>
            <p:cNvSpPr/>
            <p:nvPr/>
          </p:nvSpPr>
          <p:spPr>
            <a:xfrm>
              <a:off x="1705617" y="591066"/>
              <a:ext cx="279451" cy="398476"/>
            </a:xfrm>
            <a:custGeom>
              <a:avLst/>
              <a:gdLst/>
              <a:ahLst/>
              <a:cxnLst/>
              <a:rect l="l" t="t" r="r" b="b"/>
              <a:pathLst>
                <a:path w="9065" h="12926" extrusionOk="0">
                  <a:moveTo>
                    <a:pt x="5330" y="958"/>
                  </a:moveTo>
                  <a:cubicBezTo>
                    <a:pt x="5586" y="1085"/>
                    <a:pt x="6000" y="1213"/>
                    <a:pt x="6256" y="1341"/>
                  </a:cubicBezTo>
                  <a:lnTo>
                    <a:pt x="6383" y="1341"/>
                  </a:lnTo>
                  <a:cubicBezTo>
                    <a:pt x="6511" y="1468"/>
                    <a:pt x="6798" y="1596"/>
                    <a:pt x="7054" y="1756"/>
                  </a:cubicBezTo>
                  <a:lnTo>
                    <a:pt x="7181" y="1883"/>
                  </a:lnTo>
                  <a:cubicBezTo>
                    <a:pt x="7181" y="2011"/>
                    <a:pt x="7309" y="2011"/>
                    <a:pt x="7309" y="2139"/>
                  </a:cubicBezTo>
                  <a:lnTo>
                    <a:pt x="7309" y="2394"/>
                  </a:lnTo>
                  <a:lnTo>
                    <a:pt x="7309" y="3064"/>
                  </a:lnTo>
                  <a:cubicBezTo>
                    <a:pt x="7309" y="3479"/>
                    <a:pt x="7181" y="3734"/>
                    <a:pt x="7054" y="3990"/>
                  </a:cubicBezTo>
                  <a:cubicBezTo>
                    <a:pt x="6926" y="4277"/>
                    <a:pt x="6798" y="4660"/>
                    <a:pt x="6798" y="4947"/>
                  </a:cubicBezTo>
                  <a:cubicBezTo>
                    <a:pt x="6671" y="5075"/>
                    <a:pt x="6511" y="5202"/>
                    <a:pt x="6511" y="5330"/>
                  </a:cubicBezTo>
                  <a:cubicBezTo>
                    <a:pt x="6383" y="5458"/>
                    <a:pt x="6383" y="5585"/>
                    <a:pt x="6256" y="5585"/>
                  </a:cubicBezTo>
                  <a:cubicBezTo>
                    <a:pt x="6256" y="5745"/>
                    <a:pt x="6256" y="5745"/>
                    <a:pt x="6128" y="5745"/>
                  </a:cubicBezTo>
                  <a:cubicBezTo>
                    <a:pt x="6128" y="5873"/>
                    <a:pt x="6128" y="5873"/>
                    <a:pt x="6000" y="6000"/>
                  </a:cubicBezTo>
                  <a:lnTo>
                    <a:pt x="6000" y="6383"/>
                  </a:lnTo>
                  <a:cubicBezTo>
                    <a:pt x="6000" y="6543"/>
                    <a:pt x="6256" y="6670"/>
                    <a:pt x="6511" y="6798"/>
                  </a:cubicBezTo>
                  <a:cubicBezTo>
                    <a:pt x="6671" y="6798"/>
                    <a:pt x="6798" y="6926"/>
                    <a:pt x="7054" y="6926"/>
                  </a:cubicBezTo>
                  <a:cubicBezTo>
                    <a:pt x="7181" y="7053"/>
                    <a:pt x="7468" y="7181"/>
                    <a:pt x="7596" y="7341"/>
                  </a:cubicBezTo>
                  <a:cubicBezTo>
                    <a:pt x="7596" y="7341"/>
                    <a:pt x="7724" y="7468"/>
                    <a:pt x="7851" y="7596"/>
                  </a:cubicBezTo>
                  <a:cubicBezTo>
                    <a:pt x="7851" y="7724"/>
                    <a:pt x="7851" y="7851"/>
                    <a:pt x="7979" y="7851"/>
                  </a:cubicBezTo>
                  <a:cubicBezTo>
                    <a:pt x="7979" y="8139"/>
                    <a:pt x="8107" y="8266"/>
                    <a:pt x="8107" y="8522"/>
                  </a:cubicBezTo>
                  <a:lnTo>
                    <a:pt x="8107" y="9192"/>
                  </a:lnTo>
                  <a:cubicBezTo>
                    <a:pt x="7979" y="9319"/>
                    <a:pt x="7979" y="9575"/>
                    <a:pt x="7979" y="9734"/>
                  </a:cubicBezTo>
                  <a:cubicBezTo>
                    <a:pt x="7851" y="9862"/>
                    <a:pt x="7851" y="9990"/>
                    <a:pt x="7724" y="10117"/>
                  </a:cubicBezTo>
                  <a:cubicBezTo>
                    <a:pt x="7596" y="10373"/>
                    <a:pt x="7468" y="10660"/>
                    <a:pt x="7181" y="11043"/>
                  </a:cubicBezTo>
                  <a:lnTo>
                    <a:pt x="6926" y="11330"/>
                  </a:lnTo>
                  <a:cubicBezTo>
                    <a:pt x="6671" y="11458"/>
                    <a:pt x="6383" y="11585"/>
                    <a:pt x="6128" y="11713"/>
                  </a:cubicBezTo>
                  <a:lnTo>
                    <a:pt x="5713" y="11713"/>
                  </a:lnTo>
                  <a:cubicBezTo>
                    <a:pt x="5586" y="11841"/>
                    <a:pt x="5330" y="11841"/>
                    <a:pt x="5203" y="11841"/>
                  </a:cubicBezTo>
                  <a:lnTo>
                    <a:pt x="4788" y="11841"/>
                  </a:lnTo>
                  <a:cubicBezTo>
                    <a:pt x="4660" y="11968"/>
                    <a:pt x="4405" y="11968"/>
                    <a:pt x="4277" y="11968"/>
                  </a:cubicBezTo>
                  <a:lnTo>
                    <a:pt x="2266" y="11968"/>
                  </a:lnTo>
                  <a:cubicBezTo>
                    <a:pt x="2139" y="11968"/>
                    <a:pt x="2139" y="11968"/>
                    <a:pt x="2011" y="11841"/>
                  </a:cubicBezTo>
                  <a:cubicBezTo>
                    <a:pt x="2011" y="11585"/>
                    <a:pt x="1883" y="11330"/>
                    <a:pt x="1883" y="11043"/>
                  </a:cubicBezTo>
                  <a:lnTo>
                    <a:pt x="1883" y="10660"/>
                  </a:lnTo>
                  <a:cubicBezTo>
                    <a:pt x="1724" y="10373"/>
                    <a:pt x="1724" y="9990"/>
                    <a:pt x="1596" y="9734"/>
                  </a:cubicBezTo>
                  <a:lnTo>
                    <a:pt x="1596" y="8777"/>
                  </a:lnTo>
                  <a:lnTo>
                    <a:pt x="1469" y="8394"/>
                  </a:lnTo>
                  <a:cubicBezTo>
                    <a:pt x="1469" y="8139"/>
                    <a:pt x="1469" y="7851"/>
                    <a:pt x="1341" y="7596"/>
                  </a:cubicBezTo>
                  <a:lnTo>
                    <a:pt x="1341" y="7468"/>
                  </a:lnTo>
                  <a:cubicBezTo>
                    <a:pt x="1341" y="7341"/>
                    <a:pt x="1341" y="7181"/>
                    <a:pt x="1213" y="7053"/>
                  </a:cubicBezTo>
                  <a:lnTo>
                    <a:pt x="1213" y="5330"/>
                  </a:lnTo>
                  <a:lnTo>
                    <a:pt x="1213" y="5202"/>
                  </a:lnTo>
                  <a:lnTo>
                    <a:pt x="1213" y="4532"/>
                  </a:lnTo>
                  <a:cubicBezTo>
                    <a:pt x="1086" y="3990"/>
                    <a:pt x="1086" y="3479"/>
                    <a:pt x="1086" y="2936"/>
                  </a:cubicBezTo>
                  <a:lnTo>
                    <a:pt x="1086" y="1883"/>
                  </a:lnTo>
                  <a:lnTo>
                    <a:pt x="1086" y="1596"/>
                  </a:lnTo>
                  <a:cubicBezTo>
                    <a:pt x="1213" y="1468"/>
                    <a:pt x="1469" y="1341"/>
                    <a:pt x="1596" y="1341"/>
                  </a:cubicBezTo>
                  <a:cubicBezTo>
                    <a:pt x="2139" y="1213"/>
                    <a:pt x="2522" y="1085"/>
                    <a:pt x="3064" y="958"/>
                  </a:cubicBezTo>
                  <a:close/>
                  <a:moveTo>
                    <a:pt x="3479" y="0"/>
                  </a:moveTo>
                  <a:cubicBezTo>
                    <a:pt x="3192" y="0"/>
                    <a:pt x="2937" y="0"/>
                    <a:pt x="2681" y="160"/>
                  </a:cubicBezTo>
                  <a:cubicBezTo>
                    <a:pt x="2394" y="160"/>
                    <a:pt x="2266" y="160"/>
                    <a:pt x="2011" y="288"/>
                  </a:cubicBezTo>
                  <a:cubicBezTo>
                    <a:pt x="1596" y="288"/>
                    <a:pt x="1213" y="415"/>
                    <a:pt x="798" y="671"/>
                  </a:cubicBezTo>
                  <a:cubicBezTo>
                    <a:pt x="671" y="798"/>
                    <a:pt x="543" y="958"/>
                    <a:pt x="288" y="1085"/>
                  </a:cubicBezTo>
                  <a:cubicBezTo>
                    <a:pt x="128" y="1213"/>
                    <a:pt x="1" y="1341"/>
                    <a:pt x="1" y="1468"/>
                  </a:cubicBezTo>
                  <a:lnTo>
                    <a:pt x="1" y="1756"/>
                  </a:lnTo>
                  <a:cubicBezTo>
                    <a:pt x="1" y="2011"/>
                    <a:pt x="1" y="2139"/>
                    <a:pt x="128" y="2266"/>
                  </a:cubicBezTo>
                  <a:lnTo>
                    <a:pt x="128" y="2394"/>
                  </a:lnTo>
                  <a:cubicBezTo>
                    <a:pt x="128" y="3192"/>
                    <a:pt x="288" y="4149"/>
                    <a:pt x="288" y="4947"/>
                  </a:cubicBezTo>
                  <a:lnTo>
                    <a:pt x="288" y="6383"/>
                  </a:lnTo>
                  <a:cubicBezTo>
                    <a:pt x="288" y="6670"/>
                    <a:pt x="415" y="6926"/>
                    <a:pt x="415" y="7053"/>
                  </a:cubicBezTo>
                  <a:cubicBezTo>
                    <a:pt x="415" y="7341"/>
                    <a:pt x="415" y="7596"/>
                    <a:pt x="543" y="7851"/>
                  </a:cubicBezTo>
                  <a:cubicBezTo>
                    <a:pt x="543" y="8266"/>
                    <a:pt x="543" y="8649"/>
                    <a:pt x="671" y="9064"/>
                  </a:cubicBezTo>
                  <a:cubicBezTo>
                    <a:pt x="671" y="9447"/>
                    <a:pt x="798" y="9862"/>
                    <a:pt x="798" y="10245"/>
                  </a:cubicBezTo>
                  <a:cubicBezTo>
                    <a:pt x="926" y="10660"/>
                    <a:pt x="926" y="10915"/>
                    <a:pt x="1086" y="11330"/>
                  </a:cubicBezTo>
                  <a:cubicBezTo>
                    <a:pt x="1086" y="11713"/>
                    <a:pt x="1086" y="11968"/>
                    <a:pt x="1213" y="12383"/>
                  </a:cubicBezTo>
                  <a:lnTo>
                    <a:pt x="1213" y="12638"/>
                  </a:lnTo>
                  <a:cubicBezTo>
                    <a:pt x="1341" y="12766"/>
                    <a:pt x="1469" y="12766"/>
                    <a:pt x="1596" y="12766"/>
                  </a:cubicBezTo>
                  <a:lnTo>
                    <a:pt x="2011" y="12766"/>
                  </a:lnTo>
                  <a:cubicBezTo>
                    <a:pt x="2139" y="12926"/>
                    <a:pt x="2394" y="12926"/>
                    <a:pt x="2522" y="12926"/>
                  </a:cubicBezTo>
                  <a:lnTo>
                    <a:pt x="3735" y="12926"/>
                  </a:lnTo>
                  <a:cubicBezTo>
                    <a:pt x="4117" y="12926"/>
                    <a:pt x="4660" y="12926"/>
                    <a:pt x="5203" y="12766"/>
                  </a:cubicBezTo>
                  <a:cubicBezTo>
                    <a:pt x="5330" y="12766"/>
                    <a:pt x="5586" y="12766"/>
                    <a:pt x="5873" y="12638"/>
                  </a:cubicBezTo>
                  <a:lnTo>
                    <a:pt x="6128" y="12638"/>
                  </a:lnTo>
                  <a:cubicBezTo>
                    <a:pt x="6256" y="12511"/>
                    <a:pt x="6383" y="12511"/>
                    <a:pt x="6511" y="12511"/>
                  </a:cubicBezTo>
                  <a:cubicBezTo>
                    <a:pt x="6798" y="12383"/>
                    <a:pt x="7054" y="12255"/>
                    <a:pt x="7181" y="12255"/>
                  </a:cubicBezTo>
                  <a:cubicBezTo>
                    <a:pt x="7468" y="11968"/>
                    <a:pt x="7596" y="11841"/>
                    <a:pt x="7724" y="11713"/>
                  </a:cubicBezTo>
                  <a:cubicBezTo>
                    <a:pt x="8107" y="11330"/>
                    <a:pt x="8394" y="10915"/>
                    <a:pt x="8649" y="10373"/>
                  </a:cubicBezTo>
                  <a:cubicBezTo>
                    <a:pt x="8649" y="10245"/>
                    <a:pt x="8777" y="9990"/>
                    <a:pt x="8777" y="9862"/>
                  </a:cubicBezTo>
                  <a:cubicBezTo>
                    <a:pt x="8905" y="9575"/>
                    <a:pt x="8905" y="9319"/>
                    <a:pt x="9064" y="9064"/>
                  </a:cubicBezTo>
                  <a:lnTo>
                    <a:pt x="9064" y="8266"/>
                  </a:lnTo>
                  <a:cubicBezTo>
                    <a:pt x="8905" y="8139"/>
                    <a:pt x="8905" y="7851"/>
                    <a:pt x="8905" y="7724"/>
                  </a:cubicBezTo>
                  <a:cubicBezTo>
                    <a:pt x="8777" y="7468"/>
                    <a:pt x="8649" y="7341"/>
                    <a:pt x="8649" y="7181"/>
                  </a:cubicBezTo>
                  <a:cubicBezTo>
                    <a:pt x="8394" y="6926"/>
                    <a:pt x="8266" y="6670"/>
                    <a:pt x="7979" y="6543"/>
                  </a:cubicBezTo>
                  <a:cubicBezTo>
                    <a:pt x="7851" y="6383"/>
                    <a:pt x="7596" y="6256"/>
                    <a:pt x="7309" y="6128"/>
                  </a:cubicBezTo>
                  <a:cubicBezTo>
                    <a:pt x="7181" y="6128"/>
                    <a:pt x="7181" y="6128"/>
                    <a:pt x="7054" y="6000"/>
                  </a:cubicBezTo>
                  <a:cubicBezTo>
                    <a:pt x="7181" y="6000"/>
                    <a:pt x="7181" y="5873"/>
                    <a:pt x="7181" y="5873"/>
                  </a:cubicBezTo>
                  <a:cubicBezTo>
                    <a:pt x="7468" y="5585"/>
                    <a:pt x="7468" y="5330"/>
                    <a:pt x="7596" y="5202"/>
                  </a:cubicBezTo>
                  <a:cubicBezTo>
                    <a:pt x="7851" y="4660"/>
                    <a:pt x="7979" y="4277"/>
                    <a:pt x="8107" y="3862"/>
                  </a:cubicBezTo>
                  <a:cubicBezTo>
                    <a:pt x="8266" y="3351"/>
                    <a:pt x="8266" y="2936"/>
                    <a:pt x="8266" y="2394"/>
                  </a:cubicBezTo>
                  <a:cubicBezTo>
                    <a:pt x="8266" y="2139"/>
                    <a:pt x="8266" y="1883"/>
                    <a:pt x="8107" y="1596"/>
                  </a:cubicBezTo>
                  <a:cubicBezTo>
                    <a:pt x="7979" y="1341"/>
                    <a:pt x="7724" y="1085"/>
                    <a:pt x="7468" y="958"/>
                  </a:cubicBezTo>
                  <a:cubicBezTo>
                    <a:pt x="7309" y="798"/>
                    <a:pt x="7054" y="671"/>
                    <a:pt x="6926" y="543"/>
                  </a:cubicBezTo>
                  <a:cubicBezTo>
                    <a:pt x="6671" y="543"/>
                    <a:pt x="6383" y="415"/>
                    <a:pt x="6256" y="288"/>
                  </a:cubicBezTo>
                  <a:cubicBezTo>
                    <a:pt x="6000" y="288"/>
                    <a:pt x="5713" y="160"/>
                    <a:pt x="5586" y="160"/>
                  </a:cubicBezTo>
                  <a:cubicBezTo>
                    <a:pt x="5330" y="0"/>
                    <a:pt x="5075" y="0"/>
                    <a:pt x="47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78" name="Google Shape;778;p19"/>
          <p:cNvSpPr/>
          <p:nvPr/>
        </p:nvSpPr>
        <p:spPr>
          <a:xfrm>
            <a:off x="1146805" y="1378301"/>
            <a:ext cx="322702" cy="491965"/>
          </a:xfrm>
          <a:custGeom>
            <a:avLst/>
            <a:gdLst/>
            <a:ahLst/>
            <a:cxnLst/>
            <a:rect l="l" t="t" r="r" b="b"/>
            <a:pathLst>
              <a:path w="7851" h="11969" extrusionOk="0">
                <a:moveTo>
                  <a:pt x="5043" y="958"/>
                </a:moveTo>
                <a:cubicBezTo>
                  <a:pt x="5457" y="1086"/>
                  <a:pt x="5713" y="1086"/>
                  <a:pt x="6000" y="1213"/>
                </a:cubicBezTo>
                <a:lnTo>
                  <a:pt x="6255" y="1341"/>
                </a:lnTo>
                <a:cubicBezTo>
                  <a:pt x="6383" y="1341"/>
                  <a:pt x="6511" y="1469"/>
                  <a:pt x="6638" y="1469"/>
                </a:cubicBezTo>
                <a:cubicBezTo>
                  <a:pt x="6798" y="1469"/>
                  <a:pt x="6798" y="1596"/>
                  <a:pt x="6798" y="1596"/>
                </a:cubicBezTo>
                <a:cubicBezTo>
                  <a:pt x="6925" y="1596"/>
                  <a:pt x="6925" y="1756"/>
                  <a:pt x="6925" y="1756"/>
                </a:cubicBezTo>
                <a:lnTo>
                  <a:pt x="6925" y="2554"/>
                </a:lnTo>
                <a:lnTo>
                  <a:pt x="6925" y="2681"/>
                </a:lnTo>
                <a:cubicBezTo>
                  <a:pt x="6798" y="2681"/>
                  <a:pt x="6798" y="2809"/>
                  <a:pt x="6798" y="2809"/>
                </a:cubicBezTo>
                <a:lnTo>
                  <a:pt x="6798" y="2937"/>
                </a:lnTo>
                <a:lnTo>
                  <a:pt x="6798" y="3862"/>
                </a:lnTo>
                <a:cubicBezTo>
                  <a:pt x="6383" y="3735"/>
                  <a:pt x="6000" y="3735"/>
                  <a:pt x="5585" y="3735"/>
                </a:cubicBezTo>
                <a:lnTo>
                  <a:pt x="5043" y="3735"/>
                </a:lnTo>
                <a:cubicBezTo>
                  <a:pt x="4915" y="3735"/>
                  <a:pt x="4787" y="3862"/>
                  <a:pt x="4660" y="3862"/>
                </a:cubicBezTo>
                <a:lnTo>
                  <a:pt x="4532" y="3862"/>
                </a:lnTo>
                <a:cubicBezTo>
                  <a:pt x="4532" y="3990"/>
                  <a:pt x="4404" y="3990"/>
                  <a:pt x="4404" y="3990"/>
                </a:cubicBezTo>
                <a:cubicBezTo>
                  <a:pt x="4117" y="4149"/>
                  <a:pt x="3989" y="4277"/>
                  <a:pt x="3862" y="4405"/>
                </a:cubicBezTo>
                <a:cubicBezTo>
                  <a:pt x="3734" y="4405"/>
                  <a:pt x="3606" y="4532"/>
                  <a:pt x="3447" y="4660"/>
                </a:cubicBezTo>
                <a:cubicBezTo>
                  <a:pt x="3447" y="4788"/>
                  <a:pt x="3319" y="4947"/>
                  <a:pt x="3319" y="4947"/>
                </a:cubicBezTo>
                <a:cubicBezTo>
                  <a:pt x="3191" y="5075"/>
                  <a:pt x="3191" y="5203"/>
                  <a:pt x="3064" y="5203"/>
                </a:cubicBezTo>
                <a:cubicBezTo>
                  <a:pt x="3064" y="5458"/>
                  <a:pt x="2936" y="5586"/>
                  <a:pt x="2936" y="5586"/>
                </a:cubicBezTo>
                <a:cubicBezTo>
                  <a:pt x="2809" y="5873"/>
                  <a:pt x="2809" y="6128"/>
                  <a:pt x="2809" y="6383"/>
                </a:cubicBezTo>
                <a:lnTo>
                  <a:pt x="2809" y="7181"/>
                </a:lnTo>
                <a:lnTo>
                  <a:pt x="2809" y="7469"/>
                </a:lnTo>
                <a:cubicBezTo>
                  <a:pt x="2936" y="7596"/>
                  <a:pt x="2936" y="7724"/>
                  <a:pt x="2936" y="7851"/>
                </a:cubicBezTo>
                <a:cubicBezTo>
                  <a:pt x="3064" y="7979"/>
                  <a:pt x="3064" y="7979"/>
                  <a:pt x="3191" y="8139"/>
                </a:cubicBezTo>
                <a:cubicBezTo>
                  <a:pt x="3319" y="8394"/>
                  <a:pt x="3447" y="8522"/>
                  <a:pt x="3606" y="8649"/>
                </a:cubicBezTo>
                <a:cubicBezTo>
                  <a:pt x="3862" y="8937"/>
                  <a:pt x="3989" y="9064"/>
                  <a:pt x="4245" y="9192"/>
                </a:cubicBezTo>
                <a:lnTo>
                  <a:pt x="4404" y="9192"/>
                </a:lnTo>
                <a:cubicBezTo>
                  <a:pt x="4660" y="9320"/>
                  <a:pt x="4915" y="9447"/>
                  <a:pt x="5330" y="9575"/>
                </a:cubicBezTo>
                <a:lnTo>
                  <a:pt x="6128" y="9575"/>
                </a:lnTo>
                <a:lnTo>
                  <a:pt x="6128" y="9990"/>
                </a:lnTo>
                <a:lnTo>
                  <a:pt x="6128" y="10117"/>
                </a:lnTo>
                <a:lnTo>
                  <a:pt x="6128" y="10245"/>
                </a:lnTo>
                <a:lnTo>
                  <a:pt x="6128" y="10532"/>
                </a:lnTo>
                <a:lnTo>
                  <a:pt x="6128" y="10660"/>
                </a:lnTo>
                <a:lnTo>
                  <a:pt x="6128" y="10788"/>
                </a:lnTo>
                <a:lnTo>
                  <a:pt x="6128" y="11043"/>
                </a:lnTo>
                <a:lnTo>
                  <a:pt x="5043" y="11043"/>
                </a:lnTo>
                <a:cubicBezTo>
                  <a:pt x="4245" y="10915"/>
                  <a:pt x="3734" y="10788"/>
                  <a:pt x="3191" y="10532"/>
                </a:cubicBezTo>
                <a:cubicBezTo>
                  <a:pt x="3064" y="10373"/>
                  <a:pt x="2809" y="10245"/>
                  <a:pt x="2649" y="10117"/>
                </a:cubicBezTo>
                <a:cubicBezTo>
                  <a:pt x="2521" y="10117"/>
                  <a:pt x="2394" y="9990"/>
                  <a:pt x="2266" y="9862"/>
                </a:cubicBezTo>
                <a:cubicBezTo>
                  <a:pt x="2266" y="9734"/>
                  <a:pt x="2138" y="9734"/>
                  <a:pt x="2011" y="9575"/>
                </a:cubicBezTo>
                <a:cubicBezTo>
                  <a:pt x="1851" y="9320"/>
                  <a:pt x="1723" y="9064"/>
                  <a:pt x="1596" y="8777"/>
                </a:cubicBezTo>
                <a:cubicBezTo>
                  <a:pt x="1468" y="8522"/>
                  <a:pt x="1340" y="8266"/>
                  <a:pt x="1213" y="7979"/>
                </a:cubicBezTo>
                <a:cubicBezTo>
                  <a:pt x="1053" y="7724"/>
                  <a:pt x="1053" y="7469"/>
                  <a:pt x="1053" y="7181"/>
                </a:cubicBezTo>
                <a:lnTo>
                  <a:pt x="1053" y="7054"/>
                </a:lnTo>
                <a:cubicBezTo>
                  <a:pt x="926" y="6798"/>
                  <a:pt x="926" y="6543"/>
                  <a:pt x="926" y="6128"/>
                </a:cubicBezTo>
                <a:cubicBezTo>
                  <a:pt x="926" y="5873"/>
                  <a:pt x="926" y="5586"/>
                  <a:pt x="1053" y="5330"/>
                </a:cubicBezTo>
                <a:cubicBezTo>
                  <a:pt x="1053" y="4660"/>
                  <a:pt x="1340" y="3862"/>
                  <a:pt x="1596" y="3064"/>
                </a:cubicBezTo>
                <a:cubicBezTo>
                  <a:pt x="1723" y="2809"/>
                  <a:pt x="1851" y="2554"/>
                  <a:pt x="2138" y="2394"/>
                </a:cubicBezTo>
                <a:cubicBezTo>
                  <a:pt x="2266" y="2139"/>
                  <a:pt x="2521" y="2011"/>
                  <a:pt x="2649" y="1756"/>
                </a:cubicBezTo>
                <a:cubicBezTo>
                  <a:pt x="2936" y="1596"/>
                  <a:pt x="3064" y="1596"/>
                  <a:pt x="3319" y="1469"/>
                </a:cubicBezTo>
                <a:lnTo>
                  <a:pt x="3447" y="1341"/>
                </a:lnTo>
                <a:cubicBezTo>
                  <a:pt x="3734" y="1213"/>
                  <a:pt x="3989" y="1086"/>
                  <a:pt x="4245" y="958"/>
                </a:cubicBezTo>
                <a:close/>
                <a:moveTo>
                  <a:pt x="4660" y="1"/>
                </a:moveTo>
                <a:cubicBezTo>
                  <a:pt x="4245" y="1"/>
                  <a:pt x="3989" y="160"/>
                  <a:pt x="3734" y="288"/>
                </a:cubicBezTo>
                <a:cubicBezTo>
                  <a:pt x="3447" y="288"/>
                  <a:pt x="3319" y="415"/>
                  <a:pt x="3064" y="543"/>
                </a:cubicBezTo>
                <a:cubicBezTo>
                  <a:pt x="2936" y="671"/>
                  <a:pt x="2649" y="798"/>
                  <a:pt x="2394" y="958"/>
                </a:cubicBezTo>
                <a:cubicBezTo>
                  <a:pt x="2266" y="1086"/>
                  <a:pt x="2011" y="1213"/>
                  <a:pt x="1851" y="1341"/>
                </a:cubicBezTo>
                <a:cubicBezTo>
                  <a:pt x="1468" y="1596"/>
                  <a:pt x="1213" y="2011"/>
                  <a:pt x="926" y="2394"/>
                </a:cubicBezTo>
                <a:cubicBezTo>
                  <a:pt x="670" y="2809"/>
                  <a:pt x="543" y="3352"/>
                  <a:pt x="415" y="3735"/>
                </a:cubicBezTo>
                <a:cubicBezTo>
                  <a:pt x="415" y="3990"/>
                  <a:pt x="255" y="4277"/>
                  <a:pt x="255" y="4532"/>
                </a:cubicBezTo>
                <a:cubicBezTo>
                  <a:pt x="128" y="4788"/>
                  <a:pt x="128" y="5075"/>
                  <a:pt x="128" y="5330"/>
                </a:cubicBezTo>
                <a:cubicBezTo>
                  <a:pt x="0" y="5745"/>
                  <a:pt x="0" y="6256"/>
                  <a:pt x="128" y="6798"/>
                </a:cubicBezTo>
                <a:lnTo>
                  <a:pt x="128" y="7596"/>
                </a:lnTo>
                <a:cubicBezTo>
                  <a:pt x="128" y="7724"/>
                  <a:pt x="128" y="7851"/>
                  <a:pt x="255" y="7979"/>
                </a:cubicBezTo>
                <a:cubicBezTo>
                  <a:pt x="255" y="8266"/>
                  <a:pt x="415" y="8394"/>
                  <a:pt x="415" y="8522"/>
                </a:cubicBezTo>
                <a:cubicBezTo>
                  <a:pt x="543" y="8777"/>
                  <a:pt x="670" y="8937"/>
                  <a:pt x="798" y="9192"/>
                </a:cubicBezTo>
                <a:cubicBezTo>
                  <a:pt x="926" y="9320"/>
                  <a:pt x="926" y="9575"/>
                  <a:pt x="1053" y="9734"/>
                </a:cubicBezTo>
                <a:cubicBezTo>
                  <a:pt x="1213" y="9990"/>
                  <a:pt x="1468" y="10245"/>
                  <a:pt x="1596" y="10373"/>
                </a:cubicBezTo>
                <a:cubicBezTo>
                  <a:pt x="1723" y="10660"/>
                  <a:pt x="2011" y="10788"/>
                  <a:pt x="2138" y="10915"/>
                </a:cubicBezTo>
                <a:cubicBezTo>
                  <a:pt x="2521" y="11171"/>
                  <a:pt x="2936" y="11458"/>
                  <a:pt x="3447" y="11585"/>
                </a:cubicBezTo>
                <a:cubicBezTo>
                  <a:pt x="3606" y="11713"/>
                  <a:pt x="3862" y="11713"/>
                  <a:pt x="3989" y="11713"/>
                </a:cubicBezTo>
                <a:cubicBezTo>
                  <a:pt x="4245" y="11841"/>
                  <a:pt x="4532" y="11841"/>
                  <a:pt x="4787" y="11968"/>
                </a:cubicBezTo>
                <a:lnTo>
                  <a:pt x="6255" y="11968"/>
                </a:lnTo>
                <a:cubicBezTo>
                  <a:pt x="6383" y="11841"/>
                  <a:pt x="6511" y="11841"/>
                  <a:pt x="6638" y="11841"/>
                </a:cubicBezTo>
                <a:cubicBezTo>
                  <a:pt x="6798" y="11713"/>
                  <a:pt x="6925" y="11585"/>
                  <a:pt x="6925" y="11458"/>
                </a:cubicBezTo>
                <a:cubicBezTo>
                  <a:pt x="6925" y="11171"/>
                  <a:pt x="7053" y="11043"/>
                  <a:pt x="7053" y="10915"/>
                </a:cubicBezTo>
                <a:lnTo>
                  <a:pt x="7053" y="10245"/>
                </a:lnTo>
                <a:lnTo>
                  <a:pt x="7053" y="9447"/>
                </a:lnTo>
                <a:cubicBezTo>
                  <a:pt x="7053" y="9320"/>
                  <a:pt x="7053" y="9192"/>
                  <a:pt x="6925" y="8937"/>
                </a:cubicBezTo>
                <a:lnTo>
                  <a:pt x="6798" y="8777"/>
                </a:lnTo>
                <a:cubicBezTo>
                  <a:pt x="6798" y="8777"/>
                  <a:pt x="6638" y="8649"/>
                  <a:pt x="6511" y="8649"/>
                </a:cubicBezTo>
                <a:lnTo>
                  <a:pt x="5585" y="8649"/>
                </a:lnTo>
                <a:cubicBezTo>
                  <a:pt x="5330" y="8649"/>
                  <a:pt x="5043" y="8522"/>
                  <a:pt x="4787" y="8394"/>
                </a:cubicBezTo>
                <a:cubicBezTo>
                  <a:pt x="4660" y="8394"/>
                  <a:pt x="4532" y="8266"/>
                  <a:pt x="4404" y="8139"/>
                </a:cubicBezTo>
                <a:cubicBezTo>
                  <a:pt x="4245" y="7979"/>
                  <a:pt x="4117" y="7851"/>
                  <a:pt x="3989" y="7724"/>
                </a:cubicBezTo>
                <a:cubicBezTo>
                  <a:pt x="3862" y="7596"/>
                  <a:pt x="3862" y="7469"/>
                  <a:pt x="3734" y="7341"/>
                </a:cubicBezTo>
                <a:lnTo>
                  <a:pt x="3734" y="6926"/>
                </a:lnTo>
                <a:cubicBezTo>
                  <a:pt x="3606" y="6798"/>
                  <a:pt x="3606" y="6543"/>
                  <a:pt x="3734" y="6256"/>
                </a:cubicBezTo>
                <a:cubicBezTo>
                  <a:pt x="3734" y="6128"/>
                  <a:pt x="3734" y="6000"/>
                  <a:pt x="3862" y="6000"/>
                </a:cubicBezTo>
                <a:cubicBezTo>
                  <a:pt x="3862" y="5745"/>
                  <a:pt x="3989" y="5586"/>
                  <a:pt x="4117" y="5458"/>
                </a:cubicBezTo>
                <a:cubicBezTo>
                  <a:pt x="4245" y="5203"/>
                  <a:pt x="4404" y="5075"/>
                  <a:pt x="4532" y="4947"/>
                </a:cubicBezTo>
                <a:cubicBezTo>
                  <a:pt x="4660" y="4947"/>
                  <a:pt x="4915" y="4788"/>
                  <a:pt x="5043" y="4660"/>
                </a:cubicBezTo>
                <a:lnTo>
                  <a:pt x="6383" y="4660"/>
                </a:lnTo>
                <a:cubicBezTo>
                  <a:pt x="6511" y="4660"/>
                  <a:pt x="6638" y="4788"/>
                  <a:pt x="6798" y="4788"/>
                </a:cubicBezTo>
                <a:lnTo>
                  <a:pt x="7181" y="4788"/>
                </a:lnTo>
                <a:cubicBezTo>
                  <a:pt x="7181" y="4660"/>
                  <a:pt x="7308" y="4660"/>
                  <a:pt x="7308" y="4532"/>
                </a:cubicBezTo>
                <a:lnTo>
                  <a:pt x="7436" y="4532"/>
                </a:lnTo>
                <a:cubicBezTo>
                  <a:pt x="7596" y="4405"/>
                  <a:pt x="7596" y="4277"/>
                  <a:pt x="7596" y="4149"/>
                </a:cubicBezTo>
                <a:cubicBezTo>
                  <a:pt x="7723" y="3607"/>
                  <a:pt x="7723" y="3192"/>
                  <a:pt x="7723" y="2809"/>
                </a:cubicBezTo>
                <a:cubicBezTo>
                  <a:pt x="7723" y="2554"/>
                  <a:pt x="7723" y="2394"/>
                  <a:pt x="7851" y="2139"/>
                </a:cubicBezTo>
                <a:cubicBezTo>
                  <a:pt x="7851" y="1883"/>
                  <a:pt x="7851" y="1596"/>
                  <a:pt x="7723" y="1341"/>
                </a:cubicBezTo>
                <a:cubicBezTo>
                  <a:pt x="7723" y="1213"/>
                  <a:pt x="7596" y="1213"/>
                  <a:pt x="7596" y="1086"/>
                </a:cubicBezTo>
                <a:cubicBezTo>
                  <a:pt x="7436" y="958"/>
                  <a:pt x="7436" y="798"/>
                  <a:pt x="7308" y="798"/>
                </a:cubicBezTo>
                <a:cubicBezTo>
                  <a:pt x="7181" y="671"/>
                  <a:pt x="7053" y="671"/>
                  <a:pt x="6925" y="671"/>
                </a:cubicBezTo>
                <a:cubicBezTo>
                  <a:pt x="6638" y="543"/>
                  <a:pt x="6511" y="415"/>
                  <a:pt x="6255" y="415"/>
                </a:cubicBezTo>
                <a:cubicBezTo>
                  <a:pt x="6000" y="288"/>
                  <a:pt x="5840" y="288"/>
                  <a:pt x="5585" y="160"/>
                </a:cubicBezTo>
                <a:cubicBezTo>
                  <a:pt x="5330" y="160"/>
                  <a:pt x="5043" y="1"/>
                  <a:pt x="47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779" name="Google Shape;779;p19"/>
          <p:cNvGrpSpPr/>
          <p:nvPr/>
        </p:nvGrpSpPr>
        <p:grpSpPr>
          <a:xfrm>
            <a:off x="432526" y="5264401"/>
            <a:ext cx="1239676" cy="1212672"/>
            <a:chOff x="-603806" y="1917476"/>
            <a:chExt cx="929757" cy="909504"/>
          </a:xfrm>
        </p:grpSpPr>
        <p:sp>
          <p:nvSpPr>
            <p:cNvPr id="780" name="Google Shape;780;p19"/>
            <p:cNvSpPr/>
            <p:nvPr/>
          </p:nvSpPr>
          <p:spPr>
            <a:xfrm>
              <a:off x="-603806" y="1917476"/>
              <a:ext cx="929757" cy="909504"/>
            </a:xfrm>
            <a:custGeom>
              <a:avLst/>
              <a:gdLst/>
              <a:ahLst/>
              <a:cxnLst/>
              <a:rect l="l" t="t" r="r" b="b"/>
              <a:pathLst>
                <a:path w="30160" h="29503" extrusionOk="0">
                  <a:moveTo>
                    <a:pt x="12223" y="2865"/>
                  </a:moveTo>
                  <a:cubicBezTo>
                    <a:pt x="12351" y="2865"/>
                    <a:pt x="12479" y="2865"/>
                    <a:pt x="12606" y="2993"/>
                  </a:cubicBezTo>
                  <a:cubicBezTo>
                    <a:pt x="12766" y="2993"/>
                    <a:pt x="12766" y="3121"/>
                    <a:pt x="12893" y="3248"/>
                  </a:cubicBezTo>
                  <a:cubicBezTo>
                    <a:pt x="13021" y="3408"/>
                    <a:pt x="13149" y="3535"/>
                    <a:pt x="13276" y="3663"/>
                  </a:cubicBezTo>
                  <a:cubicBezTo>
                    <a:pt x="13404" y="3791"/>
                    <a:pt x="13404" y="3918"/>
                    <a:pt x="13564" y="4206"/>
                  </a:cubicBezTo>
                  <a:lnTo>
                    <a:pt x="13564" y="4461"/>
                  </a:lnTo>
                  <a:cubicBezTo>
                    <a:pt x="13021" y="4461"/>
                    <a:pt x="12606" y="4461"/>
                    <a:pt x="12096" y="4589"/>
                  </a:cubicBezTo>
                  <a:lnTo>
                    <a:pt x="11553" y="4589"/>
                  </a:lnTo>
                  <a:cubicBezTo>
                    <a:pt x="11425" y="4716"/>
                    <a:pt x="11298" y="4716"/>
                    <a:pt x="11170" y="4716"/>
                  </a:cubicBezTo>
                  <a:lnTo>
                    <a:pt x="11170" y="4206"/>
                  </a:lnTo>
                  <a:cubicBezTo>
                    <a:pt x="11170" y="4046"/>
                    <a:pt x="11170" y="3791"/>
                    <a:pt x="11298" y="3663"/>
                  </a:cubicBezTo>
                  <a:lnTo>
                    <a:pt x="11298" y="3408"/>
                  </a:lnTo>
                  <a:cubicBezTo>
                    <a:pt x="11298" y="3248"/>
                    <a:pt x="11298" y="3121"/>
                    <a:pt x="11425" y="2993"/>
                  </a:cubicBezTo>
                  <a:lnTo>
                    <a:pt x="11425" y="2865"/>
                  </a:lnTo>
                  <a:close/>
                  <a:moveTo>
                    <a:pt x="11808" y="855"/>
                  </a:moveTo>
                  <a:cubicBezTo>
                    <a:pt x="11968" y="855"/>
                    <a:pt x="12096" y="855"/>
                    <a:pt x="12223" y="1014"/>
                  </a:cubicBezTo>
                  <a:lnTo>
                    <a:pt x="12479" y="1014"/>
                  </a:lnTo>
                  <a:cubicBezTo>
                    <a:pt x="12766" y="1142"/>
                    <a:pt x="12893" y="1270"/>
                    <a:pt x="13021" y="1397"/>
                  </a:cubicBezTo>
                  <a:cubicBezTo>
                    <a:pt x="13149" y="1525"/>
                    <a:pt x="13149" y="1525"/>
                    <a:pt x="13276" y="1653"/>
                  </a:cubicBezTo>
                  <a:lnTo>
                    <a:pt x="13564" y="1940"/>
                  </a:lnTo>
                  <a:lnTo>
                    <a:pt x="13564" y="2067"/>
                  </a:lnTo>
                  <a:cubicBezTo>
                    <a:pt x="13691" y="2195"/>
                    <a:pt x="13691" y="2323"/>
                    <a:pt x="13819" y="2450"/>
                  </a:cubicBezTo>
                  <a:lnTo>
                    <a:pt x="13947" y="2610"/>
                  </a:lnTo>
                  <a:cubicBezTo>
                    <a:pt x="14074" y="2865"/>
                    <a:pt x="14202" y="2993"/>
                    <a:pt x="14361" y="3121"/>
                  </a:cubicBezTo>
                  <a:cubicBezTo>
                    <a:pt x="14361" y="3248"/>
                    <a:pt x="14489" y="3408"/>
                    <a:pt x="14489" y="3535"/>
                  </a:cubicBezTo>
                  <a:cubicBezTo>
                    <a:pt x="14617" y="3791"/>
                    <a:pt x="14617" y="3918"/>
                    <a:pt x="14744" y="4206"/>
                  </a:cubicBezTo>
                  <a:lnTo>
                    <a:pt x="14744" y="4461"/>
                  </a:lnTo>
                  <a:lnTo>
                    <a:pt x="14617" y="4461"/>
                  </a:lnTo>
                  <a:cubicBezTo>
                    <a:pt x="14489" y="4206"/>
                    <a:pt x="14489" y="4046"/>
                    <a:pt x="14361" y="3918"/>
                  </a:cubicBezTo>
                  <a:cubicBezTo>
                    <a:pt x="14361" y="3663"/>
                    <a:pt x="14202" y="3535"/>
                    <a:pt x="14202" y="3408"/>
                  </a:cubicBezTo>
                  <a:cubicBezTo>
                    <a:pt x="13947" y="2993"/>
                    <a:pt x="13691" y="2610"/>
                    <a:pt x="13276" y="2323"/>
                  </a:cubicBezTo>
                  <a:cubicBezTo>
                    <a:pt x="13021" y="2195"/>
                    <a:pt x="12893" y="2067"/>
                    <a:pt x="12606" y="2067"/>
                  </a:cubicBezTo>
                  <a:cubicBezTo>
                    <a:pt x="12351" y="1940"/>
                    <a:pt x="12096" y="1940"/>
                    <a:pt x="11681" y="1940"/>
                  </a:cubicBezTo>
                  <a:lnTo>
                    <a:pt x="11298" y="1940"/>
                  </a:lnTo>
                  <a:cubicBezTo>
                    <a:pt x="11170" y="2067"/>
                    <a:pt x="11170" y="2067"/>
                    <a:pt x="11010" y="2067"/>
                  </a:cubicBezTo>
                  <a:cubicBezTo>
                    <a:pt x="10883" y="2195"/>
                    <a:pt x="10755" y="2323"/>
                    <a:pt x="10628" y="2610"/>
                  </a:cubicBezTo>
                  <a:cubicBezTo>
                    <a:pt x="10500" y="2865"/>
                    <a:pt x="10372" y="3121"/>
                    <a:pt x="10372" y="3408"/>
                  </a:cubicBezTo>
                  <a:lnTo>
                    <a:pt x="10372" y="3663"/>
                  </a:lnTo>
                  <a:cubicBezTo>
                    <a:pt x="10372" y="3791"/>
                    <a:pt x="10213" y="3918"/>
                    <a:pt x="10213" y="4206"/>
                  </a:cubicBezTo>
                  <a:lnTo>
                    <a:pt x="10213" y="5004"/>
                  </a:lnTo>
                  <a:lnTo>
                    <a:pt x="10085" y="5131"/>
                  </a:lnTo>
                  <a:lnTo>
                    <a:pt x="9830" y="5131"/>
                  </a:lnTo>
                  <a:lnTo>
                    <a:pt x="9830" y="5004"/>
                  </a:lnTo>
                  <a:cubicBezTo>
                    <a:pt x="9830" y="4461"/>
                    <a:pt x="9957" y="3918"/>
                    <a:pt x="9957" y="3535"/>
                  </a:cubicBezTo>
                  <a:cubicBezTo>
                    <a:pt x="9957" y="3408"/>
                    <a:pt x="9957" y="3408"/>
                    <a:pt x="10085" y="3248"/>
                  </a:cubicBezTo>
                  <a:lnTo>
                    <a:pt x="10085" y="2993"/>
                  </a:lnTo>
                  <a:lnTo>
                    <a:pt x="10213" y="2993"/>
                  </a:lnTo>
                  <a:cubicBezTo>
                    <a:pt x="10213" y="2738"/>
                    <a:pt x="10372" y="2610"/>
                    <a:pt x="10500" y="2323"/>
                  </a:cubicBezTo>
                  <a:cubicBezTo>
                    <a:pt x="10628" y="2195"/>
                    <a:pt x="10628" y="2067"/>
                    <a:pt x="10628" y="2067"/>
                  </a:cubicBezTo>
                  <a:lnTo>
                    <a:pt x="10628" y="1940"/>
                  </a:lnTo>
                  <a:cubicBezTo>
                    <a:pt x="10755" y="1940"/>
                    <a:pt x="10755" y="1812"/>
                    <a:pt x="10755" y="1653"/>
                  </a:cubicBezTo>
                  <a:cubicBezTo>
                    <a:pt x="10883" y="1525"/>
                    <a:pt x="11010" y="1397"/>
                    <a:pt x="11010" y="1270"/>
                  </a:cubicBezTo>
                  <a:lnTo>
                    <a:pt x="11170" y="1270"/>
                  </a:lnTo>
                  <a:cubicBezTo>
                    <a:pt x="11170" y="1142"/>
                    <a:pt x="11298" y="1142"/>
                    <a:pt x="11298" y="1014"/>
                  </a:cubicBezTo>
                  <a:lnTo>
                    <a:pt x="11553" y="1014"/>
                  </a:lnTo>
                  <a:cubicBezTo>
                    <a:pt x="11681" y="1014"/>
                    <a:pt x="11681" y="855"/>
                    <a:pt x="11808" y="855"/>
                  </a:cubicBezTo>
                  <a:close/>
                  <a:moveTo>
                    <a:pt x="13824" y="5330"/>
                  </a:moveTo>
                  <a:cubicBezTo>
                    <a:pt x="14365" y="5330"/>
                    <a:pt x="14925" y="5387"/>
                    <a:pt x="15542" y="5387"/>
                  </a:cubicBezTo>
                  <a:cubicBezTo>
                    <a:pt x="16595" y="5514"/>
                    <a:pt x="17393" y="5514"/>
                    <a:pt x="18064" y="5801"/>
                  </a:cubicBezTo>
                  <a:lnTo>
                    <a:pt x="18351" y="5801"/>
                  </a:lnTo>
                  <a:lnTo>
                    <a:pt x="18351" y="5929"/>
                  </a:lnTo>
                  <a:lnTo>
                    <a:pt x="18351" y="6312"/>
                  </a:lnTo>
                  <a:cubicBezTo>
                    <a:pt x="18351" y="6312"/>
                    <a:pt x="18351" y="6440"/>
                    <a:pt x="18191" y="6599"/>
                  </a:cubicBezTo>
                  <a:lnTo>
                    <a:pt x="18191" y="6855"/>
                  </a:lnTo>
                  <a:cubicBezTo>
                    <a:pt x="18191" y="7238"/>
                    <a:pt x="18191" y="7397"/>
                    <a:pt x="18064" y="7652"/>
                  </a:cubicBezTo>
                  <a:lnTo>
                    <a:pt x="18064" y="8323"/>
                  </a:lnTo>
                  <a:lnTo>
                    <a:pt x="18064" y="8450"/>
                  </a:lnTo>
                  <a:cubicBezTo>
                    <a:pt x="17936" y="8833"/>
                    <a:pt x="17936" y="9248"/>
                    <a:pt x="17936" y="9631"/>
                  </a:cubicBezTo>
                  <a:cubicBezTo>
                    <a:pt x="17808" y="9918"/>
                    <a:pt x="17808" y="10046"/>
                    <a:pt x="17808" y="10301"/>
                  </a:cubicBezTo>
                  <a:lnTo>
                    <a:pt x="17808" y="10429"/>
                  </a:lnTo>
                  <a:lnTo>
                    <a:pt x="17808" y="11099"/>
                  </a:lnTo>
                  <a:cubicBezTo>
                    <a:pt x="17681" y="11386"/>
                    <a:pt x="17681" y="11769"/>
                    <a:pt x="17681" y="12025"/>
                  </a:cubicBezTo>
                  <a:lnTo>
                    <a:pt x="17681" y="12312"/>
                  </a:lnTo>
                  <a:cubicBezTo>
                    <a:pt x="17681" y="12312"/>
                    <a:pt x="17681" y="12440"/>
                    <a:pt x="17553" y="12440"/>
                  </a:cubicBezTo>
                  <a:lnTo>
                    <a:pt x="17553" y="12567"/>
                  </a:lnTo>
                  <a:lnTo>
                    <a:pt x="17553" y="13110"/>
                  </a:lnTo>
                  <a:lnTo>
                    <a:pt x="17138" y="13110"/>
                  </a:lnTo>
                  <a:cubicBezTo>
                    <a:pt x="17010" y="13237"/>
                    <a:pt x="17010" y="13237"/>
                    <a:pt x="16883" y="13237"/>
                  </a:cubicBezTo>
                  <a:lnTo>
                    <a:pt x="16595" y="13237"/>
                  </a:lnTo>
                  <a:lnTo>
                    <a:pt x="16468" y="13365"/>
                  </a:lnTo>
                  <a:lnTo>
                    <a:pt x="16340" y="13365"/>
                  </a:lnTo>
                  <a:cubicBezTo>
                    <a:pt x="16213" y="13365"/>
                    <a:pt x="15957" y="13365"/>
                    <a:pt x="15798" y="13493"/>
                  </a:cubicBezTo>
                  <a:lnTo>
                    <a:pt x="15159" y="13493"/>
                  </a:lnTo>
                  <a:cubicBezTo>
                    <a:pt x="15000" y="13620"/>
                    <a:pt x="15000" y="13620"/>
                    <a:pt x="14872" y="13620"/>
                  </a:cubicBezTo>
                  <a:lnTo>
                    <a:pt x="14489" y="13620"/>
                  </a:lnTo>
                  <a:cubicBezTo>
                    <a:pt x="14361" y="13620"/>
                    <a:pt x="14074" y="13780"/>
                    <a:pt x="13947" y="13780"/>
                  </a:cubicBezTo>
                  <a:lnTo>
                    <a:pt x="13404" y="13780"/>
                  </a:lnTo>
                  <a:lnTo>
                    <a:pt x="13276" y="13908"/>
                  </a:lnTo>
                  <a:lnTo>
                    <a:pt x="12223" y="13908"/>
                  </a:lnTo>
                  <a:lnTo>
                    <a:pt x="11968" y="14035"/>
                  </a:lnTo>
                  <a:lnTo>
                    <a:pt x="11010" y="14035"/>
                  </a:lnTo>
                  <a:cubicBezTo>
                    <a:pt x="10883" y="13780"/>
                    <a:pt x="10883" y="13620"/>
                    <a:pt x="10755" y="13365"/>
                  </a:cubicBezTo>
                  <a:cubicBezTo>
                    <a:pt x="10628" y="13237"/>
                    <a:pt x="10500" y="12982"/>
                    <a:pt x="10500" y="12695"/>
                  </a:cubicBezTo>
                  <a:cubicBezTo>
                    <a:pt x="10372" y="12695"/>
                    <a:pt x="10372" y="12567"/>
                    <a:pt x="10372" y="12567"/>
                  </a:cubicBezTo>
                  <a:cubicBezTo>
                    <a:pt x="10372" y="12440"/>
                    <a:pt x="10213" y="12312"/>
                    <a:pt x="10213" y="12184"/>
                  </a:cubicBezTo>
                  <a:cubicBezTo>
                    <a:pt x="10085" y="12025"/>
                    <a:pt x="9957" y="11769"/>
                    <a:pt x="9957" y="11642"/>
                  </a:cubicBezTo>
                  <a:lnTo>
                    <a:pt x="9159" y="10429"/>
                  </a:lnTo>
                  <a:cubicBezTo>
                    <a:pt x="9159" y="10301"/>
                    <a:pt x="9032" y="10174"/>
                    <a:pt x="9032" y="10046"/>
                  </a:cubicBezTo>
                  <a:lnTo>
                    <a:pt x="8904" y="9918"/>
                  </a:lnTo>
                  <a:lnTo>
                    <a:pt x="8904" y="9791"/>
                  </a:lnTo>
                  <a:cubicBezTo>
                    <a:pt x="8776" y="9631"/>
                    <a:pt x="8617" y="9376"/>
                    <a:pt x="8489" y="9121"/>
                  </a:cubicBezTo>
                  <a:cubicBezTo>
                    <a:pt x="8234" y="8993"/>
                    <a:pt x="8106" y="8706"/>
                    <a:pt x="7979" y="8450"/>
                  </a:cubicBezTo>
                  <a:cubicBezTo>
                    <a:pt x="7819" y="8195"/>
                    <a:pt x="7691" y="7908"/>
                    <a:pt x="7564" y="7525"/>
                  </a:cubicBezTo>
                  <a:cubicBezTo>
                    <a:pt x="7819" y="7397"/>
                    <a:pt x="8106" y="7238"/>
                    <a:pt x="8362" y="6982"/>
                  </a:cubicBezTo>
                  <a:cubicBezTo>
                    <a:pt x="8489" y="6982"/>
                    <a:pt x="8776" y="6855"/>
                    <a:pt x="8904" y="6727"/>
                  </a:cubicBezTo>
                  <a:cubicBezTo>
                    <a:pt x="9032" y="6727"/>
                    <a:pt x="9032" y="6599"/>
                    <a:pt x="9159" y="6599"/>
                  </a:cubicBezTo>
                  <a:lnTo>
                    <a:pt x="9287" y="6440"/>
                  </a:lnTo>
                  <a:cubicBezTo>
                    <a:pt x="9415" y="6312"/>
                    <a:pt x="9574" y="6184"/>
                    <a:pt x="9830" y="6184"/>
                  </a:cubicBezTo>
                  <a:cubicBezTo>
                    <a:pt x="9957" y="6184"/>
                    <a:pt x="9957" y="6057"/>
                    <a:pt x="10085" y="6057"/>
                  </a:cubicBezTo>
                  <a:lnTo>
                    <a:pt x="10213" y="6057"/>
                  </a:lnTo>
                  <a:cubicBezTo>
                    <a:pt x="10372" y="5929"/>
                    <a:pt x="10500" y="5929"/>
                    <a:pt x="10500" y="5929"/>
                  </a:cubicBezTo>
                  <a:cubicBezTo>
                    <a:pt x="10755" y="5801"/>
                    <a:pt x="10883" y="5801"/>
                    <a:pt x="11010" y="5642"/>
                  </a:cubicBezTo>
                  <a:lnTo>
                    <a:pt x="11298" y="5642"/>
                  </a:lnTo>
                  <a:cubicBezTo>
                    <a:pt x="11553" y="5514"/>
                    <a:pt x="11681" y="5514"/>
                    <a:pt x="11808" y="5514"/>
                  </a:cubicBezTo>
                  <a:lnTo>
                    <a:pt x="12096" y="5514"/>
                  </a:lnTo>
                  <a:cubicBezTo>
                    <a:pt x="12351" y="5387"/>
                    <a:pt x="12766" y="5387"/>
                    <a:pt x="13021" y="5387"/>
                  </a:cubicBezTo>
                  <a:cubicBezTo>
                    <a:pt x="13287" y="5344"/>
                    <a:pt x="13553" y="5330"/>
                    <a:pt x="13824" y="5330"/>
                  </a:cubicBezTo>
                  <a:close/>
                  <a:moveTo>
                    <a:pt x="19276" y="6057"/>
                  </a:moveTo>
                  <a:cubicBezTo>
                    <a:pt x="19404" y="6057"/>
                    <a:pt x="19659" y="6184"/>
                    <a:pt x="19946" y="6184"/>
                  </a:cubicBezTo>
                  <a:lnTo>
                    <a:pt x="19946" y="6312"/>
                  </a:lnTo>
                  <a:lnTo>
                    <a:pt x="19946" y="6440"/>
                  </a:lnTo>
                  <a:lnTo>
                    <a:pt x="19946" y="7780"/>
                  </a:lnTo>
                  <a:lnTo>
                    <a:pt x="19946" y="8450"/>
                  </a:lnTo>
                  <a:lnTo>
                    <a:pt x="19787" y="9248"/>
                  </a:lnTo>
                  <a:lnTo>
                    <a:pt x="19787" y="9376"/>
                  </a:lnTo>
                  <a:cubicBezTo>
                    <a:pt x="19787" y="10429"/>
                    <a:pt x="19659" y="11227"/>
                    <a:pt x="19659" y="12184"/>
                  </a:cubicBezTo>
                  <a:cubicBezTo>
                    <a:pt x="19532" y="12695"/>
                    <a:pt x="19532" y="13110"/>
                    <a:pt x="19404" y="13493"/>
                  </a:cubicBezTo>
                  <a:cubicBezTo>
                    <a:pt x="19404" y="13780"/>
                    <a:pt x="19404" y="13908"/>
                    <a:pt x="19276" y="14163"/>
                  </a:cubicBezTo>
                  <a:lnTo>
                    <a:pt x="19149" y="14163"/>
                  </a:lnTo>
                  <a:cubicBezTo>
                    <a:pt x="19149" y="14291"/>
                    <a:pt x="19149" y="14291"/>
                    <a:pt x="18989" y="14291"/>
                  </a:cubicBezTo>
                  <a:cubicBezTo>
                    <a:pt x="18861" y="14291"/>
                    <a:pt x="18734" y="14418"/>
                    <a:pt x="18478" y="14418"/>
                  </a:cubicBezTo>
                  <a:cubicBezTo>
                    <a:pt x="18351" y="14418"/>
                    <a:pt x="18191" y="14578"/>
                    <a:pt x="18064" y="14578"/>
                  </a:cubicBezTo>
                  <a:lnTo>
                    <a:pt x="17553" y="14578"/>
                  </a:lnTo>
                  <a:cubicBezTo>
                    <a:pt x="17138" y="14706"/>
                    <a:pt x="16755" y="14706"/>
                    <a:pt x="16340" y="14833"/>
                  </a:cubicBezTo>
                  <a:cubicBezTo>
                    <a:pt x="15957" y="14833"/>
                    <a:pt x="15542" y="14961"/>
                    <a:pt x="15000" y="15088"/>
                  </a:cubicBezTo>
                  <a:lnTo>
                    <a:pt x="14617" y="15088"/>
                  </a:lnTo>
                  <a:lnTo>
                    <a:pt x="14617" y="14833"/>
                  </a:lnTo>
                  <a:lnTo>
                    <a:pt x="14617" y="14578"/>
                  </a:lnTo>
                  <a:lnTo>
                    <a:pt x="14744" y="14578"/>
                  </a:lnTo>
                  <a:cubicBezTo>
                    <a:pt x="14872" y="14578"/>
                    <a:pt x="15000" y="14418"/>
                    <a:pt x="15000" y="14418"/>
                  </a:cubicBezTo>
                  <a:lnTo>
                    <a:pt x="15542" y="14418"/>
                  </a:lnTo>
                  <a:cubicBezTo>
                    <a:pt x="15957" y="14291"/>
                    <a:pt x="16340" y="14291"/>
                    <a:pt x="16755" y="14163"/>
                  </a:cubicBezTo>
                  <a:lnTo>
                    <a:pt x="17010" y="14163"/>
                  </a:lnTo>
                  <a:cubicBezTo>
                    <a:pt x="17010" y="14035"/>
                    <a:pt x="17138" y="14035"/>
                    <a:pt x="17266" y="14035"/>
                  </a:cubicBezTo>
                  <a:lnTo>
                    <a:pt x="17393" y="14035"/>
                  </a:lnTo>
                  <a:cubicBezTo>
                    <a:pt x="17553" y="14035"/>
                    <a:pt x="17681" y="13908"/>
                    <a:pt x="17936" y="13908"/>
                  </a:cubicBezTo>
                  <a:cubicBezTo>
                    <a:pt x="18064" y="13780"/>
                    <a:pt x="18191" y="13620"/>
                    <a:pt x="18351" y="13493"/>
                  </a:cubicBezTo>
                  <a:cubicBezTo>
                    <a:pt x="18478" y="13237"/>
                    <a:pt x="18478" y="13110"/>
                    <a:pt x="18478" y="12982"/>
                  </a:cubicBezTo>
                  <a:lnTo>
                    <a:pt x="18478" y="12823"/>
                  </a:lnTo>
                  <a:cubicBezTo>
                    <a:pt x="18478" y="12567"/>
                    <a:pt x="18478" y="12440"/>
                    <a:pt x="18606" y="12184"/>
                  </a:cubicBezTo>
                  <a:cubicBezTo>
                    <a:pt x="18606" y="11642"/>
                    <a:pt x="18606" y="11227"/>
                    <a:pt x="18734" y="10716"/>
                  </a:cubicBezTo>
                  <a:lnTo>
                    <a:pt x="18734" y="10429"/>
                  </a:lnTo>
                  <a:lnTo>
                    <a:pt x="18734" y="10301"/>
                  </a:lnTo>
                  <a:cubicBezTo>
                    <a:pt x="18734" y="9918"/>
                    <a:pt x="18734" y="9631"/>
                    <a:pt x="18861" y="9248"/>
                  </a:cubicBezTo>
                  <a:lnTo>
                    <a:pt x="18861" y="9121"/>
                  </a:lnTo>
                  <a:cubicBezTo>
                    <a:pt x="18861" y="8833"/>
                    <a:pt x="18861" y="8578"/>
                    <a:pt x="18989" y="8450"/>
                  </a:cubicBezTo>
                  <a:lnTo>
                    <a:pt x="18989" y="7780"/>
                  </a:lnTo>
                  <a:lnTo>
                    <a:pt x="18989" y="7525"/>
                  </a:lnTo>
                  <a:cubicBezTo>
                    <a:pt x="18989" y="7238"/>
                    <a:pt x="19149" y="6982"/>
                    <a:pt x="19149" y="6599"/>
                  </a:cubicBezTo>
                  <a:cubicBezTo>
                    <a:pt x="19276" y="6312"/>
                    <a:pt x="19276" y="6184"/>
                    <a:pt x="19276" y="6057"/>
                  </a:cubicBezTo>
                  <a:close/>
                  <a:moveTo>
                    <a:pt x="6766" y="8195"/>
                  </a:moveTo>
                  <a:lnTo>
                    <a:pt x="6894" y="8323"/>
                  </a:lnTo>
                  <a:cubicBezTo>
                    <a:pt x="7021" y="8450"/>
                    <a:pt x="7021" y="8578"/>
                    <a:pt x="7021" y="8578"/>
                  </a:cubicBezTo>
                  <a:cubicBezTo>
                    <a:pt x="7181" y="8833"/>
                    <a:pt x="7308" y="8993"/>
                    <a:pt x="7436" y="9248"/>
                  </a:cubicBezTo>
                  <a:cubicBezTo>
                    <a:pt x="7436" y="9376"/>
                    <a:pt x="7564" y="9376"/>
                    <a:pt x="7564" y="9503"/>
                  </a:cubicBezTo>
                  <a:cubicBezTo>
                    <a:pt x="7691" y="9631"/>
                    <a:pt x="7691" y="9791"/>
                    <a:pt x="7819" y="9918"/>
                  </a:cubicBezTo>
                  <a:cubicBezTo>
                    <a:pt x="7979" y="10046"/>
                    <a:pt x="8106" y="10301"/>
                    <a:pt x="8234" y="10429"/>
                  </a:cubicBezTo>
                  <a:cubicBezTo>
                    <a:pt x="8489" y="10972"/>
                    <a:pt x="8776" y="11386"/>
                    <a:pt x="8904" y="11769"/>
                  </a:cubicBezTo>
                  <a:cubicBezTo>
                    <a:pt x="9159" y="12025"/>
                    <a:pt x="9287" y="12440"/>
                    <a:pt x="9574" y="12823"/>
                  </a:cubicBezTo>
                  <a:lnTo>
                    <a:pt x="9574" y="13110"/>
                  </a:lnTo>
                  <a:cubicBezTo>
                    <a:pt x="9702" y="13237"/>
                    <a:pt x="9702" y="13365"/>
                    <a:pt x="9830" y="13493"/>
                  </a:cubicBezTo>
                  <a:lnTo>
                    <a:pt x="9830" y="13620"/>
                  </a:lnTo>
                  <a:cubicBezTo>
                    <a:pt x="9957" y="13780"/>
                    <a:pt x="9957" y="13908"/>
                    <a:pt x="10085" y="14163"/>
                  </a:cubicBezTo>
                  <a:cubicBezTo>
                    <a:pt x="10213" y="14418"/>
                    <a:pt x="10500" y="14833"/>
                    <a:pt x="10755" y="14833"/>
                  </a:cubicBezTo>
                  <a:cubicBezTo>
                    <a:pt x="10883" y="14961"/>
                    <a:pt x="11010" y="14961"/>
                    <a:pt x="11170" y="14961"/>
                  </a:cubicBezTo>
                  <a:lnTo>
                    <a:pt x="11425" y="14961"/>
                  </a:lnTo>
                  <a:lnTo>
                    <a:pt x="11553" y="14833"/>
                  </a:lnTo>
                  <a:lnTo>
                    <a:pt x="13021" y="14833"/>
                  </a:lnTo>
                  <a:cubicBezTo>
                    <a:pt x="13149" y="14833"/>
                    <a:pt x="13404" y="14706"/>
                    <a:pt x="13691" y="14706"/>
                  </a:cubicBezTo>
                  <a:lnTo>
                    <a:pt x="13819" y="15216"/>
                  </a:lnTo>
                  <a:lnTo>
                    <a:pt x="13404" y="15216"/>
                  </a:lnTo>
                  <a:cubicBezTo>
                    <a:pt x="13276" y="15376"/>
                    <a:pt x="13021" y="15376"/>
                    <a:pt x="12893" y="15376"/>
                  </a:cubicBezTo>
                  <a:lnTo>
                    <a:pt x="12096" y="15376"/>
                  </a:lnTo>
                  <a:cubicBezTo>
                    <a:pt x="11808" y="15376"/>
                    <a:pt x="11681" y="15376"/>
                    <a:pt x="11425" y="15503"/>
                  </a:cubicBezTo>
                  <a:cubicBezTo>
                    <a:pt x="11170" y="15503"/>
                    <a:pt x="10883" y="15503"/>
                    <a:pt x="10755" y="15376"/>
                  </a:cubicBezTo>
                  <a:lnTo>
                    <a:pt x="9957" y="15376"/>
                  </a:lnTo>
                  <a:cubicBezTo>
                    <a:pt x="9830" y="15376"/>
                    <a:pt x="9830" y="15216"/>
                    <a:pt x="9702" y="15216"/>
                  </a:cubicBezTo>
                  <a:cubicBezTo>
                    <a:pt x="9702" y="15216"/>
                    <a:pt x="9574" y="15216"/>
                    <a:pt x="9574" y="15088"/>
                  </a:cubicBezTo>
                  <a:cubicBezTo>
                    <a:pt x="9287" y="14961"/>
                    <a:pt x="9159" y="14578"/>
                    <a:pt x="8904" y="14291"/>
                  </a:cubicBezTo>
                  <a:lnTo>
                    <a:pt x="8904" y="14163"/>
                  </a:lnTo>
                  <a:cubicBezTo>
                    <a:pt x="8776" y="14163"/>
                    <a:pt x="8776" y="14035"/>
                    <a:pt x="8776" y="14035"/>
                  </a:cubicBezTo>
                  <a:cubicBezTo>
                    <a:pt x="8362" y="13493"/>
                    <a:pt x="8106" y="12982"/>
                    <a:pt x="7979" y="12312"/>
                  </a:cubicBezTo>
                  <a:lnTo>
                    <a:pt x="7819" y="12025"/>
                  </a:lnTo>
                  <a:cubicBezTo>
                    <a:pt x="7691" y="11769"/>
                    <a:pt x="7564" y="11514"/>
                    <a:pt x="7436" y="11386"/>
                  </a:cubicBezTo>
                  <a:lnTo>
                    <a:pt x="7436" y="11227"/>
                  </a:lnTo>
                  <a:cubicBezTo>
                    <a:pt x="7436" y="11099"/>
                    <a:pt x="7308" y="11099"/>
                    <a:pt x="7308" y="10972"/>
                  </a:cubicBezTo>
                  <a:cubicBezTo>
                    <a:pt x="7181" y="10844"/>
                    <a:pt x="7181" y="10589"/>
                    <a:pt x="7021" y="10429"/>
                  </a:cubicBezTo>
                  <a:cubicBezTo>
                    <a:pt x="7021" y="10301"/>
                    <a:pt x="6894" y="10174"/>
                    <a:pt x="6894" y="10046"/>
                  </a:cubicBezTo>
                  <a:lnTo>
                    <a:pt x="6894" y="9918"/>
                  </a:lnTo>
                  <a:cubicBezTo>
                    <a:pt x="6766" y="9791"/>
                    <a:pt x="6766" y="9631"/>
                    <a:pt x="6638" y="9503"/>
                  </a:cubicBezTo>
                  <a:lnTo>
                    <a:pt x="6638" y="9248"/>
                  </a:lnTo>
                  <a:cubicBezTo>
                    <a:pt x="6638" y="9121"/>
                    <a:pt x="6511" y="8993"/>
                    <a:pt x="6511" y="8706"/>
                  </a:cubicBezTo>
                  <a:lnTo>
                    <a:pt x="6511" y="8578"/>
                  </a:lnTo>
                  <a:cubicBezTo>
                    <a:pt x="6511" y="8578"/>
                    <a:pt x="6511" y="8450"/>
                    <a:pt x="6638" y="8323"/>
                  </a:cubicBezTo>
                  <a:lnTo>
                    <a:pt x="6766" y="8195"/>
                  </a:lnTo>
                  <a:close/>
                  <a:moveTo>
                    <a:pt x="25372" y="14961"/>
                  </a:moveTo>
                  <a:cubicBezTo>
                    <a:pt x="25531" y="14961"/>
                    <a:pt x="25659" y="15088"/>
                    <a:pt x="25787" y="15216"/>
                  </a:cubicBezTo>
                  <a:lnTo>
                    <a:pt x="26712" y="16174"/>
                  </a:lnTo>
                  <a:cubicBezTo>
                    <a:pt x="26968" y="16557"/>
                    <a:pt x="27255" y="16812"/>
                    <a:pt x="27510" y="17227"/>
                  </a:cubicBezTo>
                  <a:cubicBezTo>
                    <a:pt x="27638" y="17227"/>
                    <a:pt x="27638" y="17354"/>
                    <a:pt x="27638" y="17482"/>
                  </a:cubicBezTo>
                  <a:lnTo>
                    <a:pt x="27638" y="17610"/>
                  </a:lnTo>
                  <a:cubicBezTo>
                    <a:pt x="27766" y="18025"/>
                    <a:pt x="27638" y="18280"/>
                    <a:pt x="27638" y="18567"/>
                  </a:cubicBezTo>
                  <a:cubicBezTo>
                    <a:pt x="27638" y="18695"/>
                    <a:pt x="27510" y="18822"/>
                    <a:pt x="27510" y="18950"/>
                  </a:cubicBezTo>
                  <a:cubicBezTo>
                    <a:pt x="27383" y="19078"/>
                    <a:pt x="27383" y="19205"/>
                    <a:pt x="27255" y="19365"/>
                  </a:cubicBezTo>
                  <a:cubicBezTo>
                    <a:pt x="27127" y="19078"/>
                    <a:pt x="27127" y="18822"/>
                    <a:pt x="26968" y="18567"/>
                  </a:cubicBezTo>
                  <a:cubicBezTo>
                    <a:pt x="26840" y="18025"/>
                    <a:pt x="26712" y="17482"/>
                    <a:pt x="26457" y="17099"/>
                  </a:cubicBezTo>
                  <a:cubicBezTo>
                    <a:pt x="26170" y="16301"/>
                    <a:pt x="25787" y="15631"/>
                    <a:pt x="25372" y="14961"/>
                  </a:cubicBezTo>
                  <a:close/>
                  <a:moveTo>
                    <a:pt x="21255" y="8035"/>
                  </a:moveTo>
                  <a:cubicBezTo>
                    <a:pt x="21383" y="8195"/>
                    <a:pt x="21542" y="8323"/>
                    <a:pt x="21670" y="8323"/>
                  </a:cubicBezTo>
                  <a:cubicBezTo>
                    <a:pt x="21798" y="8450"/>
                    <a:pt x="21925" y="8578"/>
                    <a:pt x="22053" y="8578"/>
                  </a:cubicBezTo>
                  <a:lnTo>
                    <a:pt x="22180" y="8706"/>
                  </a:lnTo>
                  <a:cubicBezTo>
                    <a:pt x="22340" y="8833"/>
                    <a:pt x="22468" y="8993"/>
                    <a:pt x="22595" y="9121"/>
                  </a:cubicBezTo>
                  <a:lnTo>
                    <a:pt x="22723" y="9248"/>
                  </a:lnTo>
                  <a:lnTo>
                    <a:pt x="22851" y="9248"/>
                  </a:lnTo>
                  <a:cubicBezTo>
                    <a:pt x="22851" y="9376"/>
                    <a:pt x="22978" y="9376"/>
                    <a:pt x="23138" y="9503"/>
                  </a:cubicBezTo>
                  <a:lnTo>
                    <a:pt x="23266" y="9631"/>
                  </a:lnTo>
                  <a:cubicBezTo>
                    <a:pt x="23393" y="9791"/>
                    <a:pt x="23521" y="9918"/>
                    <a:pt x="23649" y="10046"/>
                  </a:cubicBezTo>
                  <a:cubicBezTo>
                    <a:pt x="24063" y="10429"/>
                    <a:pt x="24319" y="10844"/>
                    <a:pt x="24734" y="11227"/>
                  </a:cubicBezTo>
                  <a:cubicBezTo>
                    <a:pt x="24989" y="11514"/>
                    <a:pt x="25244" y="11897"/>
                    <a:pt x="25659" y="12312"/>
                  </a:cubicBezTo>
                  <a:lnTo>
                    <a:pt x="25787" y="12440"/>
                  </a:lnTo>
                  <a:lnTo>
                    <a:pt x="25914" y="12567"/>
                  </a:lnTo>
                  <a:lnTo>
                    <a:pt x="26042" y="12695"/>
                  </a:lnTo>
                  <a:lnTo>
                    <a:pt x="26170" y="12823"/>
                  </a:lnTo>
                  <a:lnTo>
                    <a:pt x="26585" y="13237"/>
                  </a:lnTo>
                  <a:lnTo>
                    <a:pt x="26712" y="13237"/>
                  </a:lnTo>
                  <a:lnTo>
                    <a:pt x="26712" y="13365"/>
                  </a:lnTo>
                  <a:cubicBezTo>
                    <a:pt x="26840" y="13493"/>
                    <a:pt x="26968" y="13493"/>
                    <a:pt x="27127" y="13620"/>
                  </a:cubicBezTo>
                  <a:lnTo>
                    <a:pt x="27127" y="13780"/>
                  </a:lnTo>
                  <a:lnTo>
                    <a:pt x="27510" y="14163"/>
                  </a:lnTo>
                  <a:cubicBezTo>
                    <a:pt x="27925" y="14578"/>
                    <a:pt x="28180" y="14833"/>
                    <a:pt x="28308" y="15216"/>
                  </a:cubicBezTo>
                  <a:cubicBezTo>
                    <a:pt x="28563" y="15503"/>
                    <a:pt x="28723" y="15759"/>
                    <a:pt x="28851" y="16174"/>
                  </a:cubicBezTo>
                  <a:cubicBezTo>
                    <a:pt x="28851" y="16301"/>
                    <a:pt x="28978" y="16429"/>
                    <a:pt x="28978" y="16557"/>
                  </a:cubicBezTo>
                  <a:cubicBezTo>
                    <a:pt x="29106" y="16812"/>
                    <a:pt x="29106" y="16971"/>
                    <a:pt x="29106" y="17227"/>
                  </a:cubicBezTo>
                  <a:cubicBezTo>
                    <a:pt x="29234" y="17482"/>
                    <a:pt x="29234" y="17610"/>
                    <a:pt x="29234" y="17897"/>
                  </a:cubicBezTo>
                  <a:lnTo>
                    <a:pt x="29234" y="18408"/>
                  </a:lnTo>
                  <a:lnTo>
                    <a:pt x="29234" y="18567"/>
                  </a:lnTo>
                  <a:lnTo>
                    <a:pt x="29234" y="19078"/>
                  </a:lnTo>
                  <a:cubicBezTo>
                    <a:pt x="29234" y="19365"/>
                    <a:pt x="29106" y="19493"/>
                    <a:pt x="28978" y="19748"/>
                  </a:cubicBezTo>
                  <a:cubicBezTo>
                    <a:pt x="28978" y="19876"/>
                    <a:pt x="28851" y="20003"/>
                    <a:pt x="28851" y="20003"/>
                  </a:cubicBezTo>
                  <a:lnTo>
                    <a:pt x="28180" y="20674"/>
                  </a:lnTo>
                  <a:cubicBezTo>
                    <a:pt x="27925" y="20801"/>
                    <a:pt x="27766" y="20961"/>
                    <a:pt x="27638" y="21088"/>
                  </a:cubicBezTo>
                  <a:lnTo>
                    <a:pt x="27510" y="21088"/>
                  </a:lnTo>
                  <a:lnTo>
                    <a:pt x="27510" y="20546"/>
                  </a:lnTo>
                  <a:lnTo>
                    <a:pt x="27510" y="20418"/>
                  </a:lnTo>
                  <a:lnTo>
                    <a:pt x="27510" y="20291"/>
                  </a:lnTo>
                  <a:cubicBezTo>
                    <a:pt x="27766" y="20163"/>
                    <a:pt x="27925" y="19876"/>
                    <a:pt x="28180" y="19620"/>
                  </a:cubicBezTo>
                  <a:cubicBezTo>
                    <a:pt x="28308" y="19365"/>
                    <a:pt x="28436" y="19078"/>
                    <a:pt x="28563" y="18822"/>
                  </a:cubicBezTo>
                  <a:lnTo>
                    <a:pt x="28563" y="17769"/>
                  </a:lnTo>
                  <a:lnTo>
                    <a:pt x="28563" y="17227"/>
                  </a:lnTo>
                  <a:cubicBezTo>
                    <a:pt x="28436" y="16971"/>
                    <a:pt x="28436" y="16812"/>
                    <a:pt x="28308" y="16684"/>
                  </a:cubicBezTo>
                  <a:cubicBezTo>
                    <a:pt x="28053" y="16301"/>
                    <a:pt x="27766" y="16014"/>
                    <a:pt x="27510" y="15759"/>
                  </a:cubicBezTo>
                  <a:lnTo>
                    <a:pt x="26712" y="14961"/>
                  </a:lnTo>
                  <a:lnTo>
                    <a:pt x="25787" y="14035"/>
                  </a:lnTo>
                  <a:cubicBezTo>
                    <a:pt x="25531" y="13620"/>
                    <a:pt x="25244" y="13237"/>
                    <a:pt x="24989" y="12982"/>
                  </a:cubicBezTo>
                  <a:cubicBezTo>
                    <a:pt x="24734" y="12695"/>
                    <a:pt x="24574" y="12312"/>
                    <a:pt x="24319" y="12025"/>
                  </a:cubicBezTo>
                  <a:cubicBezTo>
                    <a:pt x="24191" y="11769"/>
                    <a:pt x="23936" y="11642"/>
                    <a:pt x="23776" y="11386"/>
                  </a:cubicBezTo>
                  <a:cubicBezTo>
                    <a:pt x="23776" y="11227"/>
                    <a:pt x="23649" y="11227"/>
                    <a:pt x="23521" y="11099"/>
                  </a:cubicBezTo>
                  <a:lnTo>
                    <a:pt x="23393" y="10972"/>
                  </a:lnTo>
                  <a:cubicBezTo>
                    <a:pt x="23266" y="10716"/>
                    <a:pt x="23138" y="10589"/>
                    <a:pt x="22851" y="10301"/>
                  </a:cubicBezTo>
                  <a:cubicBezTo>
                    <a:pt x="22723" y="10174"/>
                    <a:pt x="22595" y="10046"/>
                    <a:pt x="22595" y="9918"/>
                  </a:cubicBezTo>
                  <a:lnTo>
                    <a:pt x="22468" y="9791"/>
                  </a:lnTo>
                  <a:lnTo>
                    <a:pt x="22180" y="9503"/>
                  </a:lnTo>
                  <a:cubicBezTo>
                    <a:pt x="22180" y="9503"/>
                    <a:pt x="22053" y="9376"/>
                    <a:pt x="22053" y="9248"/>
                  </a:cubicBezTo>
                  <a:cubicBezTo>
                    <a:pt x="22053" y="9248"/>
                    <a:pt x="21925" y="9121"/>
                    <a:pt x="21925" y="8993"/>
                  </a:cubicBezTo>
                  <a:cubicBezTo>
                    <a:pt x="21670" y="8578"/>
                    <a:pt x="21383" y="8323"/>
                    <a:pt x="21127" y="8035"/>
                  </a:cubicBezTo>
                  <a:close/>
                  <a:moveTo>
                    <a:pt x="4500" y="16812"/>
                  </a:moveTo>
                  <a:lnTo>
                    <a:pt x="4500" y="16812"/>
                  </a:lnTo>
                  <a:cubicBezTo>
                    <a:pt x="4372" y="17227"/>
                    <a:pt x="4372" y="17610"/>
                    <a:pt x="4372" y="18025"/>
                  </a:cubicBezTo>
                  <a:cubicBezTo>
                    <a:pt x="4245" y="18567"/>
                    <a:pt x="4245" y="19078"/>
                    <a:pt x="4245" y="19620"/>
                  </a:cubicBezTo>
                  <a:cubicBezTo>
                    <a:pt x="4117" y="20546"/>
                    <a:pt x="3989" y="21599"/>
                    <a:pt x="3989" y="22556"/>
                  </a:cubicBezTo>
                  <a:lnTo>
                    <a:pt x="3989" y="23195"/>
                  </a:lnTo>
                  <a:lnTo>
                    <a:pt x="3989" y="23993"/>
                  </a:lnTo>
                  <a:cubicBezTo>
                    <a:pt x="3989" y="24280"/>
                    <a:pt x="4117" y="24535"/>
                    <a:pt x="4117" y="24790"/>
                  </a:cubicBezTo>
                  <a:lnTo>
                    <a:pt x="4117" y="24950"/>
                  </a:lnTo>
                  <a:lnTo>
                    <a:pt x="3574" y="24950"/>
                  </a:lnTo>
                  <a:cubicBezTo>
                    <a:pt x="3447" y="24950"/>
                    <a:pt x="3319" y="24950"/>
                    <a:pt x="3191" y="24790"/>
                  </a:cubicBezTo>
                  <a:cubicBezTo>
                    <a:pt x="3032" y="24790"/>
                    <a:pt x="2904" y="24663"/>
                    <a:pt x="2777" y="24535"/>
                  </a:cubicBezTo>
                  <a:cubicBezTo>
                    <a:pt x="2777" y="24535"/>
                    <a:pt x="2649" y="24535"/>
                    <a:pt x="2649" y="24408"/>
                  </a:cubicBezTo>
                  <a:cubicBezTo>
                    <a:pt x="2649" y="24280"/>
                    <a:pt x="2521" y="24152"/>
                    <a:pt x="2521" y="23993"/>
                  </a:cubicBezTo>
                  <a:cubicBezTo>
                    <a:pt x="2521" y="23195"/>
                    <a:pt x="2649" y="22556"/>
                    <a:pt x="2777" y="21759"/>
                  </a:cubicBezTo>
                  <a:cubicBezTo>
                    <a:pt x="2904" y="21599"/>
                    <a:pt x="2904" y="21344"/>
                    <a:pt x="2904" y="21216"/>
                  </a:cubicBezTo>
                  <a:cubicBezTo>
                    <a:pt x="3032" y="20961"/>
                    <a:pt x="3032" y="20674"/>
                    <a:pt x="3191" y="20546"/>
                  </a:cubicBezTo>
                  <a:cubicBezTo>
                    <a:pt x="3319" y="20003"/>
                    <a:pt x="3447" y="19620"/>
                    <a:pt x="3574" y="19205"/>
                  </a:cubicBezTo>
                  <a:cubicBezTo>
                    <a:pt x="3702" y="18950"/>
                    <a:pt x="3702" y="18695"/>
                    <a:pt x="3830" y="18408"/>
                  </a:cubicBezTo>
                  <a:cubicBezTo>
                    <a:pt x="3830" y="18280"/>
                    <a:pt x="3989" y="18025"/>
                    <a:pt x="4117" y="17769"/>
                  </a:cubicBezTo>
                  <a:cubicBezTo>
                    <a:pt x="4245" y="17482"/>
                    <a:pt x="4372" y="17099"/>
                    <a:pt x="4500" y="16812"/>
                  </a:cubicBezTo>
                  <a:close/>
                  <a:moveTo>
                    <a:pt x="5425" y="12567"/>
                  </a:moveTo>
                  <a:cubicBezTo>
                    <a:pt x="5298" y="12823"/>
                    <a:pt x="5298" y="13237"/>
                    <a:pt x="5170" y="13493"/>
                  </a:cubicBezTo>
                  <a:lnTo>
                    <a:pt x="5170" y="13780"/>
                  </a:lnTo>
                  <a:lnTo>
                    <a:pt x="5043" y="14035"/>
                  </a:lnTo>
                  <a:lnTo>
                    <a:pt x="5043" y="14163"/>
                  </a:lnTo>
                  <a:lnTo>
                    <a:pt x="4915" y="14163"/>
                  </a:lnTo>
                  <a:cubicBezTo>
                    <a:pt x="4787" y="14163"/>
                    <a:pt x="4787" y="14291"/>
                    <a:pt x="4628" y="14418"/>
                  </a:cubicBezTo>
                  <a:cubicBezTo>
                    <a:pt x="4372" y="14833"/>
                    <a:pt x="4245" y="15376"/>
                    <a:pt x="3989" y="15886"/>
                  </a:cubicBezTo>
                  <a:lnTo>
                    <a:pt x="3830" y="16014"/>
                  </a:lnTo>
                  <a:cubicBezTo>
                    <a:pt x="3702" y="16429"/>
                    <a:pt x="3447" y="16812"/>
                    <a:pt x="3319" y="17227"/>
                  </a:cubicBezTo>
                  <a:cubicBezTo>
                    <a:pt x="3191" y="17610"/>
                    <a:pt x="2904" y="18025"/>
                    <a:pt x="2777" y="18567"/>
                  </a:cubicBezTo>
                  <a:lnTo>
                    <a:pt x="2777" y="18822"/>
                  </a:lnTo>
                  <a:lnTo>
                    <a:pt x="2777" y="18950"/>
                  </a:lnTo>
                  <a:cubicBezTo>
                    <a:pt x="2649" y="19078"/>
                    <a:pt x="2649" y="19205"/>
                    <a:pt x="2649" y="19365"/>
                  </a:cubicBezTo>
                  <a:cubicBezTo>
                    <a:pt x="2521" y="19365"/>
                    <a:pt x="2521" y="19493"/>
                    <a:pt x="2521" y="19493"/>
                  </a:cubicBezTo>
                  <a:lnTo>
                    <a:pt x="2521" y="19620"/>
                  </a:lnTo>
                  <a:cubicBezTo>
                    <a:pt x="2521" y="19748"/>
                    <a:pt x="2394" y="19876"/>
                    <a:pt x="2394" y="20003"/>
                  </a:cubicBezTo>
                  <a:lnTo>
                    <a:pt x="2234" y="20291"/>
                  </a:lnTo>
                  <a:lnTo>
                    <a:pt x="2106" y="20674"/>
                  </a:lnTo>
                  <a:cubicBezTo>
                    <a:pt x="2106" y="20801"/>
                    <a:pt x="2106" y="21088"/>
                    <a:pt x="1979" y="21344"/>
                  </a:cubicBezTo>
                  <a:cubicBezTo>
                    <a:pt x="1851" y="21759"/>
                    <a:pt x="1851" y="22269"/>
                    <a:pt x="1723" y="22812"/>
                  </a:cubicBezTo>
                  <a:cubicBezTo>
                    <a:pt x="1723" y="23195"/>
                    <a:pt x="1596" y="23737"/>
                    <a:pt x="1723" y="24280"/>
                  </a:cubicBezTo>
                  <a:lnTo>
                    <a:pt x="1723" y="24535"/>
                  </a:lnTo>
                  <a:cubicBezTo>
                    <a:pt x="1723" y="24663"/>
                    <a:pt x="1851" y="24790"/>
                    <a:pt x="1979" y="25078"/>
                  </a:cubicBezTo>
                  <a:cubicBezTo>
                    <a:pt x="2106" y="25205"/>
                    <a:pt x="2394" y="25333"/>
                    <a:pt x="2521" y="25461"/>
                  </a:cubicBezTo>
                  <a:cubicBezTo>
                    <a:pt x="2649" y="25588"/>
                    <a:pt x="2904" y="25748"/>
                    <a:pt x="3032" y="25748"/>
                  </a:cubicBezTo>
                  <a:cubicBezTo>
                    <a:pt x="3191" y="25876"/>
                    <a:pt x="3319" y="25876"/>
                    <a:pt x="3447" y="25876"/>
                  </a:cubicBezTo>
                  <a:lnTo>
                    <a:pt x="4245" y="25876"/>
                  </a:lnTo>
                  <a:lnTo>
                    <a:pt x="4245" y="26003"/>
                  </a:lnTo>
                  <a:cubicBezTo>
                    <a:pt x="4372" y="26003"/>
                    <a:pt x="4372" y="26131"/>
                    <a:pt x="4372" y="26131"/>
                  </a:cubicBezTo>
                  <a:cubicBezTo>
                    <a:pt x="4372" y="26259"/>
                    <a:pt x="4245" y="26259"/>
                    <a:pt x="4245" y="26259"/>
                  </a:cubicBezTo>
                  <a:cubicBezTo>
                    <a:pt x="4117" y="26386"/>
                    <a:pt x="3989" y="26386"/>
                    <a:pt x="3702" y="26546"/>
                  </a:cubicBezTo>
                  <a:lnTo>
                    <a:pt x="3447" y="26546"/>
                  </a:lnTo>
                  <a:cubicBezTo>
                    <a:pt x="3319" y="26673"/>
                    <a:pt x="3319" y="26673"/>
                    <a:pt x="3191" y="26673"/>
                  </a:cubicBezTo>
                  <a:cubicBezTo>
                    <a:pt x="2777" y="26673"/>
                    <a:pt x="2394" y="26673"/>
                    <a:pt x="2106" y="26546"/>
                  </a:cubicBezTo>
                  <a:cubicBezTo>
                    <a:pt x="1979" y="26546"/>
                    <a:pt x="1851" y="26546"/>
                    <a:pt x="1723" y="26386"/>
                  </a:cubicBezTo>
                  <a:cubicBezTo>
                    <a:pt x="1596" y="26386"/>
                    <a:pt x="1436" y="26259"/>
                    <a:pt x="1436" y="26131"/>
                  </a:cubicBezTo>
                  <a:cubicBezTo>
                    <a:pt x="1309" y="26131"/>
                    <a:pt x="1181" y="26003"/>
                    <a:pt x="1053" y="25876"/>
                  </a:cubicBezTo>
                  <a:lnTo>
                    <a:pt x="1053" y="25748"/>
                  </a:lnTo>
                  <a:cubicBezTo>
                    <a:pt x="926" y="25461"/>
                    <a:pt x="926" y="25205"/>
                    <a:pt x="926" y="25078"/>
                  </a:cubicBezTo>
                  <a:lnTo>
                    <a:pt x="926" y="24152"/>
                  </a:lnTo>
                  <a:lnTo>
                    <a:pt x="926" y="23993"/>
                  </a:lnTo>
                  <a:lnTo>
                    <a:pt x="926" y="23195"/>
                  </a:lnTo>
                  <a:cubicBezTo>
                    <a:pt x="1053" y="22684"/>
                    <a:pt x="1053" y="22142"/>
                    <a:pt x="1181" y="21599"/>
                  </a:cubicBezTo>
                  <a:cubicBezTo>
                    <a:pt x="1309" y="21088"/>
                    <a:pt x="1436" y="20546"/>
                    <a:pt x="1596" y="20163"/>
                  </a:cubicBezTo>
                  <a:lnTo>
                    <a:pt x="1979" y="18950"/>
                  </a:lnTo>
                  <a:lnTo>
                    <a:pt x="2106" y="18822"/>
                  </a:lnTo>
                  <a:cubicBezTo>
                    <a:pt x="2234" y="18408"/>
                    <a:pt x="2521" y="17897"/>
                    <a:pt x="2649" y="17610"/>
                  </a:cubicBezTo>
                  <a:lnTo>
                    <a:pt x="2649" y="17482"/>
                  </a:lnTo>
                  <a:cubicBezTo>
                    <a:pt x="2777" y="17354"/>
                    <a:pt x="2777" y="17099"/>
                    <a:pt x="2904" y="16971"/>
                  </a:cubicBezTo>
                  <a:lnTo>
                    <a:pt x="3191" y="16429"/>
                  </a:lnTo>
                  <a:cubicBezTo>
                    <a:pt x="3574" y="15886"/>
                    <a:pt x="3702" y="15376"/>
                    <a:pt x="3989" y="14961"/>
                  </a:cubicBezTo>
                  <a:cubicBezTo>
                    <a:pt x="4117" y="14833"/>
                    <a:pt x="4245" y="14706"/>
                    <a:pt x="4372" y="14418"/>
                  </a:cubicBezTo>
                  <a:cubicBezTo>
                    <a:pt x="4500" y="14291"/>
                    <a:pt x="4628" y="14035"/>
                    <a:pt x="4628" y="13908"/>
                  </a:cubicBezTo>
                  <a:lnTo>
                    <a:pt x="4915" y="13620"/>
                  </a:lnTo>
                  <a:lnTo>
                    <a:pt x="5170" y="13110"/>
                  </a:lnTo>
                  <a:cubicBezTo>
                    <a:pt x="5298" y="12823"/>
                    <a:pt x="5298" y="12695"/>
                    <a:pt x="5425" y="12567"/>
                  </a:cubicBezTo>
                  <a:close/>
                  <a:moveTo>
                    <a:pt x="20744" y="8993"/>
                  </a:moveTo>
                  <a:cubicBezTo>
                    <a:pt x="20872" y="8993"/>
                    <a:pt x="21000" y="9121"/>
                    <a:pt x="21000" y="9248"/>
                  </a:cubicBezTo>
                  <a:cubicBezTo>
                    <a:pt x="21127" y="9376"/>
                    <a:pt x="21127" y="9503"/>
                    <a:pt x="21127" y="9503"/>
                  </a:cubicBezTo>
                  <a:lnTo>
                    <a:pt x="21127" y="9631"/>
                  </a:lnTo>
                  <a:cubicBezTo>
                    <a:pt x="21127" y="9631"/>
                    <a:pt x="21255" y="9791"/>
                    <a:pt x="21255" y="9918"/>
                  </a:cubicBezTo>
                  <a:lnTo>
                    <a:pt x="21383" y="10046"/>
                  </a:lnTo>
                  <a:cubicBezTo>
                    <a:pt x="21542" y="10174"/>
                    <a:pt x="21542" y="10174"/>
                    <a:pt x="21542" y="10301"/>
                  </a:cubicBezTo>
                  <a:cubicBezTo>
                    <a:pt x="21670" y="10429"/>
                    <a:pt x="21670" y="10589"/>
                    <a:pt x="21798" y="10716"/>
                  </a:cubicBezTo>
                  <a:lnTo>
                    <a:pt x="21925" y="10844"/>
                  </a:lnTo>
                  <a:cubicBezTo>
                    <a:pt x="21925" y="10972"/>
                    <a:pt x="22053" y="11099"/>
                    <a:pt x="22053" y="11099"/>
                  </a:cubicBezTo>
                  <a:lnTo>
                    <a:pt x="22053" y="11227"/>
                  </a:lnTo>
                  <a:cubicBezTo>
                    <a:pt x="22180" y="11227"/>
                    <a:pt x="22180" y="11386"/>
                    <a:pt x="22340" y="11514"/>
                  </a:cubicBezTo>
                  <a:cubicBezTo>
                    <a:pt x="22468" y="11897"/>
                    <a:pt x="22723" y="12312"/>
                    <a:pt x="22978" y="12695"/>
                  </a:cubicBezTo>
                  <a:cubicBezTo>
                    <a:pt x="23266" y="13110"/>
                    <a:pt x="23521" y="13493"/>
                    <a:pt x="23776" y="13780"/>
                  </a:cubicBezTo>
                  <a:lnTo>
                    <a:pt x="23936" y="13908"/>
                  </a:lnTo>
                  <a:cubicBezTo>
                    <a:pt x="24191" y="14291"/>
                    <a:pt x="24319" y="14706"/>
                    <a:pt x="24446" y="15088"/>
                  </a:cubicBezTo>
                  <a:lnTo>
                    <a:pt x="24574" y="15216"/>
                  </a:lnTo>
                  <a:cubicBezTo>
                    <a:pt x="24734" y="15631"/>
                    <a:pt x="24861" y="15886"/>
                    <a:pt x="25117" y="16301"/>
                  </a:cubicBezTo>
                  <a:cubicBezTo>
                    <a:pt x="25244" y="16684"/>
                    <a:pt x="25372" y="16971"/>
                    <a:pt x="25659" y="17354"/>
                  </a:cubicBezTo>
                  <a:cubicBezTo>
                    <a:pt x="25787" y="17610"/>
                    <a:pt x="25914" y="18025"/>
                    <a:pt x="26042" y="18408"/>
                  </a:cubicBezTo>
                  <a:cubicBezTo>
                    <a:pt x="26170" y="18822"/>
                    <a:pt x="26329" y="19205"/>
                    <a:pt x="26329" y="19620"/>
                  </a:cubicBezTo>
                  <a:cubicBezTo>
                    <a:pt x="26457" y="19748"/>
                    <a:pt x="26457" y="20003"/>
                    <a:pt x="26457" y="20163"/>
                  </a:cubicBezTo>
                  <a:cubicBezTo>
                    <a:pt x="26585" y="20418"/>
                    <a:pt x="26585" y="20674"/>
                    <a:pt x="26585" y="20801"/>
                  </a:cubicBezTo>
                  <a:lnTo>
                    <a:pt x="26585" y="21471"/>
                  </a:lnTo>
                  <a:cubicBezTo>
                    <a:pt x="26457" y="21759"/>
                    <a:pt x="26329" y="22142"/>
                    <a:pt x="26170" y="22397"/>
                  </a:cubicBezTo>
                  <a:cubicBezTo>
                    <a:pt x="26042" y="22556"/>
                    <a:pt x="26042" y="22812"/>
                    <a:pt x="25914" y="22812"/>
                  </a:cubicBezTo>
                  <a:cubicBezTo>
                    <a:pt x="25787" y="23067"/>
                    <a:pt x="25531" y="23195"/>
                    <a:pt x="25372" y="23354"/>
                  </a:cubicBezTo>
                  <a:cubicBezTo>
                    <a:pt x="25117" y="23482"/>
                    <a:pt x="24861" y="23610"/>
                    <a:pt x="24574" y="23737"/>
                  </a:cubicBezTo>
                  <a:cubicBezTo>
                    <a:pt x="24319" y="23865"/>
                    <a:pt x="24063" y="23993"/>
                    <a:pt x="23776" y="24152"/>
                  </a:cubicBezTo>
                  <a:cubicBezTo>
                    <a:pt x="23649" y="24280"/>
                    <a:pt x="23649" y="24280"/>
                    <a:pt x="23521" y="24280"/>
                  </a:cubicBezTo>
                  <a:cubicBezTo>
                    <a:pt x="23393" y="24408"/>
                    <a:pt x="23266" y="24408"/>
                    <a:pt x="22978" y="24535"/>
                  </a:cubicBezTo>
                  <a:cubicBezTo>
                    <a:pt x="22723" y="24663"/>
                    <a:pt x="22595" y="24663"/>
                    <a:pt x="22340" y="24790"/>
                  </a:cubicBezTo>
                  <a:lnTo>
                    <a:pt x="22053" y="24790"/>
                  </a:lnTo>
                  <a:cubicBezTo>
                    <a:pt x="21798" y="24950"/>
                    <a:pt x="21542" y="25078"/>
                    <a:pt x="21383" y="25078"/>
                  </a:cubicBezTo>
                  <a:cubicBezTo>
                    <a:pt x="21127" y="25205"/>
                    <a:pt x="20872" y="25333"/>
                    <a:pt x="20585" y="25461"/>
                  </a:cubicBezTo>
                  <a:lnTo>
                    <a:pt x="20457" y="25461"/>
                  </a:lnTo>
                  <a:cubicBezTo>
                    <a:pt x="20329" y="25588"/>
                    <a:pt x="20074" y="25748"/>
                    <a:pt x="19787" y="25876"/>
                  </a:cubicBezTo>
                  <a:cubicBezTo>
                    <a:pt x="19532" y="25876"/>
                    <a:pt x="19276" y="26003"/>
                    <a:pt x="18989" y="26131"/>
                  </a:cubicBezTo>
                  <a:cubicBezTo>
                    <a:pt x="18478" y="26259"/>
                    <a:pt x="17808" y="26546"/>
                    <a:pt x="17266" y="26673"/>
                  </a:cubicBezTo>
                  <a:lnTo>
                    <a:pt x="17138" y="26673"/>
                  </a:lnTo>
                  <a:lnTo>
                    <a:pt x="17010" y="26801"/>
                  </a:lnTo>
                  <a:cubicBezTo>
                    <a:pt x="16755" y="26801"/>
                    <a:pt x="16468" y="26929"/>
                    <a:pt x="16213" y="26929"/>
                  </a:cubicBezTo>
                  <a:lnTo>
                    <a:pt x="15542" y="27184"/>
                  </a:lnTo>
                  <a:cubicBezTo>
                    <a:pt x="14872" y="27471"/>
                    <a:pt x="14074" y="27599"/>
                    <a:pt x="13404" y="27854"/>
                  </a:cubicBezTo>
                  <a:cubicBezTo>
                    <a:pt x="13149" y="27982"/>
                    <a:pt x="12893" y="27982"/>
                    <a:pt x="12606" y="28141"/>
                  </a:cubicBezTo>
                  <a:lnTo>
                    <a:pt x="12479" y="28141"/>
                  </a:lnTo>
                  <a:cubicBezTo>
                    <a:pt x="12096" y="28141"/>
                    <a:pt x="11808" y="28269"/>
                    <a:pt x="11425" y="28269"/>
                  </a:cubicBezTo>
                  <a:lnTo>
                    <a:pt x="11298" y="28397"/>
                  </a:lnTo>
                  <a:cubicBezTo>
                    <a:pt x="10628" y="28397"/>
                    <a:pt x="9957" y="28524"/>
                    <a:pt x="9287" y="28652"/>
                  </a:cubicBezTo>
                  <a:lnTo>
                    <a:pt x="8489" y="28652"/>
                  </a:lnTo>
                  <a:cubicBezTo>
                    <a:pt x="8234" y="28652"/>
                    <a:pt x="7979" y="28524"/>
                    <a:pt x="7819" y="28524"/>
                  </a:cubicBezTo>
                  <a:cubicBezTo>
                    <a:pt x="7308" y="28397"/>
                    <a:pt x="7021" y="28269"/>
                    <a:pt x="6638" y="28141"/>
                  </a:cubicBezTo>
                  <a:cubicBezTo>
                    <a:pt x="6511" y="27982"/>
                    <a:pt x="6383" y="27982"/>
                    <a:pt x="6223" y="27854"/>
                  </a:cubicBezTo>
                  <a:cubicBezTo>
                    <a:pt x="6096" y="27727"/>
                    <a:pt x="5840" y="27471"/>
                    <a:pt x="5713" y="27344"/>
                  </a:cubicBezTo>
                  <a:cubicBezTo>
                    <a:pt x="5585" y="27056"/>
                    <a:pt x="5585" y="26929"/>
                    <a:pt x="5425" y="26673"/>
                  </a:cubicBezTo>
                  <a:lnTo>
                    <a:pt x="5043" y="25461"/>
                  </a:lnTo>
                  <a:lnTo>
                    <a:pt x="5043" y="25078"/>
                  </a:lnTo>
                  <a:lnTo>
                    <a:pt x="5043" y="24950"/>
                  </a:lnTo>
                  <a:cubicBezTo>
                    <a:pt x="5043" y="24790"/>
                    <a:pt x="5043" y="24790"/>
                    <a:pt x="4915" y="24790"/>
                  </a:cubicBezTo>
                  <a:lnTo>
                    <a:pt x="4915" y="24663"/>
                  </a:lnTo>
                  <a:lnTo>
                    <a:pt x="4915" y="24535"/>
                  </a:lnTo>
                  <a:lnTo>
                    <a:pt x="4915" y="24408"/>
                  </a:lnTo>
                  <a:lnTo>
                    <a:pt x="4915" y="23067"/>
                  </a:lnTo>
                  <a:lnTo>
                    <a:pt x="4915" y="22269"/>
                  </a:lnTo>
                  <a:lnTo>
                    <a:pt x="4915" y="21599"/>
                  </a:lnTo>
                  <a:lnTo>
                    <a:pt x="4915" y="21471"/>
                  </a:lnTo>
                  <a:cubicBezTo>
                    <a:pt x="4915" y="21088"/>
                    <a:pt x="5043" y="20801"/>
                    <a:pt x="5043" y="20418"/>
                  </a:cubicBezTo>
                  <a:lnTo>
                    <a:pt x="5043" y="20003"/>
                  </a:lnTo>
                  <a:lnTo>
                    <a:pt x="5043" y="19876"/>
                  </a:lnTo>
                  <a:cubicBezTo>
                    <a:pt x="5043" y="19493"/>
                    <a:pt x="5170" y="19078"/>
                    <a:pt x="5170" y="18695"/>
                  </a:cubicBezTo>
                  <a:cubicBezTo>
                    <a:pt x="5170" y="18280"/>
                    <a:pt x="5170" y="18025"/>
                    <a:pt x="5298" y="17769"/>
                  </a:cubicBezTo>
                  <a:cubicBezTo>
                    <a:pt x="5298" y="17354"/>
                    <a:pt x="5298" y="17099"/>
                    <a:pt x="5425" y="16812"/>
                  </a:cubicBezTo>
                  <a:cubicBezTo>
                    <a:pt x="5425" y="16301"/>
                    <a:pt x="5585" y="15759"/>
                    <a:pt x="5713" y="15376"/>
                  </a:cubicBezTo>
                  <a:lnTo>
                    <a:pt x="5713" y="15216"/>
                  </a:lnTo>
                  <a:cubicBezTo>
                    <a:pt x="5968" y="14035"/>
                    <a:pt x="6223" y="12823"/>
                    <a:pt x="6638" y="11642"/>
                  </a:cubicBezTo>
                  <a:lnTo>
                    <a:pt x="6638" y="11769"/>
                  </a:lnTo>
                  <a:cubicBezTo>
                    <a:pt x="6766" y="11897"/>
                    <a:pt x="6894" y="12184"/>
                    <a:pt x="6894" y="12312"/>
                  </a:cubicBezTo>
                  <a:cubicBezTo>
                    <a:pt x="7021" y="12567"/>
                    <a:pt x="7181" y="12695"/>
                    <a:pt x="7181" y="12982"/>
                  </a:cubicBezTo>
                  <a:cubicBezTo>
                    <a:pt x="7308" y="13110"/>
                    <a:pt x="7436" y="13365"/>
                    <a:pt x="7436" y="13620"/>
                  </a:cubicBezTo>
                  <a:cubicBezTo>
                    <a:pt x="7564" y="13780"/>
                    <a:pt x="7691" y="14035"/>
                    <a:pt x="7819" y="14163"/>
                  </a:cubicBezTo>
                  <a:cubicBezTo>
                    <a:pt x="7819" y="14418"/>
                    <a:pt x="7979" y="14578"/>
                    <a:pt x="8106" y="14706"/>
                  </a:cubicBezTo>
                  <a:lnTo>
                    <a:pt x="8234" y="14833"/>
                  </a:lnTo>
                  <a:cubicBezTo>
                    <a:pt x="8489" y="15216"/>
                    <a:pt x="8776" y="15631"/>
                    <a:pt x="9032" y="15886"/>
                  </a:cubicBezTo>
                  <a:cubicBezTo>
                    <a:pt x="9287" y="16174"/>
                    <a:pt x="9702" y="16174"/>
                    <a:pt x="10085" y="16301"/>
                  </a:cubicBezTo>
                  <a:lnTo>
                    <a:pt x="12479" y="16301"/>
                  </a:lnTo>
                  <a:cubicBezTo>
                    <a:pt x="12606" y="16301"/>
                    <a:pt x="12766" y="16301"/>
                    <a:pt x="12893" y="16174"/>
                  </a:cubicBezTo>
                  <a:lnTo>
                    <a:pt x="13947" y="16174"/>
                  </a:lnTo>
                  <a:lnTo>
                    <a:pt x="13947" y="16557"/>
                  </a:lnTo>
                  <a:lnTo>
                    <a:pt x="13947" y="16684"/>
                  </a:lnTo>
                  <a:cubicBezTo>
                    <a:pt x="13947" y="16971"/>
                    <a:pt x="14074" y="17099"/>
                    <a:pt x="14074" y="17354"/>
                  </a:cubicBezTo>
                  <a:cubicBezTo>
                    <a:pt x="14074" y="17354"/>
                    <a:pt x="14074" y="17482"/>
                    <a:pt x="14202" y="17610"/>
                  </a:cubicBezTo>
                  <a:lnTo>
                    <a:pt x="14202" y="17769"/>
                  </a:lnTo>
                  <a:lnTo>
                    <a:pt x="14202" y="17897"/>
                  </a:lnTo>
                  <a:cubicBezTo>
                    <a:pt x="14202" y="18025"/>
                    <a:pt x="14361" y="18152"/>
                    <a:pt x="14361" y="18280"/>
                  </a:cubicBezTo>
                  <a:lnTo>
                    <a:pt x="14744" y="18280"/>
                  </a:lnTo>
                  <a:cubicBezTo>
                    <a:pt x="14872" y="18280"/>
                    <a:pt x="15000" y="18152"/>
                    <a:pt x="15000" y="18152"/>
                  </a:cubicBezTo>
                  <a:cubicBezTo>
                    <a:pt x="15159" y="18025"/>
                    <a:pt x="15159" y="17897"/>
                    <a:pt x="15159" y="17769"/>
                  </a:cubicBezTo>
                  <a:cubicBezTo>
                    <a:pt x="15159" y="17769"/>
                    <a:pt x="15159" y="17610"/>
                    <a:pt x="15000" y="17610"/>
                  </a:cubicBezTo>
                  <a:lnTo>
                    <a:pt x="15000" y="17482"/>
                  </a:lnTo>
                  <a:lnTo>
                    <a:pt x="15000" y="17099"/>
                  </a:lnTo>
                  <a:cubicBezTo>
                    <a:pt x="14872" y="16971"/>
                    <a:pt x="14872" y="16684"/>
                    <a:pt x="14872" y="16557"/>
                  </a:cubicBezTo>
                  <a:lnTo>
                    <a:pt x="14872" y="16301"/>
                  </a:lnTo>
                  <a:lnTo>
                    <a:pt x="14744" y="16014"/>
                  </a:lnTo>
                  <a:lnTo>
                    <a:pt x="14872" y="16014"/>
                  </a:lnTo>
                  <a:cubicBezTo>
                    <a:pt x="15000" y="15886"/>
                    <a:pt x="15159" y="15886"/>
                    <a:pt x="15415" y="15886"/>
                  </a:cubicBezTo>
                  <a:cubicBezTo>
                    <a:pt x="15798" y="15759"/>
                    <a:pt x="16340" y="15759"/>
                    <a:pt x="16883" y="15631"/>
                  </a:cubicBezTo>
                  <a:cubicBezTo>
                    <a:pt x="17266" y="15503"/>
                    <a:pt x="17808" y="15503"/>
                    <a:pt x="18191" y="15376"/>
                  </a:cubicBezTo>
                  <a:lnTo>
                    <a:pt x="18734" y="15376"/>
                  </a:lnTo>
                  <a:cubicBezTo>
                    <a:pt x="18734" y="15376"/>
                    <a:pt x="18861" y="15376"/>
                    <a:pt x="18861" y="15216"/>
                  </a:cubicBezTo>
                  <a:lnTo>
                    <a:pt x="19276" y="15216"/>
                  </a:lnTo>
                  <a:cubicBezTo>
                    <a:pt x="19404" y="15088"/>
                    <a:pt x="19532" y="15088"/>
                    <a:pt x="19659" y="14961"/>
                  </a:cubicBezTo>
                  <a:cubicBezTo>
                    <a:pt x="19659" y="14961"/>
                    <a:pt x="19787" y="14833"/>
                    <a:pt x="19946" y="14706"/>
                  </a:cubicBezTo>
                  <a:cubicBezTo>
                    <a:pt x="20074" y="14706"/>
                    <a:pt x="20074" y="14578"/>
                    <a:pt x="20074" y="14418"/>
                  </a:cubicBezTo>
                  <a:cubicBezTo>
                    <a:pt x="20202" y="14291"/>
                    <a:pt x="20202" y="14163"/>
                    <a:pt x="20202" y="14035"/>
                  </a:cubicBezTo>
                  <a:cubicBezTo>
                    <a:pt x="20329" y="13780"/>
                    <a:pt x="20329" y="13493"/>
                    <a:pt x="20457" y="13237"/>
                  </a:cubicBezTo>
                  <a:cubicBezTo>
                    <a:pt x="20457" y="12695"/>
                    <a:pt x="20457" y="12312"/>
                    <a:pt x="20585" y="11897"/>
                  </a:cubicBezTo>
                  <a:lnTo>
                    <a:pt x="20585" y="11769"/>
                  </a:lnTo>
                  <a:lnTo>
                    <a:pt x="20585" y="10589"/>
                  </a:lnTo>
                  <a:lnTo>
                    <a:pt x="20585" y="10301"/>
                  </a:lnTo>
                  <a:lnTo>
                    <a:pt x="20744" y="9503"/>
                  </a:lnTo>
                  <a:lnTo>
                    <a:pt x="20744" y="9248"/>
                  </a:lnTo>
                  <a:lnTo>
                    <a:pt x="20744" y="8993"/>
                  </a:lnTo>
                  <a:close/>
                  <a:moveTo>
                    <a:pt x="11922" y="0"/>
                  </a:moveTo>
                  <a:cubicBezTo>
                    <a:pt x="11780" y="0"/>
                    <a:pt x="11596" y="57"/>
                    <a:pt x="11425" y="57"/>
                  </a:cubicBezTo>
                  <a:cubicBezTo>
                    <a:pt x="11170" y="57"/>
                    <a:pt x="11010" y="216"/>
                    <a:pt x="10883" y="344"/>
                  </a:cubicBezTo>
                  <a:cubicBezTo>
                    <a:pt x="10755" y="344"/>
                    <a:pt x="10628" y="472"/>
                    <a:pt x="10500" y="599"/>
                  </a:cubicBezTo>
                  <a:lnTo>
                    <a:pt x="10372" y="727"/>
                  </a:lnTo>
                  <a:cubicBezTo>
                    <a:pt x="10372" y="855"/>
                    <a:pt x="10213" y="855"/>
                    <a:pt x="10213" y="855"/>
                  </a:cubicBezTo>
                  <a:cubicBezTo>
                    <a:pt x="9957" y="1270"/>
                    <a:pt x="9830" y="1653"/>
                    <a:pt x="9574" y="2195"/>
                  </a:cubicBezTo>
                  <a:cubicBezTo>
                    <a:pt x="9415" y="2323"/>
                    <a:pt x="9287" y="2610"/>
                    <a:pt x="9287" y="2865"/>
                  </a:cubicBezTo>
                  <a:cubicBezTo>
                    <a:pt x="9159" y="3121"/>
                    <a:pt x="9032" y="3535"/>
                    <a:pt x="9032" y="3791"/>
                  </a:cubicBezTo>
                  <a:cubicBezTo>
                    <a:pt x="9032" y="4046"/>
                    <a:pt x="8904" y="4333"/>
                    <a:pt x="8904" y="4589"/>
                  </a:cubicBezTo>
                  <a:cubicBezTo>
                    <a:pt x="9032" y="4844"/>
                    <a:pt x="9032" y="5004"/>
                    <a:pt x="9032" y="5259"/>
                  </a:cubicBezTo>
                  <a:lnTo>
                    <a:pt x="9032" y="5514"/>
                  </a:lnTo>
                  <a:lnTo>
                    <a:pt x="8904" y="5642"/>
                  </a:lnTo>
                  <a:cubicBezTo>
                    <a:pt x="8617" y="5801"/>
                    <a:pt x="8489" y="5929"/>
                    <a:pt x="8362" y="6057"/>
                  </a:cubicBezTo>
                  <a:cubicBezTo>
                    <a:pt x="8106" y="6184"/>
                    <a:pt x="7979" y="6184"/>
                    <a:pt x="7819" y="6312"/>
                  </a:cubicBezTo>
                  <a:cubicBezTo>
                    <a:pt x="7564" y="6440"/>
                    <a:pt x="7436" y="6599"/>
                    <a:pt x="7181" y="6727"/>
                  </a:cubicBezTo>
                  <a:cubicBezTo>
                    <a:pt x="6766" y="6982"/>
                    <a:pt x="6383" y="7238"/>
                    <a:pt x="6096" y="7525"/>
                  </a:cubicBezTo>
                  <a:cubicBezTo>
                    <a:pt x="5968" y="7652"/>
                    <a:pt x="5840" y="7780"/>
                    <a:pt x="5713" y="8035"/>
                  </a:cubicBezTo>
                  <a:cubicBezTo>
                    <a:pt x="5713" y="8195"/>
                    <a:pt x="5713" y="8323"/>
                    <a:pt x="5585" y="8450"/>
                  </a:cubicBezTo>
                  <a:cubicBezTo>
                    <a:pt x="5585" y="8706"/>
                    <a:pt x="5585" y="8993"/>
                    <a:pt x="5713" y="9248"/>
                  </a:cubicBezTo>
                  <a:cubicBezTo>
                    <a:pt x="5713" y="9376"/>
                    <a:pt x="5713" y="9503"/>
                    <a:pt x="5840" y="9503"/>
                  </a:cubicBezTo>
                  <a:lnTo>
                    <a:pt x="5840" y="9791"/>
                  </a:lnTo>
                  <a:cubicBezTo>
                    <a:pt x="5713" y="9791"/>
                    <a:pt x="5713" y="9918"/>
                    <a:pt x="5713" y="9918"/>
                  </a:cubicBezTo>
                  <a:cubicBezTo>
                    <a:pt x="5425" y="10429"/>
                    <a:pt x="5170" y="10972"/>
                    <a:pt x="5043" y="11386"/>
                  </a:cubicBezTo>
                  <a:cubicBezTo>
                    <a:pt x="4787" y="11769"/>
                    <a:pt x="4628" y="12184"/>
                    <a:pt x="4500" y="12567"/>
                  </a:cubicBezTo>
                  <a:lnTo>
                    <a:pt x="3702" y="13780"/>
                  </a:lnTo>
                  <a:cubicBezTo>
                    <a:pt x="3447" y="14163"/>
                    <a:pt x="3191" y="14706"/>
                    <a:pt x="2904" y="15088"/>
                  </a:cubicBezTo>
                  <a:cubicBezTo>
                    <a:pt x="2394" y="15886"/>
                    <a:pt x="1979" y="16812"/>
                    <a:pt x="1596" y="17769"/>
                  </a:cubicBezTo>
                  <a:cubicBezTo>
                    <a:pt x="1181" y="18695"/>
                    <a:pt x="798" y="19620"/>
                    <a:pt x="511" y="20546"/>
                  </a:cubicBezTo>
                  <a:cubicBezTo>
                    <a:pt x="383" y="21088"/>
                    <a:pt x="255" y="21599"/>
                    <a:pt x="255" y="22014"/>
                  </a:cubicBezTo>
                  <a:cubicBezTo>
                    <a:pt x="128" y="22556"/>
                    <a:pt x="0" y="23067"/>
                    <a:pt x="0" y="23482"/>
                  </a:cubicBezTo>
                  <a:lnTo>
                    <a:pt x="0" y="24152"/>
                  </a:lnTo>
                  <a:lnTo>
                    <a:pt x="0" y="25205"/>
                  </a:lnTo>
                  <a:cubicBezTo>
                    <a:pt x="0" y="25333"/>
                    <a:pt x="128" y="25588"/>
                    <a:pt x="128" y="25876"/>
                  </a:cubicBezTo>
                  <a:cubicBezTo>
                    <a:pt x="128" y="26003"/>
                    <a:pt x="255" y="26131"/>
                    <a:pt x="255" y="26131"/>
                  </a:cubicBezTo>
                  <a:cubicBezTo>
                    <a:pt x="255" y="26386"/>
                    <a:pt x="383" y="26546"/>
                    <a:pt x="511" y="26673"/>
                  </a:cubicBezTo>
                  <a:cubicBezTo>
                    <a:pt x="638" y="26673"/>
                    <a:pt x="798" y="26801"/>
                    <a:pt x="926" y="26929"/>
                  </a:cubicBezTo>
                  <a:lnTo>
                    <a:pt x="1053" y="27056"/>
                  </a:lnTo>
                  <a:cubicBezTo>
                    <a:pt x="1181" y="27184"/>
                    <a:pt x="1309" y="27184"/>
                    <a:pt x="1596" y="27344"/>
                  </a:cubicBezTo>
                  <a:cubicBezTo>
                    <a:pt x="1723" y="27471"/>
                    <a:pt x="1979" y="27471"/>
                    <a:pt x="2234" y="27471"/>
                  </a:cubicBezTo>
                  <a:lnTo>
                    <a:pt x="2649" y="27471"/>
                  </a:lnTo>
                  <a:cubicBezTo>
                    <a:pt x="2777" y="27535"/>
                    <a:pt x="2912" y="27567"/>
                    <a:pt x="3048" y="27567"/>
                  </a:cubicBezTo>
                  <a:cubicBezTo>
                    <a:pt x="3183" y="27567"/>
                    <a:pt x="3319" y="27535"/>
                    <a:pt x="3447" y="27471"/>
                  </a:cubicBezTo>
                  <a:cubicBezTo>
                    <a:pt x="3702" y="27471"/>
                    <a:pt x="3989" y="27344"/>
                    <a:pt x="4245" y="27344"/>
                  </a:cubicBezTo>
                  <a:cubicBezTo>
                    <a:pt x="4372" y="27184"/>
                    <a:pt x="4500" y="27184"/>
                    <a:pt x="4628" y="27056"/>
                  </a:cubicBezTo>
                  <a:cubicBezTo>
                    <a:pt x="4787" y="27344"/>
                    <a:pt x="4787" y="27599"/>
                    <a:pt x="4915" y="27727"/>
                  </a:cubicBezTo>
                  <a:cubicBezTo>
                    <a:pt x="5043" y="27854"/>
                    <a:pt x="5170" y="27982"/>
                    <a:pt x="5298" y="28141"/>
                  </a:cubicBezTo>
                  <a:cubicBezTo>
                    <a:pt x="5298" y="28269"/>
                    <a:pt x="5425" y="28397"/>
                    <a:pt x="5585" y="28524"/>
                  </a:cubicBezTo>
                  <a:cubicBezTo>
                    <a:pt x="5840" y="28780"/>
                    <a:pt x="6223" y="28939"/>
                    <a:pt x="6511" y="29067"/>
                  </a:cubicBezTo>
                  <a:cubicBezTo>
                    <a:pt x="6894" y="29195"/>
                    <a:pt x="7181" y="29322"/>
                    <a:pt x="7436" y="29322"/>
                  </a:cubicBezTo>
                  <a:cubicBezTo>
                    <a:pt x="7819" y="29450"/>
                    <a:pt x="8234" y="29450"/>
                    <a:pt x="8489" y="29450"/>
                  </a:cubicBezTo>
                  <a:cubicBezTo>
                    <a:pt x="8723" y="29487"/>
                    <a:pt x="8957" y="29503"/>
                    <a:pt x="9187" y="29503"/>
                  </a:cubicBezTo>
                  <a:cubicBezTo>
                    <a:pt x="9744" y="29503"/>
                    <a:pt x="10281" y="29413"/>
                    <a:pt x="10755" y="29322"/>
                  </a:cubicBezTo>
                  <a:cubicBezTo>
                    <a:pt x="11298" y="29195"/>
                    <a:pt x="11808" y="29195"/>
                    <a:pt x="12223" y="29067"/>
                  </a:cubicBezTo>
                  <a:cubicBezTo>
                    <a:pt x="12766" y="28939"/>
                    <a:pt x="13276" y="28939"/>
                    <a:pt x="13691" y="28652"/>
                  </a:cubicBezTo>
                  <a:cubicBezTo>
                    <a:pt x="14202" y="28524"/>
                    <a:pt x="14617" y="28397"/>
                    <a:pt x="15159" y="28269"/>
                  </a:cubicBezTo>
                  <a:cubicBezTo>
                    <a:pt x="16085" y="27982"/>
                    <a:pt x="17010" y="27727"/>
                    <a:pt x="17936" y="27344"/>
                  </a:cubicBezTo>
                  <a:cubicBezTo>
                    <a:pt x="18478" y="27184"/>
                    <a:pt x="18861" y="27056"/>
                    <a:pt x="19404" y="26929"/>
                  </a:cubicBezTo>
                  <a:cubicBezTo>
                    <a:pt x="19659" y="26801"/>
                    <a:pt x="19787" y="26801"/>
                    <a:pt x="20074" y="26673"/>
                  </a:cubicBezTo>
                  <a:cubicBezTo>
                    <a:pt x="20329" y="26673"/>
                    <a:pt x="20457" y="26546"/>
                    <a:pt x="20744" y="26386"/>
                  </a:cubicBezTo>
                  <a:cubicBezTo>
                    <a:pt x="21000" y="26259"/>
                    <a:pt x="21255" y="26131"/>
                    <a:pt x="21542" y="26003"/>
                  </a:cubicBezTo>
                  <a:cubicBezTo>
                    <a:pt x="21798" y="25876"/>
                    <a:pt x="22053" y="25876"/>
                    <a:pt x="22340" y="25748"/>
                  </a:cubicBezTo>
                  <a:lnTo>
                    <a:pt x="22180" y="25748"/>
                  </a:lnTo>
                  <a:cubicBezTo>
                    <a:pt x="22468" y="25588"/>
                    <a:pt x="22723" y="25588"/>
                    <a:pt x="22978" y="25461"/>
                  </a:cubicBezTo>
                  <a:cubicBezTo>
                    <a:pt x="23138" y="25461"/>
                    <a:pt x="23393" y="25333"/>
                    <a:pt x="23521" y="25333"/>
                  </a:cubicBezTo>
                  <a:cubicBezTo>
                    <a:pt x="23936" y="25078"/>
                    <a:pt x="24319" y="24950"/>
                    <a:pt x="24734" y="24663"/>
                  </a:cubicBezTo>
                  <a:cubicBezTo>
                    <a:pt x="25117" y="24535"/>
                    <a:pt x="25531" y="24280"/>
                    <a:pt x="25914" y="23993"/>
                  </a:cubicBezTo>
                  <a:cubicBezTo>
                    <a:pt x="26042" y="23865"/>
                    <a:pt x="26329" y="23737"/>
                    <a:pt x="26457" y="23610"/>
                  </a:cubicBezTo>
                  <a:cubicBezTo>
                    <a:pt x="26585" y="23482"/>
                    <a:pt x="26840" y="23195"/>
                    <a:pt x="26968" y="22939"/>
                  </a:cubicBezTo>
                  <a:cubicBezTo>
                    <a:pt x="27127" y="22812"/>
                    <a:pt x="27127" y="22556"/>
                    <a:pt x="27255" y="22397"/>
                  </a:cubicBezTo>
                  <a:lnTo>
                    <a:pt x="27383" y="22269"/>
                  </a:lnTo>
                  <a:lnTo>
                    <a:pt x="27255" y="22269"/>
                  </a:lnTo>
                  <a:cubicBezTo>
                    <a:pt x="27510" y="22269"/>
                    <a:pt x="27638" y="22142"/>
                    <a:pt x="27766" y="22014"/>
                  </a:cubicBezTo>
                  <a:cubicBezTo>
                    <a:pt x="28053" y="21886"/>
                    <a:pt x="28180" y="21759"/>
                    <a:pt x="28436" y="21599"/>
                  </a:cubicBezTo>
                  <a:lnTo>
                    <a:pt x="28851" y="21216"/>
                  </a:lnTo>
                  <a:cubicBezTo>
                    <a:pt x="29106" y="21088"/>
                    <a:pt x="29234" y="20961"/>
                    <a:pt x="29361" y="20801"/>
                  </a:cubicBezTo>
                  <a:cubicBezTo>
                    <a:pt x="29521" y="20674"/>
                    <a:pt x="29648" y="20546"/>
                    <a:pt x="29648" y="20418"/>
                  </a:cubicBezTo>
                  <a:cubicBezTo>
                    <a:pt x="29776" y="20291"/>
                    <a:pt x="29776" y="20163"/>
                    <a:pt x="29904" y="20003"/>
                  </a:cubicBezTo>
                  <a:cubicBezTo>
                    <a:pt x="30031" y="19748"/>
                    <a:pt x="30159" y="19493"/>
                    <a:pt x="30159" y="19078"/>
                  </a:cubicBezTo>
                  <a:lnTo>
                    <a:pt x="30159" y="17482"/>
                  </a:lnTo>
                  <a:cubicBezTo>
                    <a:pt x="30031" y="17099"/>
                    <a:pt x="29904" y="16684"/>
                    <a:pt x="29776" y="16174"/>
                  </a:cubicBezTo>
                  <a:cubicBezTo>
                    <a:pt x="29776" y="16014"/>
                    <a:pt x="29648" y="15759"/>
                    <a:pt x="29521" y="15503"/>
                  </a:cubicBezTo>
                  <a:cubicBezTo>
                    <a:pt x="29361" y="15088"/>
                    <a:pt x="29106" y="14706"/>
                    <a:pt x="28851" y="14291"/>
                  </a:cubicBezTo>
                  <a:cubicBezTo>
                    <a:pt x="28563" y="13908"/>
                    <a:pt x="28180" y="13493"/>
                    <a:pt x="27925" y="13237"/>
                  </a:cubicBezTo>
                  <a:cubicBezTo>
                    <a:pt x="27638" y="12823"/>
                    <a:pt x="27255" y="12567"/>
                    <a:pt x="26840" y="12312"/>
                  </a:cubicBezTo>
                  <a:cubicBezTo>
                    <a:pt x="26712" y="12184"/>
                    <a:pt x="26585" y="12025"/>
                    <a:pt x="26457" y="11769"/>
                  </a:cubicBezTo>
                  <a:cubicBezTo>
                    <a:pt x="26170" y="11642"/>
                    <a:pt x="26042" y="11386"/>
                    <a:pt x="25914" y="11227"/>
                  </a:cubicBezTo>
                  <a:cubicBezTo>
                    <a:pt x="25531" y="10844"/>
                    <a:pt x="25244" y="10589"/>
                    <a:pt x="24989" y="10174"/>
                  </a:cubicBezTo>
                  <a:cubicBezTo>
                    <a:pt x="24861" y="9918"/>
                    <a:pt x="24574" y="9791"/>
                    <a:pt x="24446" y="9631"/>
                  </a:cubicBezTo>
                  <a:cubicBezTo>
                    <a:pt x="24319" y="9376"/>
                    <a:pt x="24063" y="9248"/>
                    <a:pt x="23936" y="8993"/>
                  </a:cubicBezTo>
                  <a:cubicBezTo>
                    <a:pt x="23776" y="8833"/>
                    <a:pt x="23521" y="8706"/>
                    <a:pt x="23393" y="8578"/>
                  </a:cubicBezTo>
                  <a:cubicBezTo>
                    <a:pt x="23266" y="8450"/>
                    <a:pt x="23138" y="8323"/>
                    <a:pt x="23138" y="8323"/>
                  </a:cubicBezTo>
                  <a:cubicBezTo>
                    <a:pt x="22978" y="8195"/>
                    <a:pt x="22851" y="8035"/>
                    <a:pt x="22723" y="8035"/>
                  </a:cubicBezTo>
                  <a:cubicBezTo>
                    <a:pt x="22595" y="7908"/>
                    <a:pt x="22468" y="7780"/>
                    <a:pt x="22180" y="7652"/>
                  </a:cubicBezTo>
                  <a:cubicBezTo>
                    <a:pt x="21798" y="7397"/>
                    <a:pt x="21383" y="7110"/>
                    <a:pt x="20872" y="6855"/>
                  </a:cubicBezTo>
                  <a:lnTo>
                    <a:pt x="20872" y="6727"/>
                  </a:lnTo>
                  <a:cubicBezTo>
                    <a:pt x="20872" y="6440"/>
                    <a:pt x="20872" y="6184"/>
                    <a:pt x="20744" y="5929"/>
                  </a:cubicBezTo>
                  <a:cubicBezTo>
                    <a:pt x="20585" y="5514"/>
                    <a:pt x="20202" y="5387"/>
                    <a:pt x="19946" y="5259"/>
                  </a:cubicBezTo>
                  <a:cubicBezTo>
                    <a:pt x="19659" y="5131"/>
                    <a:pt x="19404" y="5131"/>
                    <a:pt x="19276" y="5131"/>
                  </a:cubicBezTo>
                  <a:cubicBezTo>
                    <a:pt x="18351" y="4844"/>
                    <a:pt x="17266" y="4589"/>
                    <a:pt x="16340" y="4589"/>
                  </a:cubicBezTo>
                  <a:cubicBezTo>
                    <a:pt x="16213" y="4589"/>
                    <a:pt x="15957" y="4589"/>
                    <a:pt x="15798" y="4461"/>
                  </a:cubicBezTo>
                  <a:cubicBezTo>
                    <a:pt x="15670" y="4461"/>
                    <a:pt x="15670" y="4333"/>
                    <a:pt x="15670" y="4333"/>
                  </a:cubicBezTo>
                  <a:lnTo>
                    <a:pt x="15287" y="3121"/>
                  </a:lnTo>
                  <a:cubicBezTo>
                    <a:pt x="15287" y="2993"/>
                    <a:pt x="15287" y="2865"/>
                    <a:pt x="15159" y="2865"/>
                  </a:cubicBezTo>
                  <a:cubicBezTo>
                    <a:pt x="15159" y="2738"/>
                    <a:pt x="15000" y="2610"/>
                    <a:pt x="15000" y="2450"/>
                  </a:cubicBezTo>
                  <a:cubicBezTo>
                    <a:pt x="14872" y="2323"/>
                    <a:pt x="14744" y="2067"/>
                    <a:pt x="14617" y="1940"/>
                  </a:cubicBezTo>
                  <a:cubicBezTo>
                    <a:pt x="14489" y="1653"/>
                    <a:pt x="14361" y="1525"/>
                    <a:pt x="14202" y="1270"/>
                  </a:cubicBezTo>
                  <a:cubicBezTo>
                    <a:pt x="14074" y="1142"/>
                    <a:pt x="13947" y="1014"/>
                    <a:pt x="13819" y="1014"/>
                  </a:cubicBezTo>
                  <a:cubicBezTo>
                    <a:pt x="13691" y="855"/>
                    <a:pt x="13691" y="727"/>
                    <a:pt x="13564" y="599"/>
                  </a:cubicBezTo>
                  <a:cubicBezTo>
                    <a:pt x="13404" y="472"/>
                    <a:pt x="13276" y="472"/>
                    <a:pt x="13149" y="344"/>
                  </a:cubicBezTo>
                  <a:cubicBezTo>
                    <a:pt x="13021" y="216"/>
                    <a:pt x="12766" y="216"/>
                    <a:pt x="12606" y="57"/>
                  </a:cubicBezTo>
                  <a:lnTo>
                    <a:pt x="12096" y="57"/>
                  </a:lnTo>
                  <a:cubicBezTo>
                    <a:pt x="12053" y="14"/>
                    <a:pt x="11993" y="0"/>
                    <a:pt x="11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1" name="Google Shape;781;p19"/>
            <p:cNvSpPr/>
            <p:nvPr/>
          </p:nvSpPr>
          <p:spPr>
            <a:xfrm>
              <a:off x="-304756" y="2497696"/>
              <a:ext cx="323720" cy="204664"/>
            </a:xfrm>
            <a:custGeom>
              <a:avLst/>
              <a:gdLst/>
              <a:ahLst/>
              <a:cxnLst/>
              <a:rect l="l" t="t" r="r" b="b"/>
              <a:pathLst>
                <a:path w="10501" h="6639" extrusionOk="0">
                  <a:moveTo>
                    <a:pt x="9160" y="1054"/>
                  </a:moveTo>
                  <a:cubicBezTo>
                    <a:pt x="9033" y="1181"/>
                    <a:pt x="8905" y="1341"/>
                    <a:pt x="8777" y="1469"/>
                  </a:cubicBezTo>
                  <a:cubicBezTo>
                    <a:pt x="8650" y="1596"/>
                    <a:pt x="8490" y="1724"/>
                    <a:pt x="8363" y="1852"/>
                  </a:cubicBezTo>
                  <a:cubicBezTo>
                    <a:pt x="8235" y="1979"/>
                    <a:pt x="8107" y="2139"/>
                    <a:pt x="7980" y="2139"/>
                  </a:cubicBezTo>
                  <a:cubicBezTo>
                    <a:pt x="7852" y="2266"/>
                    <a:pt x="7565" y="2394"/>
                    <a:pt x="7437" y="2522"/>
                  </a:cubicBezTo>
                  <a:cubicBezTo>
                    <a:pt x="7182" y="2649"/>
                    <a:pt x="6894" y="2777"/>
                    <a:pt x="6639" y="2937"/>
                  </a:cubicBezTo>
                  <a:cubicBezTo>
                    <a:pt x="6097" y="3064"/>
                    <a:pt x="5458" y="3064"/>
                    <a:pt x="4788" y="3192"/>
                  </a:cubicBezTo>
                  <a:lnTo>
                    <a:pt x="4246" y="3192"/>
                  </a:lnTo>
                  <a:cubicBezTo>
                    <a:pt x="3990" y="3192"/>
                    <a:pt x="3703" y="3192"/>
                    <a:pt x="3448" y="3064"/>
                  </a:cubicBezTo>
                  <a:cubicBezTo>
                    <a:pt x="3192" y="3064"/>
                    <a:pt x="2778" y="2937"/>
                    <a:pt x="2522" y="2777"/>
                  </a:cubicBezTo>
                  <a:cubicBezTo>
                    <a:pt x="2395" y="2777"/>
                    <a:pt x="2267" y="2649"/>
                    <a:pt x="2107" y="2649"/>
                  </a:cubicBezTo>
                  <a:cubicBezTo>
                    <a:pt x="2107" y="2649"/>
                    <a:pt x="1980" y="2522"/>
                    <a:pt x="1852" y="2522"/>
                  </a:cubicBezTo>
                  <a:lnTo>
                    <a:pt x="1724" y="2394"/>
                  </a:lnTo>
                  <a:lnTo>
                    <a:pt x="1852" y="2394"/>
                  </a:lnTo>
                  <a:cubicBezTo>
                    <a:pt x="1980" y="2394"/>
                    <a:pt x="2267" y="2394"/>
                    <a:pt x="2522" y="2266"/>
                  </a:cubicBezTo>
                  <a:cubicBezTo>
                    <a:pt x="2905" y="2266"/>
                    <a:pt x="3448" y="2139"/>
                    <a:pt x="3863" y="1979"/>
                  </a:cubicBezTo>
                  <a:cubicBezTo>
                    <a:pt x="4373" y="1979"/>
                    <a:pt x="4916" y="1852"/>
                    <a:pt x="5458" y="1724"/>
                  </a:cubicBezTo>
                  <a:cubicBezTo>
                    <a:pt x="5841" y="1596"/>
                    <a:pt x="6384" y="1596"/>
                    <a:pt x="6767" y="1469"/>
                  </a:cubicBezTo>
                  <a:cubicBezTo>
                    <a:pt x="7309" y="1341"/>
                    <a:pt x="7852" y="1181"/>
                    <a:pt x="8363" y="1181"/>
                  </a:cubicBezTo>
                  <a:cubicBezTo>
                    <a:pt x="8650" y="1054"/>
                    <a:pt x="8905" y="1054"/>
                    <a:pt x="9160" y="1054"/>
                  </a:cubicBezTo>
                  <a:close/>
                  <a:moveTo>
                    <a:pt x="9288" y="2266"/>
                  </a:moveTo>
                  <a:cubicBezTo>
                    <a:pt x="9160" y="2777"/>
                    <a:pt x="9033" y="3320"/>
                    <a:pt x="8905" y="3734"/>
                  </a:cubicBezTo>
                  <a:cubicBezTo>
                    <a:pt x="8650" y="4117"/>
                    <a:pt x="8490" y="4373"/>
                    <a:pt x="8235" y="4660"/>
                  </a:cubicBezTo>
                  <a:cubicBezTo>
                    <a:pt x="8107" y="4788"/>
                    <a:pt x="7980" y="4915"/>
                    <a:pt x="7852" y="4915"/>
                  </a:cubicBezTo>
                  <a:cubicBezTo>
                    <a:pt x="7437" y="5171"/>
                    <a:pt x="7054" y="5330"/>
                    <a:pt x="6512" y="5586"/>
                  </a:cubicBezTo>
                  <a:cubicBezTo>
                    <a:pt x="6384" y="5586"/>
                    <a:pt x="6256" y="5586"/>
                    <a:pt x="6097" y="5713"/>
                  </a:cubicBezTo>
                  <a:lnTo>
                    <a:pt x="4916" y="5713"/>
                  </a:lnTo>
                  <a:cubicBezTo>
                    <a:pt x="4660" y="5713"/>
                    <a:pt x="4373" y="5713"/>
                    <a:pt x="4246" y="5586"/>
                  </a:cubicBezTo>
                  <a:lnTo>
                    <a:pt x="3990" y="5586"/>
                  </a:lnTo>
                  <a:cubicBezTo>
                    <a:pt x="3863" y="5586"/>
                    <a:pt x="3703" y="5458"/>
                    <a:pt x="3575" y="5458"/>
                  </a:cubicBezTo>
                  <a:cubicBezTo>
                    <a:pt x="3448" y="5458"/>
                    <a:pt x="3320" y="5330"/>
                    <a:pt x="3192" y="5330"/>
                  </a:cubicBezTo>
                  <a:cubicBezTo>
                    <a:pt x="3065" y="5171"/>
                    <a:pt x="2905" y="5171"/>
                    <a:pt x="2778" y="5043"/>
                  </a:cubicBezTo>
                  <a:cubicBezTo>
                    <a:pt x="2650" y="5043"/>
                    <a:pt x="2522" y="4915"/>
                    <a:pt x="2522" y="4788"/>
                  </a:cubicBezTo>
                  <a:cubicBezTo>
                    <a:pt x="2267" y="4660"/>
                    <a:pt x="2107" y="4532"/>
                    <a:pt x="1980" y="4245"/>
                  </a:cubicBezTo>
                  <a:cubicBezTo>
                    <a:pt x="1724" y="3990"/>
                    <a:pt x="1597" y="3575"/>
                    <a:pt x="1469" y="3320"/>
                  </a:cubicBezTo>
                  <a:lnTo>
                    <a:pt x="1597" y="3320"/>
                  </a:lnTo>
                  <a:cubicBezTo>
                    <a:pt x="1597" y="3447"/>
                    <a:pt x="1724" y="3447"/>
                    <a:pt x="1852" y="3575"/>
                  </a:cubicBezTo>
                  <a:cubicBezTo>
                    <a:pt x="1980" y="3575"/>
                    <a:pt x="2107" y="3575"/>
                    <a:pt x="2267" y="3734"/>
                  </a:cubicBezTo>
                  <a:cubicBezTo>
                    <a:pt x="2522" y="3734"/>
                    <a:pt x="2650" y="3862"/>
                    <a:pt x="2905" y="3990"/>
                  </a:cubicBezTo>
                  <a:cubicBezTo>
                    <a:pt x="3192" y="3990"/>
                    <a:pt x="3575" y="3990"/>
                    <a:pt x="3863" y="4117"/>
                  </a:cubicBezTo>
                  <a:lnTo>
                    <a:pt x="4501" y="4117"/>
                  </a:lnTo>
                  <a:cubicBezTo>
                    <a:pt x="4788" y="4117"/>
                    <a:pt x="5043" y="4117"/>
                    <a:pt x="5299" y="3990"/>
                  </a:cubicBezTo>
                  <a:cubicBezTo>
                    <a:pt x="5841" y="3990"/>
                    <a:pt x="6256" y="3990"/>
                    <a:pt x="6767" y="3862"/>
                  </a:cubicBezTo>
                  <a:cubicBezTo>
                    <a:pt x="6894" y="3734"/>
                    <a:pt x="7182" y="3734"/>
                    <a:pt x="7309" y="3575"/>
                  </a:cubicBezTo>
                  <a:cubicBezTo>
                    <a:pt x="7437" y="3447"/>
                    <a:pt x="7692" y="3447"/>
                    <a:pt x="7852" y="3320"/>
                  </a:cubicBezTo>
                  <a:cubicBezTo>
                    <a:pt x="8235" y="3192"/>
                    <a:pt x="8490" y="2937"/>
                    <a:pt x="8905" y="2649"/>
                  </a:cubicBezTo>
                  <a:cubicBezTo>
                    <a:pt x="9033" y="2522"/>
                    <a:pt x="9160" y="2394"/>
                    <a:pt x="9288" y="2266"/>
                  </a:cubicBezTo>
                  <a:close/>
                  <a:moveTo>
                    <a:pt x="9575" y="0"/>
                  </a:moveTo>
                  <a:cubicBezTo>
                    <a:pt x="9448" y="128"/>
                    <a:pt x="9288" y="128"/>
                    <a:pt x="9033" y="128"/>
                  </a:cubicBezTo>
                  <a:lnTo>
                    <a:pt x="8650" y="128"/>
                  </a:lnTo>
                  <a:lnTo>
                    <a:pt x="8490" y="256"/>
                  </a:lnTo>
                  <a:lnTo>
                    <a:pt x="8107" y="256"/>
                  </a:lnTo>
                  <a:cubicBezTo>
                    <a:pt x="7692" y="383"/>
                    <a:pt x="7182" y="383"/>
                    <a:pt x="6767" y="543"/>
                  </a:cubicBezTo>
                  <a:cubicBezTo>
                    <a:pt x="6512" y="543"/>
                    <a:pt x="6256" y="671"/>
                    <a:pt x="5969" y="671"/>
                  </a:cubicBezTo>
                  <a:cubicBezTo>
                    <a:pt x="5714" y="671"/>
                    <a:pt x="5586" y="798"/>
                    <a:pt x="5299" y="798"/>
                  </a:cubicBezTo>
                  <a:cubicBezTo>
                    <a:pt x="5171" y="798"/>
                    <a:pt x="4916" y="926"/>
                    <a:pt x="4660" y="926"/>
                  </a:cubicBezTo>
                  <a:cubicBezTo>
                    <a:pt x="4373" y="1054"/>
                    <a:pt x="4118" y="1054"/>
                    <a:pt x="3863" y="1054"/>
                  </a:cubicBezTo>
                  <a:lnTo>
                    <a:pt x="3703" y="1181"/>
                  </a:lnTo>
                  <a:cubicBezTo>
                    <a:pt x="3448" y="1181"/>
                    <a:pt x="3065" y="1341"/>
                    <a:pt x="2778" y="1341"/>
                  </a:cubicBezTo>
                  <a:lnTo>
                    <a:pt x="2522" y="1341"/>
                  </a:lnTo>
                  <a:cubicBezTo>
                    <a:pt x="2267" y="1469"/>
                    <a:pt x="1980" y="1469"/>
                    <a:pt x="1597" y="1469"/>
                  </a:cubicBezTo>
                  <a:lnTo>
                    <a:pt x="1469" y="1469"/>
                  </a:lnTo>
                  <a:cubicBezTo>
                    <a:pt x="1182" y="1596"/>
                    <a:pt x="927" y="1596"/>
                    <a:pt x="671" y="1596"/>
                  </a:cubicBezTo>
                  <a:cubicBezTo>
                    <a:pt x="512" y="1596"/>
                    <a:pt x="384" y="1724"/>
                    <a:pt x="384" y="1724"/>
                  </a:cubicBezTo>
                  <a:lnTo>
                    <a:pt x="256" y="1852"/>
                  </a:lnTo>
                  <a:cubicBezTo>
                    <a:pt x="129" y="1979"/>
                    <a:pt x="129" y="1979"/>
                    <a:pt x="1" y="2139"/>
                  </a:cubicBezTo>
                  <a:cubicBezTo>
                    <a:pt x="1" y="2266"/>
                    <a:pt x="1" y="2394"/>
                    <a:pt x="129" y="2522"/>
                  </a:cubicBezTo>
                  <a:cubicBezTo>
                    <a:pt x="256" y="2937"/>
                    <a:pt x="384" y="3447"/>
                    <a:pt x="671" y="3862"/>
                  </a:cubicBezTo>
                  <a:cubicBezTo>
                    <a:pt x="927" y="4245"/>
                    <a:pt x="1182" y="4788"/>
                    <a:pt x="1597" y="5171"/>
                  </a:cubicBezTo>
                  <a:cubicBezTo>
                    <a:pt x="1724" y="5330"/>
                    <a:pt x="1852" y="5458"/>
                    <a:pt x="1980" y="5586"/>
                  </a:cubicBezTo>
                  <a:cubicBezTo>
                    <a:pt x="2267" y="5841"/>
                    <a:pt x="2395" y="5841"/>
                    <a:pt x="2522" y="5968"/>
                  </a:cubicBezTo>
                  <a:cubicBezTo>
                    <a:pt x="3065" y="6256"/>
                    <a:pt x="3575" y="6383"/>
                    <a:pt x="4118" y="6511"/>
                  </a:cubicBezTo>
                  <a:cubicBezTo>
                    <a:pt x="4660" y="6639"/>
                    <a:pt x="5043" y="6639"/>
                    <a:pt x="5586" y="6639"/>
                  </a:cubicBezTo>
                  <a:cubicBezTo>
                    <a:pt x="5841" y="6639"/>
                    <a:pt x="6097" y="6639"/>
                    <a:pt x="6256" y="6511"/>
                  </a:cubicBezTo>
                  <a:lnTo>
                    <a:pt x="6384" y="6511"/>
                  </a:lnTo>
                  <a:cubicBezTo>
                    <a:pt x="6512" y="6511"/>
                    <a:pt x="6767" y="6383"/>
                    <a:pt x="7054" y="6256"/>
                  </a:cubicBezTo>
                  <a:cubicBezTo>
                    <a:pt x="7309" y="6256"/>
                    <a:pt x="7565" y="6128"/>
                    <a:pt x="7692" y="5968"/>
                  </a:cubicBezTo>
                  <a:cubicBezTo>
                    <a:pt x="7852" y="5968"/>
                    <a:pt x="7980" y="5968"/>
                    <a:pt x="7980" y="5841"/>
                  </a:cubicBezTo>
                  <a:cubicBezTo>
                    <a:pt x="8107" y="5841"/>
                    <a:pt x="8235" y="5713"/>
                    <a:pt x="8363" y="5713"/>
                  </a:cubicBezTo>
                  <a:cubicBezTo>
                    <a:pt x="8490" y="5586"/>
                    <a:pt x="8650" y="5586"/>
                    <a:pt x="8650" y="5458"/>
                  </a:cubicBezTo>
                  <a:cubicBezTo>
                    <a:pt x="8777" y="5330"/>
                    <a:pt x="8905" y="5171"/>
                    <a:pt x="9033" y="5043"/>
                  </a:cubicBezTo>
                  <a:cubicBezTo>
                    <a:pt x="9160" y="4788"/>
                    <a:pt x="9288" y="4660"/>
                    <a:pt x="9448" y="4532"/>
                  </a:cubicBezTo>
                  <a:cubicBezTo>
                    <a:pt x="9575" y="4245"/>
                    <a:pt x="9703" y="3990"/>
                    <a:pt x="9831" y="3575"/>
                  </a:cubicBezTo>
                  <a:cubicBezTo>
                    <a:pt x="9958" y="3447"/>
                    <a:pt x="9958" y="3320"/>
                    <a:pt x="10086" y="3192"/>
                  </a:cubicBezTo>
                  <a:lnTo>
                    <a:pt x="10086" y="3064"/>
                  </a:lnTo>
                  <a:cubicBezTo>
                    <a:pt x="10086" y="2937"/>
                    <a:pt x="10086" y="2777"/>
                    <a:pt x="10245" y="2649"/>
                  </a:cubicBezTo>
                  <a:cubicBezTo>
                    <a:pt x="10245" y="2266"/>
                    <a:pt x="10373" y="1979"/>
                    <a:pt x="10373" y="1596"/>
                  </a:cubicBezTo>
                  <a:lnTo>
                    <a:pt x="10373" y="1469"/>
                  </a:lnTo>
                  <a:cubicBezTo>
                    <a:pt x="10501" y="1181"/>
                    <a:pt x="10501" y="926"/>
                    <a:pt x="10501" y="671"/>
                  </a:cubicBezTo>
                  <a:cubicBezTo>
                    <a:pt x="10501" y="383"/>
                    <a:pt x="10245" y="256"/>
                    <a:pt x="10086" y="256"/>
                  </a:cubicBezTo>
                  <a:cubicBezTo>
                    <a:pt x="9958" y="128"/>
                    <a:pt x="9831" y="0"/>
                    <a:pt x="95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82" name="Google Shape;782;p19"/>
          <p:cNvSpPr/>
          <p:nvPr/>
        </p:nvSpPr>
        <p:spPr>
          <a:xfrm>
            <a:off x="9678853" y="902383"/>
            <a:ext cx="278147" cy="283367"/>
          </a:xfrm>
          <a:custGeom>
            <a:avLst/>
            <a:gdLst/>
            <a:ahLst/>
            <a:cxnLst/>
            <a:rect l="l" t="t" r="r" b="b"/>
            <a:pathLst>
              <a:path w="6767" h="6894" extrusionOk="0">
                <a:moveTo>
                  <a:pt x="3033" y="1181"/>
                </a:moveTo>
                <a:lnTo>
                  <a:pt x="3033" y="1309"/>
                </a:lnTo>
                <a:cubicBezTo>
                  <a:pt x="3192" y="1309"/>
                  <a:pt x="3192" y="1468"/>
                  <a:pt x="3192" y="1596"/>
                </a:cubicBezTo>
                <a:cubicBezTo>
                  <a:pt x="3192" y="1596"/>
                  <a:pt x="3320" y="1724"/>
                  <a:pt x="3320" y="1851"/>
                </a:cubicBezTo>
                <a:cubicBezTo>
                  <a:pt x="3320" y="1979"/>
                  <a:pt x="3448" y="1979"/>
                  <a:pt x="3448" y="1979"/>
                </a:cubicBezTo>
                <a:lnTo>
                  <a:pt x="3448" y="2107"/>
                </a:lnTo>
                <a:cubicBezTo>
                  <a:pt x="3448" y="2266"/>
                  <a:pt x="3575" y="2266"/>
                  <a:pt x="3575" y="2394"/>
                </a:cubicBezTo>
                <a:lnTo>
                  <a:pt x="3575" y="2521"/>
                </a:lnTo>
                <a:cubicBezTo>
                  <a:pt x="3703" y="2649"/>
                  <a:pt x="3830" y="2649"/>
                  <a:pt x="3830" y="2777"/>
                </a:cubicBezTo>
                <a:lnTo>
                  <a:pt x="5586" y="2777"/>
                </a:lnTo>
                <a:lnTo>
                  <a:pt x="5586" y="2904"/>
                </a:lnTo>
                <a:lnTo>
                  <a:pt x="5426" y="2904"/>
                </a:lnTo>
                <a:cubicBezTo>
                  <a:pt x="5426" y="3064"/>
                  <a:pt x="5426" y="3064"/>
                  <a:pt x="5299" y="3064"/>
                </a:cubicBezTo>
                <a:cubicBezTo>
                  <a:pt x="5299" y="3192"/>
                  <a:pt x="5171" y="3192"/>
                  <a:pt x="5043" y="3319"/>
                </a:cubicBezTo>
                <a:cubicBezTo>
                  <a:pt x="4916" y="3447"/>
                  <a:pt x="4628" y="3447"/>
                  <a:pt x="4501" y="3575"/>
                </a:cubicBezTo>
                <a:lnTo>
                  <a:pt x="4373" y="3702"/>
                </a:lnTo>
                <a:lnTo>
                  <a:pt x="4245" y="3702"/>
                </a:lnTo>
                <a:lnTo>
                  <a:pt x="4245" y="3989"/>
                </a:lnTo>
                <a:lnTo>
                  <a:pt x="4245" y="4117"/>
                </a:lnTo>
                <a:lnTo>
                  <a:pt x="4245" y="4372"/>
                </a:lnTo>
                <a:lnTo>
                  <a:pt x="4245" y="4500"/>
                </a:lnTo>
                <a:cubicBezTo>
                  <a:pt x="4245" y="4660"/>
                  <a:pt x="4245" y="4787"/>
                  <a:pt x="4373" y="4915"/>
                </a:cubicBezTo>
                <a:cubicBezTo>
                  <a:pt x="4373" y="5043"/>
                  <a:pt x="4373" y="5170"/>
                  <a:pt x="4501" y="5298"/>
                </a:cubicBezTo>
                <a:lnTo>
                  <a:pt x="4501" y="5458"/>
                </a:lnTo>
                <a:cubicBezTo>
                  <a:pt x="4501" y="5585"/>
                  <a:pt x="4501" y="5585"/>
                  <a:pt x="4628" y="5713"/>
                </a:cubicBezTo>
                <a:lnTo>
                  <a:pt x="4628" y="5841"/>
                </a:lnTo>
                <a:cubicBezTo>
                  <a:pt x="4501" y="5713"/>
                  <a:pt x="4501" y="5713"/>
                  <a:pt x="4373" y="5585"/>
                </a:cubicBezTo>
                <a:lnTo>
                  <a:pt x="4245" y="5458"/>
                </a:lnTo>
                <a:lnTo>
                  <a:pt x="4118" y="5298"/>
                </a:lnTo>
                <a:lnTo>
                  <a:pt x="3990" y="5170"/>
                </a:lnTo>
                <a:lnTo>
                  <a:pt x="3830" y="5043"/>
                </a:lnTo>
                <a:lnTo>
                  <a:pt x="3830" y="4915"/>
                </a:lnTo>
                <a:cubicBezTo>
                  <a:pt x="3703" y="4915"/>
                  <a:pt x="3703" y="4787"/>
                  <a:pt x="3575" y="4787"/>
                </a:cubicBezTo>
                <a:cubicBezTo>
                  <a:pt x="3575" y="4660"/>
                  <a:pt x="3448" y="4660"/>
                  <a:pt x="3448" y="4660"/>
                </a:cubicBezTo>
                <a:lnTo>
                  <a:pt x="3192" y="4660"/>
                </a:lnTo>
                <a:lnTo>
                  <a:pt x="3033" y="4787"/>
                </a:lnTo>
                <a:cubicBezTo>
                  <a:pt x="2905" y="4787"/>
                  <a:pt x="2905" y="4915"/>
                  <a:pt x="2905" y="4915"/>
                </a:cubicBezTo>
                <a:lnTo>
                  <a:pt x="2777" y="4915"/>
                </a:lnTo>
                <a:lnTo>
                  <a:pt x="2650" y="5043"/>
                </a:lnTo>
                <a:lnTo>
                  <a:pt x="2650" y="5170"/>
                </a:lnTo>
                <a:cubicBezTo>
                  <a:pt x="2522" y="5298"/>
                  <a:pt x="2235" y="5585"/>
                  <a:pt x="2107" y="5713"/>
                </a:cubicBezTo>
                <a:lnTo>
                  <a:pt x="2107" y="5170"/>
                </a:lnTo>
                <a:lnTo>
                  <a:pt x="2235" y="5043"/>
                </a:lnTo>
                <a:cubicBezTo>
                  <a:pt x="2235" y="4787"/>
                  <a:pt x="2235" y="4500"/>
                  <a:pt x="2394" y="4245"/>
                </a:cubicBezTo>
                <a:cubicBezTo>
                  <a:pt x="2394" y="4117"/>
                  <a:pt x="2235" y="3989"/>
                  <a:pt x="2235" y="3989"/>
                </a:cubicBezTo>
                <a:cubicBezTo>
                  <a:pt x="2107" y="3862"/>
                  <a:pt x="2107" y="3862"/>
                  <a:pt x="1979" y="3862"/>
                </a:cubicBezTo>
                <a:cubicBezTo>
                  <a:pt x="1979" y="3862"/>
                  <a:pt x="1852" y="3862"/>
                  <a:pt x="1852" y="3702"/>
                </a:cubicBezTo>
                <a:lnTo>
                  <a:pt x="1437" y="3702"/>
                </a:lnTo>
                <a:cubicBezTo>
                  <a:pt x="1309" y="3702"/>
                  <a:pt x="1182" y="3575"/>
                  <a:pt x="1182" y="3575"/>
                </a:cubicBezTo>
                <a:lnTo>
                  <a:pt x="1309" y="3575"/>
                </a:lnTo>
                <a:cubicBezTo>
                  <a:pt x="1596" y="3447"/>
                  <a:pt x="1979" y="3192"/>
                  <a:pt x="2235" y="3064"/>
                </a:cubicBezTo>
                <a:lnTo>
                  <a:pt x="2394" y="3064"/>
                </a:lnTo>
                <a:cubicBezTo>
                  <a:pt x="2522" y="3064"/>
                  <a:pt x="2522" y="2904"/>
                  <a:pt x="2522" y="2904"/>
                </a:cubicBezTo>
                <a:cubicBezTo>
                  <a:pt x="2650" y="2904"/>
                  <a:pt x="2650" y="2904"/>
                  <a:pt x="2650" y="2777"/>
                </a:cubicBezTo>
                <a:cubicBezTo>
                  <a:pt x="2650" y="2777"/>
                  <a:pt x="2650" y="2649"/>
                  <a:pt x="2777" y="2649"/>
                </a:cubicBezTo>
                <a:lnTo>
                  <a:pt x="2777" y="2107"/>
                </a:lnTo>
                <a:lnTo>
                  <a:pt x="2777" y="1979"/>
                </a:lnTo>
                <a:cubicBezTo>
                  <a:pt x="2905" y="1851"/>
                  <a:pt x="2905" y="1596"/>
                  <a:pt x="2905" y="1468"/>
                </a:cubicBezTo>
                <a:cubicBezTo>
                  <a:pt x="2905" y="1309"/>
                  <a:pt x="3033" y="1181"/>
                  <a:pt x="3033" y="1181"/>
                </a:cubicBezTo>
                <a:close/>
                <a:moveTo>
                  <a:pt x="2905" y="0"/>
                </a:moveTo>
                <a:cubicBezTo>
                  <a:pt x="2777" y="0"/>
                  <a:pt x="2777" y="128"/>
                  <a:pt x="2777" y="128"/>
                </a:cubicBezTo>
                <a:cubicBezTo>
                  <a:pt x="2650" y="255"/>
                  <a:pt x="2650" y="255"/>
                  <a:pt x="2650" y="383"/>
                </a:cubicBezTo>
                <a:cubicBezTo>
                  <a:pt x="2522" y="383"/>
                  <a:pt x="2522" y="511"/>
                  <a:pt x="2522" y="511"/>
                </a:cubicBezTo>
                <a:cubicBezTo>
                  <a:pt x="2394" y="926"/>
                  <a:pt x="2235" y="1309"/>
                  <a:pt x="2235" y="1596"/>
                </a:cubicBezTo>
                <a:cubicBezTo>
                  <a:pt x="2235" y="1851"/>
                  <a:pt x="2107" y="1979"/>
                  <a:pt x="2107" y="2107"/>
                </a:cubicBezTo>
                <a:lnTo>
                  <a:pt x="2107" y="2394"/>
                </a:lnTo>
                <a:lnTo>
                  <a:pt x="2107" y="2521"/>
                </a:lnTo>
                <a:lnTo>
                  <a:pt x="1979" y="2521"/>
                </a:lnTo>
                <a:cubicBezTo>
                  <a:pt x="1979" y="2521"/>
                  <a:pt x="1852" y="2521"/>
                  <a:pt x="1724" y="2649"/>
                </a:cubicBezTo>
                <a:cubicBezTo>
                  <a:pt x="1596" y="2649"/>
                  <a:pt x="1437" y="2777"/>
                  <a:pt x="1309" y="2777"/>
                </a:cubicBezTo>
                <a:cubicBezTo>
                  <a:pt x="1182" y="2904"/>
                  <a:pt x="926" y="3064"/>
                  <a:pt x="639" y="3064"/>
                </a:cubicBezTo>
                <a:cubicBezTo>
                  <a:pt x="511" y="3192"/>
                  <a:pt x="384" y="3192"/>
                  <a:pt x="384" y="3192"/>
                </a:cubicBezTo>
                <a:cubicBezTo>
                  <a:pt x="256" y="3319"/>
                  <a:pt x="128" y="3319"/>
                  <a:pt x="1" y="3319"/>
                </a:cubicBezTo>
                <a:lnTo>
                  <a:pt x="1" y="3447"/>
                </a:lnTo>
                <a:lnTo>
                  <a:pt x="1" y="3702"/>
                </a:lnTo>
                <a:cubicBezTo>
                  <a:pt x="1" y="3862"/>
                  <a:pt x="128" y="3862"/>
                  <a:pt x="128" y="3989"/>
                </a:cubicBezTo>
                <a:cubicBezTo>
                  <a:pt x="384" y="3989"/>
                  <a:pt x="511" y="4117"/>
                  <a:pt x="639" y="4117"/>
                </a:cubicBezTo>
                <a:cubicBezTo>
                  <a:pt x="799" y="4245"/>
                  <a:pt x="926" y="4245"/>
                  <a:pt x="1054" y="4245"/>
                </a:cubicBezTo>
                <a:cubicBezTo>
                  <a:pt x="1309" y="4245"/>
                  <a:pt x="1437" y="4372"/>
                  <a:pt x="1724" y="4372"/>
                </a:cubicBezTo>
                <a:cubicBezTo>
                  <a:pt x="1596" y="4660"/>
                  <a:pt x="1596" y="4915"/>
                  <a:pt x="1437" y="5298"/>
                </a:cubicBezTo>
                <a:cubicBezTo>
                  <a:pt x="1437" y="5585"/>
                  <a:pt x="1437" y="5841"/>
                  <a:pt x="1309" y="6255"/>
                </a:cubicBezTo>
                <a:cubicBezTo>
                  <a:pt x="1309" y="6383"/>
                  <a:pt x="1309" y="6511"/>
                  <a:pt x="1437" y="6638"/>
                </a:cubicBezTo>
                <a:cubicBezTo>
                  <a:pt x="1437" y="6638"/>
                  <a:pt x="1437" y="6766"/>
                  <a:pt x="1596" y="6766"/>
                </a:cubicBezTo>
                <a:lnTo>
                  <a:pt x="1724" y="6894"/>
                </a:lnTo>
                <a:cubicBezTo>
                  <a:pt x="1852" y="6894"/>
                  <a:pt x="1979" y="6894"/>
                  <a:pt x="1979" y="6766"/>
                </a:cubicBezTo>
                <a:cubicBezTo>
                  <a:pt x="2235" y="6638"/>
                  <a:pt x="2394" y="6511"/>
                  <a:pt x="2522" y="6383"/>
                </a:cubicBezTo>
                <a:cubicBezTo>
                  <a:pt x="2650" y="6096"/>
                  <a:pt x="2905" y="5841"/>
                  <a:pt x="3033" y="5585"/>
                </a:cubicBezTo>
                <a:cubicBezTo>
                  <a:pt x="3192" y="5585"/>
                  <a:pt x="3192" y="5458"/>
                  <a:pt x="3320" y="5458"/>
                </a:cubicBezTo>
                <a:lnTo>
                  <a:pt x="3448" y="5585"/>
                </a:lnTo>
                <a:cubicBezTo>
                  <a:pt x="3575" y="5713"/>
                  <a:pt x="3703" y="5841"/>
                  <a:pt x="3830" y="5968"/>
                </a:cubicBezTo>
                <a:cubicBezTo>
                  <a:pt x="3990" y="6096"/>
                  <a:pt x="4118" y="6096"/>
                  <a:pt x="4118" y="6255"/>
                </a:cubicBezTo>
                <a:cubicBezTo>
                  <a:pt x="4245" y="6383"/>
                  <a:pt x="4373" y="6511"/>
                  <a:pt x="4501" y="6638"/>
                </a:cubicBezTo>
                <a:cubicBezTo>
                  <a:pt x="4628" y="6638"/>
                  <a:pt x="4628" y="6638"/>
                  <a:pt x="4788" y="6766"/>
                </a:cubicBezTo>
                <a:lnTo>
                  <a:pt x="5171" y="6766"/>
                </a:lnTo>
                <a:cubicBezTo>
                  <a:pt x="5299" y="6638"/>
                  <a:pt x="5299" y="6511"/>
                  <a:pt x="5299" y="6383"/>
                </a:cubicBezTo>
                <a:lnTo>
                  <a:pt x="5299" y="5841"/>
                </a:lnTo>
                <a:cubicBezTo>
                  <a:pt x="5299" y="5841"/>
                  <a:pt x="5299" y="5713"/>
                  <a:pt x="5171" y="5585"/>
                </a:cubicBezTo>
                <a:cubicBezTo>
                  <a:pt x="5171" y="5458"/>
                  <a:pt x="5171" y="5298"/>
                  <a:pt x="5043" y="5170"/>
                </a:cubicBezTo>
                <a:cubicBezTo>
                  <a:pt x="5043" y="5043"/>
                  <a:pt x="5043" y="4915"/>
                  <a:pt x="4916" y="4787"/>
                </a:cubicBezTo>
                <a:lnTo>
                  <a:pt x="4916" y="4500"/>
                </a:lnTo>
                <a:lnTo>
                  <a:pt x="4916" y="4245"/>
                </a:lnTo>
                <a:lnTo>
                  <a:pt x="4916" y="4117"/>
                </a:lnTo>
                <a:cubicBezTo>
                  <a:pt x="5043" y="4117"/>
                  <a:pt x="5043" y="3989"/>
                  <a:pt x="5171" y="3989"/>
                </a:cubicBezTo>
                <a:cubicBezTo>
                  <a:pt x="5299" y="3862"/>
                  <a:pt x="5426" y="3702"/>
                  <a:pt x="5586" y="3702"/>
                </a:cubicBezTo>
                <a:cubicBezTo>
                  <a:pt x="5713" y="3575"/>
                  <a:pt x="5841" y="3447"/>
                  <a:pt x="5969" y="3319"/>
                </a:cubicBezTo>
                <a:cubicBezTo>
                  <a:pt x="6096" y="3319"/>
                  <a:pt x="6224" y="3192"/>
                  <a:pt x="6384" y="3064"/>
                </a:cubicBezTo>
                <a:lnTo>
                  <a:pt x="6511" y="3064"/>
                </a:lnTo>
                <a:cubicBezTo>
                  <a:pt x="6639" y="2904"/>
                  <a:pt x="6767" y="2777"/>
                  <a:pt x="6767" y="2649"/>
                </a:cubicBezTo>
                <a:cubicBezTo>
                  <a:pt x="6767" y="2649"/>
                  <a:pt x="6767" y="2521"/>
                  <a:pt x="6639" y="2521"/>
                </a:cubicBezTo>
                <a:lnTo>
                  <a:pt x="6639" y="2394"/>
                </a:lnTo>
                <a:lnTo>
                  <a:pt x="6511" y="2394"/>
                </a:lnTo>
                <a:cubicBezTo>
                  <a:pt x="6384" y="2266"/>
                  <a:pt x="6224" y="2266"/>
                  <a:pt x="6224" y="2266"/>
                </a:cubicBezTo>
                <a:lnTo>
                  <a:pt x="5426" y="2266"/>
                </a:lnTo>
                <a:cubicBezTo>
                  <a:pt x="5043" y="2266"/>
                  <a:pt x="4628" y="2266"/>
                  <a:pt x="4245" y="2107"/>
                </a:cubicBezTo>
                <a:cubicBezTo>
                  <a:pt x="4118" y="2107"/>
                  <a:pt x="4118" y="2107"/>
                  <a:pt x="4118" y="1979"/>
                </a:cubicBezTo>
                <a:cubicBezTo>
                  <a:pt x="3990" y="1851"/>
                  <a:pt x="3990" y="1596"/>
                  <a:pt x="3830" y="1468"/>
                </a:cubicBezTo>
                <a:cubicBezTo>
                  <a:pt x="3703" y="1181"/>
                  <a:pt x="3703" y="926"/>
                  <a:pt x="3575" y="798"/>
                </a:cubicBezTo>
                <a:cubicBezTo>
                  <a:pt x="3575" y="670"/>
                  <a:pt x="3448" y="511"/>
                  <a:pt x="3448" y="383"/>
                </a:cubicBezTo>
                <a:lnTo>
                  <a:pt x="3320" y="255"/>
                </a:lnTo>
                <a:cubicBezTo>
                  <a:pt x="3320" y="128"/>
                  <a:pt x="3192" y="0"/>
                  <a:pt x="3033"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783" name="Google Shape;783;p19"/>
          <p:cNvSpPr/>
          <p:nvPr/>
        </p:nvSpPr>
        <p:spPr>
          <a:xfrm>
            <a:off x="2185828" y="6272719"/>
            <a:ext cx="283408" cy="284681"/>
          </a:xfrm>
          <a:custGeom>
            <a:avLst/>
            <a:gdLst/>
            <a:ahLst/>
            <a:cxnLst/>
            <a:rect l="l" t="t" r="r" b="b"/>
            <a:pathLst>
              <a:path w="6895" h="6926" extrusionOk="0">
                <a:moveTo>
                  <a:pt x="3192" y="1213"/>
                </a:moveTo>
                <a:lnTo>
                  <a:pt x="3192" y="1341"/>
                </a:lnTo>
                <a:cubicBezTo>
                  <a:pt x="3192" y="1468"/>
                  <a:pt x="3320" y="1468"/>
                  <a:pt x="3320" y="1596"/>
                </a:cubicBezTo>
                <a:cubicBezTo>
                  <a:pt x="3320" y="1724"/>
                  <a:pt x="3448" y="1724"/>
                  <a:pt x="3448" y="1883"/>
                </a:cubicBezTo>
                <a:cubicBezTo>
                  <a:pt x="3448" y="2011"/>
                  <a:pt x="3448" y="2011"/>
                  <a:pt x="3575" y="2139"/>
                </a:cubicBezTo>
                <a:cubicBezTo>
                  <a:pt x="3575" y="2266"/>
                  <a:pt x="3575" y="2266"/>
                  <a:pt x="3703" y="2394"/>
                </a:cubicBezTo>
                <a:lnTo>
                  <a:pt x="3703" y="2522"/>
                </a:lnTo>
                <a:lnTo>
                  <a:pt x="3990" y="2809"/>
                </a:lnTo>
                <a:cubicBezTo>
                  <a:pt x="4118" y="2809"/>
                  <a:pt x="4246" y="2809"/>
                  <a:pt x="4373" y="2937"/>
                </a:cubicBezTo>
                <a:lnTo>
                  <a:pt x="5586" y="2937"/>
                </a:lnTo>
                <a:lnTo>
                  <a:pt x="5586" y="3064"/>
                </a:lnTo>
                <a:lnTo>
                  <a:pt x="5426" y="3064"/>
                </a:lnTo>
                <a:cubicBezTo>
                  <a:pt x="5426" y="3192"/>
                  <a:pt x="5299" y="3192"/>
                  <a:pt x="5171" y="3320"/>
                </a:cubicBezTo>
                <a:cubicBezTo>
                  <a:pt x="5043" y="3479"/>
                  <a:pt x="4788" y="3607"/>
                  <a:pt x="4628" y="3607"/>
                </a:cubicBezTo>
                <a:lnTo>
                  <a:pt x="4501" y="3734"/>
                </a:lnTo>
                <a:lnTo>
                  <a:pt x="4373" y="3734"/>
                </a:lnTo>
                <a:lnTo>
                  <a:pt x="4373" y="3990"/>
                </a:lnTo>
                <a:cubicBezTo>
                  <a:pt x="4246" y="3990"/>
                  <a:pt x="4246" y="3990"/>
                  <a:pt x="4246" y="4117"/>
                </a:cubicBezTo>
                <a:cubicBezTo>
                  <a:pt x="4373" y="4277"/>
                  <a:pt x="4373" y="4405"/>
                  <a:pt x="4373" y="4532"/>
                </a:cubicBezTo>
                <a:lnTo>
                  <a:pt x="4373" y="4915"/>
                </a:lnTo>
                <a:cubicBezTo>
                  <a:pt x="4501" y="5075"/>
                  <a:pt x="4501" y="5202"/>
                  <a:pt x="4501" y="5330"/>
                </a:cubicBezTo>
                <a:lnTo>
                  <a:pt x="4628" y="5458"/>
                </a:lnTo>
                <a:lnTo>
                  <a:pt x="4628" y="5713"/>
                </a:lnTo>
                <a:lnTo>
                  <a:pt x="4628" y="5873"/>
                </a:lnTo>
                <a:cubicBezTo>
                  <a:pt x="4628" y="5713"/>
                  <a:pt x="4628" y="5713"/>
                  <a:pt x="4501" y="5713"/>
                </a:cubicBezTo>
                <a:lnTo>
                  <a:pt x="4501" y="5585"/>
                </a:lnTo>
                <a:lnTo>
                  <a:pt x="4373" y="5458"/>
                </a:lnTo>
                <a:cubicBezTo>
                  <a:pt x="4246" y="5458"/>
                  <a:pt x="4246" y="5330"/>
                  <a:pt x="4246" y="5330"/>
                </a:cubicBezTo>
                <a:lnTo>
                  <a:pt x="4118" y="5202"/>
                </a:lnTo>
                <a:lnTo>
                  <a:pt x="3990" y="5075"/>
                </a:lnTo>
                <a:cubicBezTo>
                  <a:pt x="3831" y="4915"/>
                  <a:pt x="3831" y="4915"/>
                  <a:pt x="3703" y="4788"/>
                </a:cubicBezTo>
                <a:cubicBezTo>
                  <a:pt x="3703" y="4788"/>
                  <a:pt x="3575" y="4660"/>
                  <a:pt x="3448" y="4660"/>
                </a:cubicBezTo>
                <a:lnTo>
                  <a:pt x="3320" y="4660"/>
                </a:lnTo>
                <a:cubicBezTo>
                  <a:pt x="3192" y="4660"/>
                  <a:pt x="3192" y="4788"/>
                  <a:pt x="3033" y="4788"/>
                </a:cubicBezTo>
                <a:cubicBezTo>
                  <a:pt x="3033" y="4788"/>
                  <a:pt x="3033" y="4915"/>
                  <a:pt x="2905" y="4915"/>
                </a:cubicBezTo>
                <a:lnTo>
                  <a:pt x="2905" y="5075"/>
                </a:lnTo>
                <a:lnTo>
                  <a:pt x="2777" y="5202"/>
                </a:lnTo>
                <a:lnTo>
                  <a:pt x="2650" y="5202"/>
                </a:lnTo>
                <a:cubicBezTo>
                  <a:pt x="2522" y="5458"/>
                  <a:pt x="2394" y="5585"/>
                  <a:pt x="2235" y="5713"/>
                </a:cubicBezTo>
                <a:lnTo>
                  <a:pt x="2235" y="5873"/>
                </a:lnTo>
                <a:lnTo>
                  <a:pt x="2107" y="5873"/>
                </a:lnTo>
                <a:cubicBezTo>
                  <a:pt x="2235" y="5585"/>
                  <a:pt x="2235" y="5458"/>
                  <a:pt x="2235" y="5330"/>
                </a:cubicBezTo>
                <a:lnTo>
                  <a:pt x="2235" y="5075"/>
                </a:lnTo>
                <a:cubicBezTo>
                  <a:pt x="2394" y="4788"/>
                  <a:pt x="2394" y="4532"/>
                  <a:pt x="2394" y="4277"/>
                </a:cubicBezTo>
                <a:lnTo>
                  <a:pt x="2394" y="3990"/>
                </a:lnTo>
                <a:cubicBezTo>
                  <a:pt x="2235" y="3990"/>
                  <a:pt x="2235" y="3862"/>
                  <a:pt x="2107" y="3862"/>
                </a:cubicBezTo>
                <a:lnTo>
                  <a:pt x="1852" y="3862"/>
                </a:lnTo>
                <a:cubicBezTo>
                  <a:pt x="1724" y="3734"/>
                  <a:pt x="1597" y="3734"/>
                  <a:pt x="1437" y="3734"/>
                </a:cubicBezTo>
                <a:cubicBezTo>
                  <a:pt x="1437" y="3734"/>
                  <a:pt x="1309" y="3734"/>
                  <a:pt x="1309" y="3607"/>
                </a:cubicBezTo>
                <a:lnTo>
                  <a:pt x="1437" y="3607"/>
                </a:lnTo>
                <a:cubicBezTo>
                  <a:pt x="1724" y="3479"/>
                  <a:pt x="1980" y="3320"/>
                  <a:pt x="2394" y="3192"/>
                </a:cubicBezTo>
                <a:lnTo>
                  <a:pt x="2394" y="3064"/>
                </a:lnTo>
                <a:lnTo>
                  <a:pt x="2650" y="3064"/>
                </a:lnTo>
                <a:cubicBezTo>
                  <a:pt x="2650" y="2937"/>
                  <a:pt x="2777" y="2937"/>
                  <a:pt x="2777" y="2809"/>
                </a:cubicBezTo>
                <a:lnTo>
                  <a:pt x="2777" y="2681"/>
                </a:lnTo>
                <a:cubicBezTo>
                  <a:pt x="2777" y="2394"/>
                  <a:pt x="2905" y="2266"/>
                  <a:pt x="2905" y="2139"/>
                </a:cubicBezTo>
                <a:lnTo>
                  <a:pt x="2905" y="2011"/>
                </a:lnTo>
                <a:cubicBezTo>
                  <a:pt x="2905" y="1883"/>
                  <a:pt x="3033" y="1596"/>
                  <a:pt x="3033" y="1468"/>
                </a:cubicBezTo>
                <a:cubicBezTo>
                  <a:pt x="3033" y="1341"/>
                  <a:pt x="3033" y="1213"/>
                  <a:pt x="3192" y="1213"/>
                </a:cubicBezTo>
                <a:close/>
                <a:moveTo>
                  <a:pt x="3033" y="0"/>
                </a:moveTo>
                <a:lnTo>
                  <a:pt x="2905" y="128"/>
                </a:lnTo>
                <a:cubicBezTo>
                  <a:pt x="2777" y="288"/>
                  <a:pt x="2777" y="288"/>
                  <a:pt x="2777" y="415"/>
                </a:cubicBezTo>
                <a:cubicBezTo>
                  <a:pt x="2650" y="415"/>
                  <a:pt x="2650" y="543"/>
                  <a:pt x="2650" y="671"/>
                </a:cubicBezTo>
                <a:cubicBezTo>
                  <a:pt x="2522" y="926"/>
                  <a:pt x="2394" y="1341"/>
                  <a:pt x="2394" y="1724"/>
                </a:cubicBezTo>
                <a:cubicBezTo>
                  <a:pt x="2235" y="1883"/>
                  <a:pt x="2235" y="2011"/>
                  <a:pt x="2235" y="2139"/>
                </a:cubicBezTo>
                <a:lnTo>
                  <a:pt x="2235" y="2394"/>
                </a:lnTo>
                <a:lnTo>
                  <a:pt x="2235" y="2522"/>
                </a:lnTo>
                <a:lnTo>
                  <a:pt x="2107" y="2522"/>
                </a:lnTo>
                <a:cubicBezTo>
                  <a:pt x="2107" y="2522"/>
                  <a:pt x="1980" y="2681"/>
                  <a:pt x="1852" y="2681"/>
                </a:cubicBezTo>
                <a:cubicBezTo>
                  <a:pt x="1724" y="2681"/>
                  <a:pt x="1597" y="2809"/>
                  <a:pt x="1437" y="2809"/>
                </a:cubicBezTo>
                <a:cubicBezTo>
                  <a:pt x="1182" y="2937"/>
                  <a:pt x="1054" y="3064"/>
                  <a:pt x="799" y="3192"/>
                </a:cubicBezTo>
                <a:cubicBezTo>
                  <a:pt x="639" y="3192"/>
                  <a:pt x="512" y="3192"/>
                  <a:pt x="384" y="3320"/>
                </a:cubicBezTo>
                <a:cubicBezTo>
                  <a:pt x="384" y="3320"/>
                  <a:pt x="256" y="3320"/>
                  <a:pt x="129" y="3479"/>
                </a:cubicBezTo>
                <a:cubicBezTo>
                  <a:pt x="1" y="3607"/>
                  <a:pt x="129" y="3607"/>
                  <a:pt x="129" y="3734"/>
                </a:cubicBezTo>
                <a:cubicBezTo>
                  <a:pt x="129" y="3862"/>
                  <a:pt x="129" y="3990"/>
                  <a:pt x="256" y="3990"/>
                </a:cubicBezTo>
                <a:cubicBezTo>
                  <a:pt x="384" y="4117"/>
                  <a:pt x="639" y="4117"/>
                  <a:pt x="799" y="4117"/>
                </a:cubicBezTo>
                <a:cubicBezTo>
                  <a:pt x="926" y="4277"/>
                  <a:pt x="1054" y="4277"/>
                  <a:pt x="1182" y="4277"/>
                </a:cubicBezTo>
                <a:cubicBezTo>
                  <a:pt x="1437" y="4405"/>
                  <a:pt x="1597" y="4405"/>
                  <a:pt x="1724" y="4405"/>
                </a:cubicBezTo>
                <a:cubicBezTo>
                  <a:pt x="1724" y="4788"/>
                  <a:pt x="1724" y="5075"/>
                  <a:pt x="1597" y="5330"/>
                </a:cubicBezTo>
                <a:cubicBezTo>
                  <a:pt x="1597" y="5585"/>
                  <a:pt x="1437" y="6000"/>
                  <a:pt x="1437" y="6256"/>
                </a:cubicBezTo>
                <a:cubicBezTo>
                  <a:pt x="1437" y="6383"/>
                  <a:pt x="1437" y="6511"/>
                  <a:pt x="1597" y="6671"/>
                </a:cubicBezTo>
                <a:lnTo>
                  <a:pt x="1597" y="6798"/>
                </a:lnTo>
                <a:cubicBezTo>
                  <a:pt x="1724" y="6798"/>
                  <a:pt x="1724" y="6926"/>
                  <a:pt x="1852" y="6926"/>
                </a:cubicBezTo>
                <a:cubicBezTo>
                  <a:pt x="1852" y="6926"/>
                  <a:pt x="1980" y="6926"/>
                  <a:pt x="2107" y="6798"/>
                </a:cubicBezTo>
                <a:cubicBezTo>
                  <a:pt x="2235" y="6798"/>
                  <a:pt x="2394" y="6511"/>
                  <a:pt x="2522" y="6383"/>
                </a:cubicBezTo>
                <a:cubicBezTo>
                  <a:pt x="2777" y="6128"/>
                  <a:pt x="2905" y="5873"/>
                  <a:pt x="3192" y="5713"/>
                </a:cubicBezTo>
                <a:cubicBezTo>
                  <a:pt x="3320" y="5585"/>
                  <a:pt x="3320" y="5585"/>
                  <a:pt x="3448" y="5458"/>
                </a:cubicBezTo>
                <a:lnTo>
                  <a:pt x="3575" y="5585"/>
                </a:lnTo>
                <a:cubicBezTo>
                  <a:pt x="3703" y="5713"/>
                  <a:pt x="3831" y="5873"/>
                  <a:pt x="3990" y="6000"/>
                </a:cubicBezTo>
                <a:cubicBezTo>
                  <a:pt x="4118" y="6128"/>
                  <a:pt x="4118" y="6256"/>
                  <a:pt x="4246" y="6256"/>
                </a:cubicBezTo>
                <a:cubicBezTo>
                  <a:pt x="4373" y="6383"/>
                  <a:pt x="4501" y="6511"/>
                  <a:pt x="4628" y="6671"/>
                </a:cubicBezTo>
                <a:cubicBezTo>
                  <a:pt x="4628" y="6671"/>
                  <a:pt x="4788" y="6798"/>
                  <a:pt x="4916" y="6798"/>
                </a:cubicBezTo>
                <a:lnTo>
                  <a:pt x="5299" y="6798"/>
                </a:lnTo>
                <a:cubicBezTo>
                  <a:pt x="5426" y="6671"/>
                  <a:pt x="5426" y="6511"/>
                  <a:pt x="5426" y="6383"/>
                </a:cubicBezTo>
                <a:lnTo>
                  <a:pt x="5426" y="5873"/>
                </a:lnTo>
                <a:cubicBezTo>
                  <a:pt x="5299" y="5873"/>
                  <a:pt x="5299" y="5713"/>
                  <a:pt x="5299" y="5713"/>
                </a:cubicBezTo>
                <a:cubicBezTo>
                  <a:pt x="5299" y="5458"/>
                  <a:pt x="5171" y="5330"/>
                  <a:pt x="5171" y="5202"/>
                </a:cubicBezTo>
                <a:cubicBezTo>
                  <a:pt x="5171" y="5075"/>
                  <a:pt x="5043" y="4915"/>
                  <a:pt x="5043" y="4788"/>
                </a:cubicBezTo>
                <a:lnTo>
                  <a:pt x="5043" y="4532"/>
                </a:lnTo>
                <a:lnTo>
                  <a:pt x="5043" y="4405"/>
                </a:lnTo>
                <a:lnTo>
                  <a:pt x="5043" y="4277"/>
                </a:lnTo>
                <a:lnTo>
                  <a:pt x="4916" y="4277"/>
                </a:lnTo>
                <a:lnTo>
                  <a:pt x="4916" y="4117"/>
                </a:lnTo>
                <a:lnTo>
                  <a:pt x="5043" y="4117"/>
                </a:lnTo>
                <a:cubicBezTo>
                  <a:pt x="5043" y="4117"/>
                  <a:pt x="5171" y="4117"/>
                  <a:pt x="5299" y="3990"/>
                </a:cubicBezTo>
                <a:cubicBezTo>
                  <a:pt x="5426" y="3862"/>
                  <a:pt x="5586" y="3862"/>
                  <a:pt x="5714" y="3734"/>
                </a:cubicBezTo>
                <a:cubicBezTo>
                  <a:pt x="5841" y="3607"/>
                  <a:pt x="5969" y="3479"/>
                  <a:pt x="6097" y="3320"/>
                </a:cubicBezTo>
                <a:cubicBezTo>
                  <a:pt x="6224" y="3320"/>
                  <a:pt x="6384" y="3192"/>
                  <a:pt x="6511" y="3064"/>
                </a:cubicBezTo>
                <a:lnTo>
                  <a:pt x="6639" y="3064"/>
                </a:lnTo>
                <a:cubicBezTo>
                  <a:pt x="6767" y="2937"/>
                  <a:pt x="6894" y="2809"/>
                  <a:pt x="6894" y="2681"/>
                </a:cubicBezTo>
                <a:cubicBezTo>
                  <a:pt x="6894" y="2681"/>
                  <a:pt x="6767" y="2681"/>
                  <a:pt x="6767" y="2522"/>
                </a:cubicBezTo>
                <a:cubicBezTo>
                  <a:pt x="6639" y="2394"/>
                  <a:pt x="6639" y="2394"/>
                  <a:pt x="6511" y="2394"/>
                </a:cubicBezTo>
                <a:cubicBezTo>
                  <a:pt x="6511" y="2394"/>
                  <a:pt x="6384" y="2266"/>
                  <a:pt x="6224" y="2266"/>
                </a:cubicBezTo>
                <a:lnTo>
                  <a:pt x="4246" y="2266"/>
                </a:lnTo>
                <a:lnTo>
                  <a:pt x="4246" y="2011"/>
                </a:lnTo>
                <a:cubicBezTo>
                  <a:pt x="4118" y="1883"/>
                  <a:pt x="3990" y="1596"/>
                  <a:pt x="3990" y="1468"/>
                </a:cubicBezTo>
                <a:cubicBezTo>
                  <a:pt x="3831" y="1213"/>
                  <a:pt x="3703" y="1086"/>
                  <a:pt x="3703" y="798"/>
                </a:cubicBezTo>
                <a:lnTo>
                  <a:pt x="3703" y="926"/>
                </a:lnTo>
                <a:cubicBezTo>
                  <a:pt x="3575" y="798"/>
                  <a:pt x="3575" y="671"/>
                  <a:pt x="3575" y="415"/>
                </a:cubicBezTo>
                <a:cubicBezTo>
                  <a:pt x="3448" y="415"/>
                  <a:pt x="3448" y="288"/>
                  <a:pt x="3448" y="288"/>
                </a:cubicBezTo>
                <a:cubicBezTo>
                  <a:pt x="3320" y="128"/>
                  <a:pt x="3320" y="0"/>
                  <a:pt x="3192"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784" name="Google Shape;784;p19"/>
          <p:cNvSpPr/>
          <p:nvPr/>
        </p:nvSpPr>
        <p:spPr>
          <a:xfrm>
            <a:off x="11216415" y="1768670"/>
            <a:ext cx="366026" cy="372601"/>
          </a:xfrm>
          <a:custGeom>
            <a:avLst/>
            <a:gdLst/>
            <a:ahLst/>
            <a:cxnLst/>
            <a:rect l="l" t="t" r="r" b="b"/>
            <a:pathLst>
              <a:path w="8905" h="9065" extrusionOk="0">
                <a:moveTo>
                  <a:pt x="2266" y="958"/>
                </a:moveTo>
                <a:cubicBezTo>
                  <a:pt x="2394" y="1086"/>
                  <a:pt x="2649" y="1213"/>
                  <a:pt x="2777" y="1341"/>
                </a:cubicBezTo>
                <a:cubicBezTo>
                  <a:pt x="2904" y="1469"/>
                  <a:pt x="3064" y="1596"/>
                  <a:pt x="3064" y="1596"/>
                </a:cubicBezTo>
                <a:cubicBezTo>
                  <a:pt x="3064" y="1756"/>
                  <a:pt x="3192" y="1756"/>
                  <a:pt x="3192" y="1884"/>
                </a:cubicBezTo>
                <a:cubicBezTo>
                  <a:pt x="3192" y="1884"/>
                  <a:pt x="3319" y="2011"/>
                  <a:pt x="3319" y="2139"/>
                </a:cubicBezTo>
                <a:cubicBezTo>
                  <a:pt x="3447" y="2554"/>
                  <a:pt x="3575" y="2809"/>
                  <a:pt x="3575" y="3065"/>
                </a:cubicBezTo>
                <a:cubicBezTo>
                  <a:pt x="3702" y="3192"/>
                  <a:pt x="3702" y="3352"/>
                  <a:pt x="3702" y="3607"/>
                </a:cubicBezTo>
                <a:lnTo>
                  <a:pt x="3862" y="3735"/>
                </a:lnTo>
                <a:lnTo>
                  <a:pt x="3862" y="3862"/>
                </a:lnTo>
                <a:cubicBezTo>
                  <a:pt x="3862" y="3990"/>
                  <a:pt x="3989" y="4150"/>
                  <a:pt x="3989" y="4150"/>
                </a:cubicBezTo>
                <a:cubicBezTo>
                  <a:pt x="4117" y="4277"/>
                  <a:pt x="4245" y="4277"/>
                  <a:pt x="4372" y="4277"/>
                </a:cubicBezTo>
                <a:cubicBezTo>
                  <a:pt x="4500" y="4277"/>
                  <a:pt x="4660" y="4277"/>
                  <a:pt x="4787" y="4150"/>
                </a:cubicBezTo>
                <a:cubicBezTo>
                  <a:pt x="4787" y="3990"/>
                  <a:pt x="4915" y="3862"/>
                  <a:pt x="4915" y="3735"/>
                </a:cubicBezTo>
                <a:lnTo>
                  <a:pt x="4915" y="3607"/>
                </a:lnTo>
                <a:cubicBezTo>
                  <a:pt x="4915" y="3479"/>
                  <a:pt x="5043" y="3192"/>
                  <a:pt x="5043" y="3065"/>
                </a:cubicBezTo>
                <a:cubicBezTo>
                  <a:pt x="5170" y="2809"/>
                  <a:pt x="5298" y="2554"/>
                  <a:pt x="5585" y="2394"/>
                </a:cubicBezTo>
                <a:cubicBezTo>
                  <a:pt x="5585" y="2139"/>
                  <a:pt x="5713" y="2011"/>
                  <a:pt x="5840" y="1884"/>
                </a:cubicBezTo>
                <a:cubicBezTo>
                  <a:pt x="5968" y="1756"/>
                  <a:pt x="6096" y="1469"/>
                  <a:pt x="6383" y="1341"/>
                </a:cubicBezTo>
                <a:lnTo>
                  <a:pt x="6511" y="1341"/>
                </a:lnTo>
                <a:cubicBezTo>
                  <a:pt x="6638" y="1213"/>
                  <a:pt x="6766" y="1213"/>
                  <a:pt x="6894" y="1213"/>
                </a:cubicBezTo>
                <a:lnTo>
                  <a:pt x="7309" y="1213"/>
                </a:lnTo>
                <a:cubicBezTo>
                  <a:pt x="7436" y="1341"/>
                  <a:pt x="7436" y="1341"/>
                  <a:pt x="7564" y="1341"/>
                </a:cubicBezTo>
                <a:cubicBezTo>
                  <a:pt x="7564" y="1469"/>
                  <a:pt x="7564" y="1469"/>
                  <a:pt x="7692" y="1469"/>
                </a:cubicBezTo>
                <a:cubicBezTo>
                  <a:pt x="7692" y="1596"/>
                  <a:pt x="7851" y="1756"/>
                  <a:pt x="7851" y="1884"/>
                </a:cubicBezTo>
                <a:cubicBezTo>
                  <a:pt x="7979" y="2267"/>
                  <a:pt x="7979" y="2682"/>
                  <a:pt x="7979" y="2937"/>
                </a:cubicBezTo>
                <a:cubicBezTo>
                  <a:pt x="8106" y="3065"/>
                  <a:pt x="8106" y="3192"/>
                  <a:pt x="8106" y="3479"/>
                </a:cubicBezTo>
                <a:cubicBezTo>
                  <a:pt x="8106" y="3607"/>
                  <a:pt x="7979" y="3735"/>
                  <a:pt x="7979" y="3862"/>
                </a:cubicBezTo>
                <a:cubicBezTo>
                  <a:pt x="7979" y="4277"/>
                  <a:pt x="7851" y="4533"/>
                  <a:pt x="7851" y="4788"/>
                </a:cubicBezTo>
                <a:cubicBezTo>
                  <a:pt x="7692" y="5075"/>
                  <a:pt x="7564" y="5330"/>
                  <a:pt x="7436" y="5586"/>
                </a:cubicBezTo>
                <a:cubicBezTo>
                  <a:pt x="7309" y="5873"/>
                  <a:pt x="7181" y="6001"/>
                  <a:pt x="6894" y="6256"/>
                </a:cubicBezTo>
                <a:cubicBezTo>
                  <a:pt x="6766" y="6384"/>
                  <a:pt x="6638" y="6671"/>
                  <a:pt x="6511" y="6799"/>
                </a:cubicBezTo>
                <a:cubicBezTo>
                  <a:pt x="6383" y="6926"/>
                  <a:pt x="6255" y="6926"/>
                  <a:pt x="6255" y="7054"/>
                </a:cubicBezTo>
                <a:cubicBezTo>
                  <a:pt x="6096" y="7181"/>
                  <a:pt x="6096" y="7181"/>
                  <a:pt x="5968" y="7341"/>
                </a:cubicBezTo>
                <a:lnTo>
                  <a:pt x="5840" y="7469"/>
                </a:lnTo>
                <a:cubicBezTo>
                  <a:pt x="5713" y="7596"/>
                  <a:pt x="5713" y="7724"/>
                  <a:pt x="5585" y="7724"/>
                </a:cubicBezTo>
                <a:cubicBezTo>
                  <a:pt x="5585" y="7852"/>
                  <a:pt x="5585" y="7852"/>
                  <a:pt x="5458" y="7979"/>
                </a:cubicBezTo>
                <a:cubicBezTo>
                  <a:pt x="5170" y="7852"/>
                  <a:pt x="4915" y="7596"/>
                  <a:pt x="4787" y="7469"/>
                </a:cubicBezTo>
                <a:cubicBezTo>
                  <a:pt x="4500" y="7341"/>
                  <a:pt x="4372" y="7181"/>
                  <a:pt x="4117" y="7054"/>
                </a:cubicBezTo>
                <a:lnTo>
                  <a:pt x="4117" y="6926"/>
                </a:lnTo>
                <a:cubicBezTo>
                  <a:pt x="3862" y="6799"/>
                  <a:pt x="3575" y="6671"/>
                  <a:pt x="3319" y="6384"/>
                </a:cubicBezTo>
                <a:cubicBezTo>
                  <a:pt x="2904" y="6001"/>
                  <a:pt x="2521" y="5586"/>
                  <a:pt x="2107" y="5075"/>
                </a:cubicBezTo>
                <a:cubicBezTo>
                  <a:pt x="1979" y="4947"/>
                  <a:pt x="1851" y="4660"/>
                  <a:pt x="1596" y="4405"/>
                </a:cubicBezTo>
                <a:cubicBezTo>
                  <a:pt x="1468" y="4277"/>
                  <a:pt x="1309" y="3990"/>
                  <a:pt x="1309" y="3862"/>
                </a:cubicBezTo>
                <a:cubicBezTo>
                  <a:pt x="1181" y="3479"/>
                  <a:pt x="1053" y="3065"/>
                  <a:pt x="1053" y="2554"/>
                </a:cubicBezTo>
                <a:cubicBezTo>
                  <a:pt x="926" y="2267"/>
                  <a:pt x="926" y="2139"/>
                  <a:pt x="926" y="1884"/>
                </a:cubicBezTo>
                <a:lnTo>
                  <a:pt x="926" y="1341"/>
                </a:lnTo>
                <a:lnTo>
                  <a:pt x="926" y="1086"/>
                </a:lnTo>
                <a:lnTo>
                  <a:pt x="1181" y="1086"/>
                </a:lnTo>
                <a:cubicBezTo>
                  <a:pt x="1309" y="958"/>
                  <a:pt x="1468" y="958"/>
                  <a:pt x="1724" y="958"/>
                </a:cubicBezTo>
                <a:close/>
                <a:moveTo>
                  <a:pt x="1309" y="1"/>
                </a:moveTo>
                <a:cubicBezTo>
                  <a:pt x="1181" y="1"/>
                  <a:pt x="1053" y="160"/>
                  <a:pt x="926" y="160"/>
                </a:cubicBezTo>
                <a:cubicBezTo>
                  <a:pt x="798" y="160"/>
                  <a:pt x="511" y="288"/>
                  <a:pt x="383" y="416"/>
                </a:cubicBezTo>
                <a:cubicBezTo>
                  <a:pt x="383" y="416"/>
                  <a:pt x="255" y="543"/>
                  <a:pt x="255" y="671"/>
                </a:cubicBezTo>
                <a:cubicBezTo>
                  <a:pt x="0" y="958"/>
                  <a:pt x="0" y="1341"/>
                  <a:pt x="0" y="1596"/>
                </a:cubicBezTo>
                <a:cubicBezTo>
                  <a:pt x="0" y="1884"/>
                  <a:pt x="0" y="2139"/>
                  <a:pt x="128" y="2394"/>
                </a:cubicBezTo>
                <a:cubicBezTo>
                  <a:pt x="128" y="2809"/>
                  <a:pt x="128" y="3065"/>
                  <a:pt x="255" y="3352"/>
                </a:cubicBezTo>
                <a:cubicBezTo>
                  <a:pt x="255" y="3607"/>
                  <a:pt x="383" y="3862"/>
                  <a:pt x="383" y="4150"/>
                </a:cubicBezTo>
                <a:cubicBezTo>
                  <a:pt x="511" y="4405"/>
                  <a:pt x="670" y="4533"/>
                  <a:pt x="798" y="4788"/>
                </a:cubicBezTo>
                <a:cubicBezTo>
                  <a:pt x="1053" y="5203"/>
                  <a:pt x="1309" y="5586"/>
                  <a:pt x="1724" y="6001"/>
                </a:cubicBezTo>
                <a:cubicBezTo>
                  <a:pt x="1979" y="6384"/>
                  <a:pt x="2394" y="6799"/>
                  <a:pt x="2777" y="7181"/>
                </a:cubicBezTo>
                <a:cubicBezTo>
                  <a:pt x="3064" y="7341"/>
                  <a:pt x="3319" y="7469"/>
                  <a:pt x="3447" y="7724"/>
                </a:cubicBezTo>
                <a:cubicBezTo>
                  <a:pt x="3702" y="7852"/>
                  <a:pt x="3989" y="8139"/>
                  <a:pt x="4245" y="8267"/>
                </a:cubicBezTo>
                <a:cubicBezTo>
                  <a:pt x="4500" y="8394"/>
                  <a:pt x="4660" y="8522"/>
                  <a:pt x="4915" y="8650"/>
                </a:cubicBezTo>
                <a:cubicBezTo>
                  <a:pt x="5170" y="8777"/>
                  <a:pt x="5458" y="8937"/>
                  <a:pt x="5713" y="9064"/>
                </a:cubicBezTo>
                <a:cubicBezTo>
                  <a:pt x="5840" y="9064"/>
                  <a:pt x="6096" y="8937"/>
                  <a:pt x="6255" y="8650"/>
                </a:cubicBezTo>
                <a:lnTo>
                  <a:pt x="6255" y="8394"/>
                </a:lnTo>
                <a:lnTo>
                  <a:pt x="6383" y="8267"/>
                </a:lnTo>
                <a:cubicBezTo>
                  <a:pt x="6638" y="7979"/>
                  <a:pt x="6894" y="7596"/>
                  <a:pt x="7181" y="7341"/>
                </a:cubicBezTo>
                <a:cubicBezTo>
                  <a:pt x="7436" y="7181"/>
                  <a:pt x="7564" y="6926"/>
                  <a:pt x="7692" y="6671"/>
                </a:cubicBezTo>
                <a:cubicBezTo>
                  <a:pt x="7851" y="6671"/>
                  <a:pt x="7851" y="6543"/>
                  <a:pt x="7979" y="6543"/>
                </a:cubicBezTo>
                <a:cubicBezTo>
                  <a:pt x="7979" y="6384"/>
                  <a:pt x="7979" y="6384"/>
                  <a:pt x="8106" y="6256"/>
                </a:cubicBezTo>
                <a:cubicBezTo>
                  <a:pt x="8106" y="6128"/>
                  <a:pt x="8234" y="6001"/>
                  <a:pt x="8362" y="5873"/>
                </a:cubicBezTo>
                <a:cubicBezTo>
                  <a:pt x="8489" y="5458"/>
                  <a:pt x="8649" y="4947"/>
                  <a:pt x="8777" y="4533"/>
                </a:cubicBezTo>
                <a:cubicBezTo>
                  <a:pt x="8904" y="4277"/>
                  <a:pt x="8904" y="3990"/>
                  <a:pt x="8904" y="3735"/>
                </a:cubicBezTo>
                <a:lnTo>
                  <a:pt x="8904" y="2937"/>
                </a:lnTo>
                <a:cubicBezTo>
                  <a:pt x="8904" y="2554"/>
                  <a:pt x="8904" y="2139"/>
                  <a:pt x="8777" y="1884"/>
                </a:cubicBezTo>
                <a:cubicBezTo>
                  <a:pt x="8649" y="1469"/>
                  <a:pt x="8489" y="1086"/>
                  <a:pt x="8234" y="799"/>
                </a:cubicBezTo>
                <a:cubicBezTo>
                  <a:pt x="7979" y="543"/>
                  <a:pt x="7851" y="543"/>
                  <a:pt x="7564" y="416"/>
                </a:cubicBezTo>
                <a:cubicBezTo>
                  <a:pt x="7436" y="288"/>
                  <a:pt x="7309" y="288"/>
                  <a:pt x="7181" y="288"/>
                </a:cubicBezTo>
                <a:lnTo>
                  <a:pt x="6638" y="288"/>
                </a:lnTo>
                <a:cubicBezTo>
                  <a:pt x="6511" y="416"/>
                  <a:pt x="6255" y="416"/>
                  <a:pt x="6096" y="543"/>
                </a:cubicBezTo>
                <a:cubicBezTo>
                  <a:pt x="5968" y="543"/>
                  <a:pt x="5840" y="671"/>
                  <a:pt x="5585" y="799"/>
                </a:cubicBezTo>
                <a:cubicBezTo>
                  <a:pt x="5458" y="958"/>
                  <a:pt x="5298" y="1086"/>
                  <a:pt x="5170" y="1213"/>
                </a:cubicBezTo>
                <a:cubicBezTo>
                  <a:pt x="5043" y="1469"/>
                  <a:pt x="4915" y="1596"/>
                  <a:pt x="4787" y="1884"/>
                </a:cubicBezTo>
                <a:cubicBezTo>
                  <a:pt x="4660" y="2011"/>
                  <a:pt x="4500" y="2267"/>
                  <a:pt x="4372" y="2394"/>
                </a:cubicBezTo>
                <a:cubicBezTo>
                  <a:pt x="4245" y="2139"/>
                  <a:pt x="4245" y="1884"/>
                  <a:pt x="4117" y="1596"/>
                </a:cubicBezTo>
                <a:cubicBezTo>
                  <a:pt x="3989" y="1469"/>
                  <a:pt x="3989" y="1341"/>
                  <a:pt x="3862" y="1213"/>
                </a:cubicBezTo>
                <a:cubicBezTo>
                  <a:pt x="3702" y="958"/>
                  <a:pt x="3575" y="799"/>
                  <a:pt x="3447" y="671"/>
                </a:cubicBezTo>
                <a:cubicBezTo>
                  <a:pt x="3319" y="543"/>
                  <a:pt x="3192" y="416"/>
                  <a:pt x="3064" y="416"/>
                </a:cubicBezTo>
                <a:cubicBezTo>
                  <a:pt x="2777" y="288"/>
                  <a:pt x="2521" y="160"/>
                  <a:pt x="2266"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785" name="Google Shape;785;p19"/>
          <p:cNvSpPr/>
          <p:nvPr/>
        </p:nvSpPr>
        <p:spPr>
          <a:xfrm>
            <a:off x="1246961" y="584202"/>
            <a:ext cx="9698078" cy="5765857"/>
          </a:xfrm>
          <a:custGeom>
            <a:avLst/>
            <a:gdLst/>
            <a:ahLst/>
            <a:cxnLst/>
            <a:rect l="l" t="t" r="r" b="b"/>
            <a:pathLst>
              <a:path w="115435" h="76342" extrusionOk="0">
                <a:moveTo>
                  <a:pt x="69014" y="1"/>
                </a:moveTo>
                <a:cubicBezTo>
                  <a:pt x="66329" y="1"/>
                  <a:pt x="63728" y="354"/>
                  <a:pt x="61180" y="1802"/>
                </a:cubicBezTo>
                <a:cubicBezTo>
                  <a:pt x="59297" y="2887"/>
                  <a:pt x="57701" y="4323"/>
                  <a:pt x="56265" y="5919"/>
                </a:cubicBezTo>
                <a:cubicBezTo>
                  <a:pt x="55180" y="7131"/>
                  <a:pt x="54127" y="9110"/>
                  <a:pt x="52786" y="10195"/>
                </a:cubicBezTo>
                <a:cubicBezTo>
                  <a:pt x="52276" y="9110"/>
                  <a:pt x="52116" y="7801"/>
                  <a:pt x="51318" y="6716"/>
                </a:cubicBezTo>
                <a:cubicBezTo>
                  <a:pt x="50680" y="5791"/>
                  <a:pt x="49882" y="5121"/>
                  <a:pt x="48925" y="4610"/>
                </a:cubicBezTo>
                <a:cubicBezTo>
                  <a:pt x="46148" y="2887"/>
                  <a:pt x="42701" y="2216"/>
                  <a:pt x="39510" y="2216"/>
                </a:cubicBezTo>
                <a:cubicBezTo>
                  <a:pt x="34053" y="2216"/>
                  <a:pt x="28180" y="3812"/>
                  <a:pt x="28053" y="10195"/>
                </a:cubicBezTo>
                <a:cubicBezTo>
                  <a:pt x="28053" y="10658"/>
                  <a:pt x="28388" y="10889"/>
                  <a:pt x="28723" y="10889"/>
                </a:cubicBezTo>
                <a:cubicBezTo>
                  <a:pt x="29058" y="10889"/>
                  <a:pt x="29393" y="10658"/>
                  <a:pt x="29393" y="10195"/>
                </a:cubicBezTo>
                <a:cubicBezTo>
                  <a:pt x="29521" y="7004"/>
                  <a:pt x="30989" y="5121"/>
                  <a:pt x="34053" y="4195"/>
                </a:cubicBezTo>
                <a:cubicBezTo>
                  <a:pt x="35815" y="3674"/>
                  <a:pt x="37732" y="3481"/>
                  <a:pt x="39623" y="3481"/>
                </a:cubicBezTo>
                <a:cubicBezTo>
                  <a:pt x="40163" y="3481"/>
                  <a:pt x="40701" y="3497"/>
                  <a:pt x="41233" y="3525"/>
                </a:cubicBezTo>
                <a:cubicBezTo>
                  <a:pt x="43882" y="3812"/>
                  <a:pt x="46818" y="4610"/>
                  <a:pt x="48925" y="6206"/>
                </a:cubicBezTo>
                <a:cubicBezTo>
                  <a:pt x="50935" y="7674"/>
                  <a:pt x="50808" y="9653"/>
                  <a:pt x="51988" y="11663"/>
                </a:cubicBezTo>
                <a:cubicBezTo>
                  <a:pt x="52067" y="11821"/>
                  <a:pt x="52256" y="11930"/>
                  <a:pt x="52479" y="11930"/>
                </a:cubicBezTo>
                <a:cubicBezTo>
                  <a:pt x="52617" y="11930"/>
                  <a:pt x="52768" y="11888"/>
                  <a:pt x="52914" y="11791"/>
                </a:cubicBezTo>
                <a:cubicBezTo>
                  <a:pt x="53712" y="11248"/>
                  <a:pt x="54254" y="10578"/>
                  <a:pt x="54797" y="9780"/>
                </a:cubicBezTo>
                <a:cubicBezTo>
                  <a:pt x="55978" y="8312"/>
                  <a:pt x="57191" y="6876"/>
                  <a:pt x="58499" y="5663"/>
                </a:cubicBezTo>
                <a:cubicBezTo>
                  <a:pt x="61673" y="2640"/>
                  <a:pt x="64933" y="1278"/>
                  <a:pt x="69227" y="1278"/>
                </a:cubicBezTo>
                <a:cubicBezTo>
                  <a:pt x="69467" y="1278"/>
                  <a:pt x="69710" y="1282"/>
                  <a:pt x="69956" y="1291"/>
                </a:cubicBezTo>
                <a:cubicBezTo>
                  <a:pt x="73531" y="1419"/>
                  <a:pt x="77392" y="1546"/>
                  <a:pt x="80839" y="2599"/>
                </a:cubicBezTo>
                <a:cubicBezTo>
                  <a:pt x="82977" y="3270"/>
                  <a:pt x="85626" y="4323"/>
                  <a:pt x="86967" y="6206"/>
                </a:cubicBezTo>
                <a:cubicBezTo>
                  <a:pt x="88307" y="8184"/>
                  <a:pt x="87509" y="10067"/>
                  <a:pt x="87637" y="12174"/>
                </a:cubicBezTo>
                <a:cubicBezTo>
                  <a:pt x="87637" y="12533"/>
                  <a:pt x="87924" y="12869"/>
                  <a:pt x="88271" y="12869"/>
                </a:cubicBezTo>
                <a:cubicBezTo>
                  <a:pt x="88325" y="12869"/>
                  <a:pt x="88379" y="12861"/>
                  <a:pt x="88435" y="12844"/>
                </a:cubicBezTo>
                <a:cubicBezTo>
                  <a:pt x="89464" y="12621"/>
                  <a:pt x="90421" y="12278"/>
                  <a:pt x="91431" y="12278"/>
                </a:cubicBezTo>
                <a:cubicBezTo>
                  <a:pt x="91580" y="12278"/>
                  <a:pt x="91730" y="12285"/>
                  <a:pt x="91881" y="12301"/>
                </a:cubicBezTo>
                <a:cubicBezTo>
                  <a:pt x="94147" y="12589"/>
                  <a:pt x="95073" y="14695"/>
                  <a:pt x="94403" y="16706"/>
                </a:cubicBezTo>
                <a:cubicBezTo>
                  <a:pt x="94147" y="17759"/>
                  <a:pt x="92679" y="19227"/>
                  <a:pt x="93605" y="20152"/>
                </a:cubicBezTo>
                <a:cubicBezTo>
                  <a:pt x="94093" y="20625"/>
                  <a:pt x="94989" y="20723"/>
                  <a:pt x="95889" y="20723"/>
                </a:cubicBezTo>
                <a:cubicBezTo>
                  <a:pt x="96531" y="20723"/>
                  <a:pt x="97176" y="20673"/>
                  <a:pt x="97676" y="20673"/>
                </a:cubicBezTo>
                <a:cubicBezTo>
                  <a:pt x="97849" y="20673"/>
                  <a:pt x="98004" y="20679"/>
                  <a:pt x="98137" y="20695"/>
                </a:cubicBezTo>
                <a:cubicBezTo>
                  <a:pt x="101328" y="21237"/>
                  <a:pt x="104519" y="22546"/>
                  <a:pt x="106913" y="24557"/>
                </a:cubicBezTo>
                <a:cubicBezTo>
                  <a:pt x="111030" y="28131"/>
                  <a:pt x="114094" y="31993"/>
                  <a:pt x="113424" y="37833"/>
                </a:cubicBezTo>
                <a:cubicBezTo>
                  <a:pt x="113168" y="40897"/>
                  <a:pt x="112243" y="43960"/>
                  <a:pt x="110360" y="46482"/>
                </a:cubicBezTo>
                <a:cubicBezTo>
                  <a:pt x="109307" y="47822"/>
                  <a:pt x="108253" y="48205"/>
                  <a:pt x="106785" y="48620"/>
                </a:cubicBezTo>
                <a:cubicBezTo>
                  <a:pt x="105988" y="48748"/>
                  <a:pt x="105573" y="49003"/>
                  <a:pt x="104934" y="49546"/>
                </a:cubicBezTo>
                <a:cubicBezTo>
                  <a:pt x="104775" y="49673"/>
                  <a:pt x="104647" y="50088"/>
                  <a:pt x="104775" y="50343"/>
                </a:cubicBezTo>
                <a:cubicBezTo>
                  <a:pt x="105988" y="51939"/>
                  <a:pt x="107328" y="52992"/>
                  <a:pt x="107328" y="55131"/>
                </a:cubicBezTo>
                <a:cubicBezTo>
                  <a:pt x="107456" y="57269"/>
                  <a:pt x="105860" y="58865"/>
                  <a:pt x="104647" y="60460"/>
                </a:cubicBezTo>
                <a:cubicBezTo>
                  <a:pt x="102126" y="63779"/>
                  <a:pt x="98934" y="66045"/>
                  <a:pt x="95200" y="67896"/>
                </a:cubicBezTo>
                <a:cubicBezTo>
                  <a:pt x="91626" y="69747"/>
                  <a:pt x="87764" y="70545"/>
                  <a:pt x="83775" y="70545"/>
                </a:cubicBezTo>
                <a:cubicBezTo>
                  <a:pt x="79786" y="70545"/>
                  <a:pt x="74999" y="70162"/>
                  <a:pt x="73275" y="65918"/>
                </a:cubicBezTo>
                <a:cubicBezTo>
                  <a:pt x="73153" y="65597"/>
                  <a:pt x="72841" y="65430"/>
                  <a:pt x="72549" y="65430"/>
                </a:cubicBezTo>
                <a:cubicBezTo>
                  <a:pt x="72230" y="65430"/>
                  <a:pt x="71935" y="65629"/>
                  <a:pt x="71935" y="66045"/>
                </a:cubicBezTo>
                <a:cubicBezTo>
                  <a:pt x="71680" y="72013"/>
                  <a:pt x="63286" y="74694"/>
                  <a:pt x="58371" y="74949"/>
                </a:cubicBezTo>
                <a:cubicBezTo>
                  <a:pt x="58133" y="74961"/>
                  <a:pt x="57893" y="74968"/>
                  <a:pt x="57653" y="74968"/>
                </a:cubicBezTo>
                <a:cubicBezTo>
                  <a:pt x="55351" y="74968"/>
                  <a:pt x="52975" y="74411"/>
                  <a:pt x="50808" y="73226"/>
                </a:cubicBezTo>
                <a:cubicBezTo>
                  <a:pt x="48127" y="71758"/>
                  <a:pt x="46946" y="69907"/>
                  <a:pt x="46403" y="66971"/>
                </a:cubicBezTo>
                <a:cubicBezTo>
                  <a:pt x="46403" y="66657"/>
                  <a:pt x="46179" y="66524"/>
                  <a:pt x="45916" y="66524"/>
                </a:cubicBezTo>
                <a:cubicBezTo>
                  <a:pt x="45724" y="66524"/>
                  <a:pt x="45512" y="66594"/>
                  <a:pt x="45350" y="66715"/>
                </a:cubicBezTo>
                <a:cubicBezTo>
                  <a:pt x="44552" y="67354"/>
                  <a:pt x="44138" y="68152"/>
                  <a:pt x="43627" y="68822"/>
                </a:cubicBezTo>
                <a:cubicBezTo>
                  <a:pt x="42542" y="70545"/>
                  <a:pt x="41233" y="71758"/>
                  <a:pt x="39510" y="72683"/>
                </a:cubicBezTo>
                <a:cubicBezTo>
                  <a:pt x="37741" y="73592"/>
                  <a:pt x="35849" y="73901"/>
                  <a:pt x="33924" y="73901"/>
                </a:cubicBezTo>
                <a:cubicBezTo>
                  <a:pt x="31926" y="73901"/>
                  <a:pt x="29892" y="73567"/>
                  <a:pt x="27925" y="73226"/>
                </a:cubicBezTo>
                <a:cubicBezTo>
                  <a:pt x="25149" y="72683"/>
                  <a:pt x="22212" y="72013"/>
                  <a:pt x="19691" y="70418"/>
                </a:cubicBezTo>
                <a:cubicBezTo>
                  <a:pt x="18095" y="69237"/>
                  <a:pt x="16627" y="67769"/>
                  <a:pt x="15702" y="66045"/>
                </a:cubicBezTo>
                <a:cubicBezTo>
                  <a:pt x="14362" y="64035"/>
                  <a:pt x="14362" y="62311"/>
                  <a:pt x="14776" y="60045"/>
                </a:cubicBezTo>
                <a:cubicBezTo>
                  <a:pt x="14877" y="59642"/>
                  <a:pt x="14559" y="59298"/>
                  <a:pt x="14153" y="59298"/>
                </a:cubicBezTo>
                <a:cubicBezTo>
                  <a:pt x="14046" y="59298"/>
                  <a:pt x="13932" y="59322"/>
                  <a:pt x="13819" y="59375"/>
                </a:cubicBezTo>
                <a:cubicBezTo>
                  <a:pt x="13298" y="59617"/>
                  <a:pt x="12715" y="59762"/>
                  <a:pt x="12167" y="59762"/>
                </a:cubicBezTo>
                <a:cubicBezTo>
                  <a:pt x="10904" y="59762"/>
                  <a:pt x="9828" y="58991"/>
                  <a:pt x="10117" y="56854"/>
                </a:cubicBezTo>
                <a:cubicBezTo>
                  <a:pt x="10117" y="56056"/>
                  <a:pt x="10500" y="55131"/>
                  <a:pt x="10628" y="54460"/>
                </a:cubicBezTo>
                <a:cubicBezTo>
                  <a:pt x="10855" y="54055"/>
                  <a:pt x="10480" y="53549"/>
                  <a:pt x="10045" y="53549"/>
                </a:cubicBezTo>
                <a:cubicBezTo>
                  <a:pt x="9931" y="53549"/>
                  <a:pt x="9814" y="53583"/>
                  <a:pt x="9702" y="53662"/>
                </a:cubicBezTo>
                <a:cubicBezTo>
                  <a:pt x="8862" y="54255"/>
                  <a:pt x="8108" y="54511"/>
                  <a:pt x="7466" y="54511"/>
                </a:cubicBezTo>
                <a:cubicBezTo>
                  <a:pt x="5375" y="54511"/>
                  <a:pt x="4462" y="51799"/>
                  <a:pt x="5585" y="49163"/>
                </a:cubicBezTo>
                <a:cubicBezTo>
                  <a:pt x="6383" y="47024"/>
                  <a:pt x="8234" y="45971"/>
                  <a:pt x="9702" y="44375"/>
                </a:cubicBezTo>
                <a:cubicBezTo>
                  <a:pt x="9989" y="43960"/>
                  <a:pt x="9989" y="43418"/>
                  <a:pt x="9574" y="43163"/>
                </a:cubicBezTo>
                <a:cubicBezTo>
                  <a:pt x="7436" y="42109"/>
                  <a:pt x="5202" y="41567"/>
                  <a:pt x="3734" y="39588"/>
                </a:cubicBezTo>
                <a:cubicBezTo>
                  <a:pt x="2011" y="37322"/>
                  <a:pt x="1340" y="34386"/>
                  <a:pt x="2011" y="31737"/>
                </a:cubicBezTo>
                <a:cubicBezTo>
                  <a:pt x="3319" y="25865"/>
                  <a:pt x="9319" y="22961"/>
                  <a:pt x="14904" y="22674"/>
                </a:cubicBezTo>
                <a:cubicBezTo>
                  <a:pt x="15702" y="22674"/>
                  <a:pt x="15702" y="21493"/>
                  <a:pt x="14904" y="21493"/>
                </a:cubicBezTo>
                <a:cubicBezTo>
                  <a:pt x="12893" y="21493"/>
                  <a:pt x="10915" y="19227"/>
                  <a:pt x="10372" y="17503"/>
                </a:cubicBezTo>
                <a:cubicBezTo>
                  <a:pt x="9830" y="14855"/>
                  <a:pt x="11713" y="12589"/>
                  <a:pt x="13979" y="11504"/>
                </a:cubicBezTo>
                <a:cubicBezTo>
                  <a:pt x="15569" y="10653"/>
                  <a:pt x="17413" y="10216"/>
                  <a:pt x="19252" y="10216"/>
                </a:cubicBezTo>
                <a:cubicBezTo>
                  <a:pt x="21694" y="10216"/>
                  <a:pt x="24126" y="10987"/>
                  <a:pt x="25946" y="12589"/>
                </a:cubicBezTo>
                <a:cubicBezTo>
                  <a:pt x="26005" y="12647"/>
                  <a:pt x="26071" y="12672"/>
                  <a:pt x="26134" y="12672"/>
                </a:cubicBezTo>
                <a:cubicBezTo>
                  <a:pt x="26344" y="12672"/>
                  <a:pt x="26526" y="12395"/>
                  <a:pt x="26329" y="12174"/>
                </a:cubicBezTo>
                <a:cubicBezTo>
                  <a:pt x="24395" y="10319"/>
                  <a:pt x="21530" y="9353"/>
                  <a:pt x="18668" y="9353"/>
                </a:cubicBezTo>
                <a:cubicBezTo>
                  <a:pt x="15818" y="9353"/>
                  <a:pt x="12969" y="10311"/>
                  <a:pt x="11042" y="12301"/>
                </a:cubicBezTo>
                <a:cubicBezTo>
                  <a:pt x="9447" y="14057"/>
                  <a:pt x="8521" y="16833"/>
                  <a:pt x="9574" y="18972"/>
                </a:cubicBezTo>
                <a:cubicBezTo>
                  <a:pt x="10245" y="20025"/>
                  <a:pt x="11170" y="21078"/>
                  <a:pt x="12223" y="21748"/>
                </a:cubicBezTo>
                <a:cubicBezTo>
                  <a:pt x="7053" y="22833"/>
                  <a:pt x="2011" y="25865"/>
                  <a:pt x="670" y="31322"/>
                </a:cubicBezTo>
                <a:cubicBezTo>
                  <a:pt x="0" y="33844"/>
                  <a:pt x="543" y="36652"/>
                  <a:pt x="1723" y="39046"/>
                </a:cubicBezTo>
                <a:cubicBezTo>
                  <a:pt x="3191" y="41822"/>
                  <a:pt x="5585" y="42780"/>
                  <a:pt x="8106" y="43960"/>
                </a:cubicBezTo>
                <a:cubicBezTo>
                  <a:pt x="5713" y="46609"/>
                  <a:pt x="2936" y="49003"/>
                  <a:pt x="3606" y="52992"/>
                </a:cubicBezTo>
                <a:cubicBezTo>
                  <a:pt x="3734" y="54333"/>
                  <a:pt x="4660" y="55131"/>
                  <a:pt x="5840" y="55673"/>
                </a:cubicBezTo>
                <a:cubicBezTo>
                  <a:pt x="6404" y="55910"/>
                  <a:pt x="6906" y="56010"/>
                  <a:pt x="7374" y="56010"/>
                </a:cubicBezTo>
                <a:cubicBezTo>
                  <a:pt x="7914" y="56010"/>
                  <a:pt x="8409" y="55878"/>
                  <a:pt x="8904" y="55673"/>
                </a:cubicBezTo>
                <a:lnTo>
                  <a:pt x="8904" y="55673"/>
                </a:lnTo>
                <a:cubicBezTo>
                  <a:pt x="8521" y="57396"/>
                  <a:pt x="8106" y="59120"/>
                  <a:pt x="9319" y="60460"/>
                </a:cubicBezTo>
                <a:cubicBezTo>
                  <a:pt x="9906" y="61118"/>
                  <a:pt x="10661" y="61370"/>
                  <a:pt x="11447" y="61370"/>
                </a:cubicBezTo>
                <a:cubicBezTo>
                  <a:pt x="12071" y="61370"/>
                  <a:pt x="12715" y="61211"/>
                  <a:pt x="13308" y="60971"/>
                </a:cubicBezTo>
                <a:lnTo>
                  <a:pt x="13308" y="60971"/>
                </a:lnTo>
                <a:cubicBezTo>
                  <a:pt x="13021" y="64322"/>
                  <a:pt x="13979" y="66715"/>
                  <a:pt x="16500" y="69364"/>
                </a:cubicBezTo>
                <a:cubicBezTo>
                  <a:pt x="19021" y="72013"/>
                  <a:pt x="22468" y="73354"/>
                  <a:pt x="26074" y="74152"/>
                </a:cubicBezTo>
                <a:cubicBezTo>
                  <a:pt x="28511" y="74677"/>
                  <a:pt x="31363" y="75313"/>
                  <a:pt x="34092" y="75313"/>
                </a:cubicBezTo>
                <a:cubicBezTo>
                  <a:pt x="35509" y="75313"/>
                  <a:pt x="36894" y="75141"/>
                  <a:pt x="38170" y="74694"/>
                </a:cubicBezTo>
                <a:cubicBezTo>
                  <a:pt x="39765" y="74152"/>
                  <a:pt x="41489" y="73226"/>
                  <a:pt x="42701" y="72141"/>
                </a:cubicBezTo>
                <a:cubicBezTo>
                  <a:pt x="43755" y="71088"/>
                  <a:pt x="44552" y="69620"/>
                  <a:pt x="45478" y="68567"/>
                </a:cubicBezTo>
                <a:cubicBezTo>
                  <a:pt x="46021" y="70960"/>
                  <a:pt x="47201" y="72556"/>
                  <a:pt x="49467" y="74024"/>
                </a:cubicBezTo>
                <a:cubicBezTo>
                  <a:pt x="52006" y="75624"/>
                  <a:pt x="54926" y="76342"/>
                  <a:pt x="57816" y="76342"/>
                </a:cubicBezTo>
                <a:cubicBezTo>
                  <a:pt x="58268" y="76342"/>
                  <a:pt x="58720" y="76324"/>
                  <a:pt x="59169" y="76290"/>
                </a:cubicBezTo>
                <a:cubicBezTo>
                  <a:pt x="64244" y="75747"/>
                  <a:pt x="71265" y="73226"/>
                  <a:pt x="73020" y="68024"/>
                </a:cubicBezTo>
                <a:cubicBezTo>
                  <a:pt x="75237" y="71056"/>
                  <a:pt x="79256" y="72118"/>
                  <a:pt x="83370" y="72118"/>
                </a:cubicBezTo>
                <a:cubicBezTo>
                  <a:pt x="86661" y="72118"/>
                  <a:pt x="90013" y="71439"/>
                  <a:pt x="92552" y="70545"/>
                </a:cubicBezTo>
                <a:cubicBezTo>
                  <a:pt x="96413" y="69237"/>
                  <a:pt x="100530" y="66971"/>
                  <a:pt x="103466" y="64035"/>
                </a:cubicBezTo>
                <a:cubicBezTo>
                  <a:pt x="105860" y="61513"/>
                  <a:pt x="109179" y="58067"/>
                  <a:pt x="108636" y="54333"/>
                </a:cubicBezTo>
                <a:cubicBezTo>
                  <a:pt x="108509" y="53280"/>
                  <a:pt x="106785" y="50758"/>
                  <a:pt x="106913" y="50216"/>
                </a:cubicBezTo>
                <a:cubicBezTo>
                  <a:pt x="107168" y="49546"/>
                  <a:pt x="108381" y="49673"/>
                  <a:pt x="108924" y="49546"/>
                </a:cubicBezTo>
                <a:cubicBezTo>
                  <a:pt x="109721" y="49163"/>
                  <a:pt x="110360" y="48620"/>
                  <a:pt x="110902" y="47950"/>
                </a:cubicBezTo>
                <a:cubicBezTo>
                  <a:pt x="113551" y="45014"/>
                  <a:pt x="114636" y="40769"/>
                  <a:pt x="114892" y="36907"/>
                </a:cubicBezTo>
                <a:cubicBezTo>
                  <a:pt x="115434" y="28673"/>
                  <a:pt x="108381" y="22546"/>
                  <a:pt x="101200" y="20152"/>
                </a:cubicBezTo>
                <a:cubicBezTo>
                  <a:pt x="100147" y="19769"/>
                  <a:pt x="98934" y="19482"/>
                  <a:pt x="97881" y="19354"/>
                </a:cubicBezTo>
                <a:cubicBezTo>
                  <a:pt x="97339" y="19227"/>
                  <a:pt x="96796" y="19227"/>
                  <a:pt x="96286" y="19227"/>
                </a:cubicBezTo>
                <a:cubicBezTo>
                  <a:pt x="95900" y="19227"/>
                  <a:pt x="95635" y="19259"/>
                  <a:pt x="95460" y="19259"/>
                </a:cubicBezTo>
                <a:cubicBezTo>
                  <a:pt x="95142" y="19259"/>
                  <a:pt x="95118" y="19153"/>
                  <a:pt x="95200" y="18557"/>
                </a:cubicBezTo>
                <a:cubicBezTo>
                  <a:pt x="95200" y="17089"/>
                  <a:pt x="96541" y="15652"/>
                  <a:pt x="96158" y="13897"/>
                </a:cubicBezTo>
                <a:cubicBezTo>
                  <a:pt x="95871" y="12461"/>
                  <a:pt x="94690" y="11504"/>
                  <a:pt x="93222" y="11121"/>
                </a:cubicBezTo>
                <a:cubicBezTo>
                  <a:pt x="92623" y="10976"/>
                  <a:pt x="92101" y="10917"/>
                  <a:pt x="91614" y="10917"/>
                </a:cubicBezTo>
                <a:cubicBezTo>
                  <a:pt x="90702" y="10917"/>
                  <a:pt x="89914" y="11126"/>
                  <a:pt x="88977" y="11376"/>
                </a:cubicBezTo>
                <a:cubicBezTo>
                  <a:pt x="88977" y="9780"/>
                  <a:pt x="89488" y="8599"/>
                  <a:pt x="88818" y="7004"/>
                </a:cubicBezTo>
                <a:cubicBezTo>
                  <a:pt x="88179" y="5280"/>
                  <a:pt x="86967" y="4067"/>
                  <a:pt x="85499" y="3142"/>
                </a:cubicBezTo>
                <a:cubicBezTo>
                  <a:pt x="81924" y="1004"/>
                  <a:pt x="77807" y="493"/>
                  <a:pt x="73658" y="206"/>
                </a:cubicBezTo>
                <a:cubicBezTo>
                  <a:pt x="72079" y="114"/>
                  <a:pt x="70533" y="1"/>
                  <a:pt x="69014"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786" name="Google Shape;786;p19"/>
          <p:cNvSpPr/>
          <p:nvPr/>
        </p:nvSpPr>
        <p:spPr>
          <a:xfrm>
            <a:off x="9535578" y="4778470"/>
            <a:ext cx="2656427" cy="1997335"/>
          </a:xfrm>
          <a:custGeom>
            <a:avLst/>
            <a:gdLst/>
            <a:ahLst/>
            <a:cxnLst/>
            <a:rect l="l" t="t" r="r" b="b"/>
            <a:pathLst>
              <a:path w="64628" h="48593" extrusionOk="0">
                <a:moveTo>
                  <a:pt x="64132" y="1"/>
                </a:moveTo>
                <a:cubicBezTo>
                  <a:pt x="63901" y="1"/>
                  <a:pt x="63668" y="126"/>
                  <a:pt x="63574" y="338"/>
                </a:cubicBezTo>
                <a:cubicBezTo>
                  <a:pt x="63415" y="593"/>
                  <a:pt x="63287" y="1008"/>
                  <a:pt x="63159" y="1263"/>
                </a:cubicBezTo>
                <a:cubicBezTo>
                  <a:pt x="62904" y="1518"/>
                  <a:pt x="63032" y="1806"/>
                  <a:pt x="63287" y="1933"/>
                </a:cubicBezTo>
                <a:cubicBezTo>
                  <a:pt x="63415" y="2061"/>
                  <a:pt x="63415" y="2061"/>
                  <a:pt x="63574" y="2061"/>
                </a:cubicBezTo>
                <a:cubicBezTo>
                  <a:pt x="63702" y="2061"/>
                  <a:pt x="63957" y="1933"/>
                  <a:pt x="64085" y="1806"/>
                </a:cubicBezTo>
                <a:cubicBezTo>
                  <a:pt x="64213" y="1391"/>
                  <a:pt x="64372" y="1135"/>
                  <a:pt x="64500" y="848"/>
                </a:cubicBezTo>
                <a:cubicBezTo>
                  <a:pt x="64627" y="593"/>
                  <a:pt x="64627" y="210"/>
                  <a:pt x="64372" y="50"/>
                </a:cubicBezTo>
                <a:cubicBezTo>
                  <a:pt x="64297" y="17"/>
                  <a:pt x="64214" y="1"/>
                  <a:pt x="64132" y="1"/>
                </a:cubicBezTo>
                <a:close/>
                <a:moveTo>
                  <a:pt x="61866" y="3700"/>
                </a:moveTo>
                <a:cubicBezTo>
                  <a:pt x="61684" y="3700"/>
                  <a:pt x="61511" y="3762"/>
                  <a:pt x="61436" y="3912"/>
                </a:cubicBezTo>
                <a:cubicBezTo>
                  <a:pt x="61308" y="4199"/>
                  <a:pt x="61021" y="4455"/>
                  <a:pt x="60893" y="4710"/>
                </a:cubicBezTo>
                <a:cubicBezTo>
                  <a:pt x="60638" y="4997"/>
                  <a:pt x="60766" y="5380"/>
                  <a:pt x="60893" y="5508"/>
                </a:cubicBezTo>
                <a:cubicBezTo>
                  <a:pt x="61021" y="5635"/>
                  <a:pt x="61181" y="5635"/>
                  <a:pt x="61308" y="5635"/>
                </a:cubicBezTo>
                <a:cubicBezTo>
                  <a:pt x="61436" y="5635"/>
                  <a:pt x="61564" y="5508"/>
                  <a:pt x="61691" y="5380"/>
                </a:cubicBezTo>
                <a:cubicBezTo>
                  <a:pt x="61979" y="5125"/>
                  <a:pt x="62106" y="4838"/>
                  <a:pt x="62362" y="4582"/>
                </a:cubicBezTo>
                <a:cubicBezTo>
                  <a:pt x="62489" y="4327"/>
                  <a:pt x="62489" y="3912"/>
                  <a:pt x="62234" y="3784"/>
                </a:cubicBezTo>
                <a:cubicBezTo>
                  <a:pt x="62128" y="3731"/>
                  <a:pt x="61995" y="3700"/>
                  <a:pt x="61866" y="3700"/>
                </a:cubicBezTo>
                <a:close/>
                <a:moveTo>
                  <a:pt x="22213" y="5635"/>
                </a:moveTo>
                <a:cubicBezTo>
                  <a:pt x="21798" y="5635"/>
                  <a:pt x="21415" y="5795"/>
                  <a:pt x="21001" y="6050"/>
                </a:cubicBezTo>
                <a:cubicBezTo>
                  <a:pt x="20873" y="6178"/>
                  <a:pt x="20745" y="6593"/>
                  <a:pt x="20873" y="6720"/>
                </a:cubicBezTo>
                <a:cubicBezTo>
                  <a:pt x="21001" y="6976"/>
                  <a:pt x="21128" y="7103"/>
                  <a:pt x="21288" y="7103"/>
                </a:cubicBezTo>
                <a:cubicBezTo>
                  <a:pt x="21415" y="7103"/>
                  <a:pt x="21543" y="6976"/>
                  <a:pt x="21543" y="6976"/>
                </a:cubicBezTo>
                <a:cubicBezTo>
                  <a:pt x="21798" y="6848"/>
                  <a:pt x="22086" y="6720"/>
                  <a:pt x="22341" y="6720"/>
                </a:cubicBezTo>
                <a:cubicBezTo>
                  <a:pt x="22724" y="6720"/>
                  <a:pt x="22884" y="6433"/>
                  <a:pt x="22884" y="6050"/>
                </a:cubicBezTo>
                <a:cubicBezTo>
                  <a:pt x="22884" y="5795"/>
                  <a:pt x="22596" y="5635"/>
                  <a:pt x="22213" y="5635"/>
                </a:cubicBezTo>
                <a:close/>
                <a:moveTo>
                  <a:pt x="25135" y="6828"/>
                </a:moveTo>
                <a:cubicBezTo>
                  <a:pt x="25021" y="6828"/>
                  <a:pt x="24916" y="6868"/>
                  <a:pt x="24862" y="6976"/>
                </a:cubicBezTo>
                <a:cubicBezTo>
                  <a:pt x="24607" y="7103"/>
                  <a:pt x="24607" y="7518"/>
                  <a:pt x="24735" y="7646"/>
                </a:cubicBezTo>
                <a:cubicBezTo>
                  <a:pt x="24862" y="7901"/>
                  <a:pt x="25118" y="8189"/>
                  <a:pt x="25277" y="8444"/>
                </a:cubicBezTo>
                <a:cubicBezTo>
                  <a:pt x="25277" y="8699"/>
                  <a:pt x="25532" y="8827"/>
                  <a:pt x="25660" y="8827"/>
                </a:cubicBezTo>
                <a:cubicBezTo>
                  <a:pt x="25788" y="8827"/>
                  <a:pt x="25915" y="8827"/>
                  <a:pt x="25915" y="8699"/>
                </a:cubicBezTo>
                <a:cubicBezTo>
                  <a:pt x="26203" y="8571"/>
                  <a:pt x="26330" y="8316"/>
                  <a:pt x="26203" y="8029"/>
                </a:cubicBezTo>
                <a:cubicBezTo>
                  <a:pt x="26075" y="7646"/>
                  <a:pt x="25788" y="7391"/>
                  <a:pt x="25532" y="6976"/>
                </a:cubicBezTo>
                <a:cubicBezTo>
                  <a:pt x="25459" y="6902"/>
                  <a:pt x="25289" y="6828"/>
                  <a:pt x="25135" y="6828"/>
                </a:cubicBezTo>
                <a:close/>
                <a:moveTo>
                  <a:pt x="59174" y="7008"/>
                </a:moveTo>
                <a:cubicBezTo>
                  <a:pt x="59042" y="7008"/>
                  <a:pt x="58915" y="7040"/>
                  <a:pt x="58787" y="7103"/>
                </a:cubicBezTo>
                <a:cubicBezTo>
                  <a:pt x="58628" y="7391"/>
                  <a:pt x="58372" y="7646"/>
                  <a:pt x="58117" y="7901"/>
                </a:cubicBezTo>
                <a:cubicBezTo>
                  <a:pt x="57830" y="8189"/>
                  <a:pt x="57830" y="8444"/>
                  <a:pt x="58117" y="8699"/>
                </a:cubicBezTo>
                <a:cubicBezTo>
                  <a:pt x="58245" y="8827"/>
                  <a:pt x="58372" y="8827"/>
                  <a:pt x="58500" y="8827"/>
                </a:cubicBezTo>
                <a:cubicBezTo>
                  <a:pt x="58628" y="8827"/>
                  <a:pt x="58787" y="8827"/>
                  <a:pt x="58915" y="8699"/>
                </a:cubicBezTo>
                <a:cubicBezTo>
                  <a:pt x="59170" y="8444"/>
                  <a:pt x="59298" y="8189"/>
                  <a:pt x="59585" y="7901"/>
                </a:cubicBezTo>
                <a:cubicBezTo>
                  <a:pt x="59840" y="7646"/>
                  <a:pt x="59840" y="7391"/>
                  <a:pt x="59585" y="7103"/>
                </a:cubicBezTo>
                <a:cubicBezTo>
                  <a:pt x="59441" y="7040"/>
                  <a:pt x="59306" y="7008"/>
                  <a:pt x="59174" y="7008"/>
                </a:cubicBezTo>
                <a:close/>
                <a:moveTo>
                  <a:pt x="19533" y="8444"/>
                </a:moveTo>
                <a:cubicBezTo>
                  <a:pt x="19277" y="8444"/>
                  <a:pt x="19022" y="8571"/>
                  <a:pt x="18894" y="8827"/>
                </a:cubicBezTo>
                <a:cubicBezTo>
                  <a:pt x="18735" y="9242"/>
                  <a:pt x="18735" y="9497"/>
                  <a:pt x="18607" y="9912"/>
                </a:cubicBezTo>
                <a:cubicBezTo>
                  <a:pt x="18607" y="10295"/>
                  <a:pt x="18894" y="10582"/>
                  <a:pt x="19150" y="10582"/>
                </a:cubicBezTo>
                <a:cubicBezTo>
                  <a:pt x="19405" y="10582"/>
                  <a:pt x="19692" y="10295"/>
                  <a:pt x="19692" y="10040"/>
                </a:cubicBezTo>
                <a:cubicBezTo>
                  <a:pt x="19692" y="9784"/>
                  <a:pt x="19820" y="9497"/>
                  <a:pt x="19947" y="9114"/>
                </a:cubicBezTo>
                <a:cubicBezTo>
                  <a:pt x="19947" y="8827"/>
                  <a:pt x="19820" y="8571"/>
                  <a:pt x="19533" y="8444"/>
                </a:cubicBezTo>
                <a:close/>
                <a:moveTo>
                  <a:pt x="56091" y="9956"/>
                </a:moveTo>
                <a:cubicBezTo>
                  <a:pt x="55962" y="9956"/>
                  <a:pt x="55829" y="9987"/>
                  <a:pt x="55723" y="10040"/>
                </a:cubicBezTo>
                <a:cubicBezTo>
                  <a:pt x="55436" y="10295"/>
                  <a:pt x="55181" y="10423"/>
                  <a:pt x="54925" y="10710"/>
                </a:cubicBezTo>
                <a:cubicBezTo>
                  <a:pt x="54798" y="10837"/>
                  <a:pt x="54638" y="11220"/>
                  <a:pt x="54925" y="11508"/>
                </a:cubicBezTo>
                <a:cubicBezTo>
                  <a:pt x="54925" y="11635"/>
                  <a:pt x="55181" y="11635"/>
                  <a:pt x="55308" y="11635"/>
                </a:cubicBezTo>
                <a:cubicBezTo>
                  <a:pt x="55436" y="11635"/>
                  <a:pt x="55436" y="11635"/>
                  <a:pt x="55596" y="11508"/>
                </a:cubicBezTo>
                <a:cubicBezTo>
                  <a:pt x="55851" y="11380"/>
                  <a:pt x="56106" y="11093"/>
                  <a:pt x="56521" y="10837"/>
                </a:cubicBezTo>
                <a:cubicBezTo>
                  <a:pt x="56649" y="10710"/>
                  <a:pt x="56777" y="10295"/>
                  <a:pt x="56521" y="10167"/>
                </a:cubicBezTo>
                <a:cubicBezTo>
                  <a:pt x="56446" y="10018"/>
                  <a:pt x="56273" y="9956"/>
                  <a:pt x="56091" y="9956"/>
                </a:cubicBezTo>
                <a:close/>
                <a:moveTo>
                  <a:pt x="26458" y="10837"/>
                </a:moveTo>
                <a:cubicBezTo>
                  <a:pt x="26203" y="10837"/>
                  <a:pt x="25915" y="11093"/>
                  <a:pt x="25915" y="11380"/>
                </a:cubicBezTo>
                <a:lnTo>
                  <a:pt x="25915" y="12305"/>
                </a:lnTo>
                <a:lnTo>
                  <a:pt x="25915" y="12433"/>
                </a:lnTo>
                <a:cubicBezTo>
                  <a:pt x="25915" y="12688"/>
                  <a:pt x="26203" y="12976"/>
                  <a:pt x="26458" y="12976"/>
                </a:cubicBezTo>
                <a:cubicBezTo>
                  <a:pt x="26873" y="12976"/>
                  <a:pt x="27000" y="12688"/>
                  <a:pt x="27000" y="12433"/>
                </a:cubicBezTo>
                <a:lnTo>
                  <a:pt x="27000" y="12305"/>
                </a:lnTo>
                <a:lnTo>
                  <a:pt x="27000" y="11380"/>
                </a:lnTo>
                <a:cubicBezTo>
                  <a:pt x="27000" y="10965"/>
                  <a:pt x="26713" y="10837"/>
                  <a:pt x="26458" y="10837"/>
                </a:cubicBezTo>
                <a:close/>
                <a:moveTo>
                  <a:pt x="52607" y="12383"/>
                </a:moveTo>
                <a:cubicBezTo>
                  <a:pt x="52541" y="12383"/>
                  <a:pt x="52473" y="12399"/>
                  <a:pt x="52404" y="12433"/>
                </a:cubicBezTo>
                <a:cubicBezTo>
                  <a:pt x="52117" y="12688"/>
                  <a:pt x="51862" y="12816"/>
                  <a:pt x="51447" y="12976"/>
                </a:cubicBezTo>
                <a:cubicBezTo>
                  <a:pt x="51192" y="13231"/>
                  <a:pt x="51192" y="13486"/>
                  <a:pt x="51319" y="13774"/>
                </a:cubicBezTo>
                <a:cubicBezTo>
                  <a:pt x="51447" y="13901"/>
                  <a:pt x="51606" y="14029"/>
                  <a:pt x="51734" y="14029"/>
                </a:cubicBezTo>
                <a:cubicBezTo>
                  <a:pt x="51862" y="14029"/>
                  <a:pt x="51989" y="14029"/>
                  <a:pt x="51989" y="13901"/>
                </a:cubicBezTo>
                <a:cubicBezTo>
                  <a:pt x="52404" y="13774"/>
                  <a:pt x="52660" y="13614"/>
                  <a:pt x="52915" y="13359"/>
                </a:cubicBezTo>
                <a:cubicBezTo>
                  <a:pt x="53202" y="13231"/>
                  <a:pt x="53330" y="12976"/>
                  <a:pt x="53043" y="12688"/>
                </a:cubicBezTo>
                <a:cubicBezTo>
                  <a:pt x="52949" y="12502"/>
                  <a:pt x="52787" y="12383"/>
                  <a:pt x="52607" y="12383"/>
                </a:cubicBezTo>
                <a:close/>
                <a:moveTo>
                  <a:pt x="19913" y="12508"/>
                </a:moveTo>
                <a:cubicBezTo>
                  <a:pt x="19842" y="12508"/>
                  <a:pt x="19767" y="12523"/>
                  <a:pt x="19692" y="12561"/>
                </a:cubicBezTo>
                <a:cubicBezTo>
                  <a:pt x="19405" y="12688"/>
                  <a:pt x="19405" y="13103"/>
                  <a:pt x="19533" y="13359"/>
                </a:cubicBezTo>
                <a:cubicBezTo>
                  <a:pt x="19692" y="13614"/>
                  <a:pt x="19947" y="13901"/>
                  <a:pt x="20203" y="14284"/>
                </a:cubicBezTo>
                <a:cubicBezTo>
                  <a:pt x="20330" y="14284"/>
                  <a:pt x="20490" y="14412"/>
                  <a:pt x="20618" y="14412"/>
                </a:cubicBezTo>
                <a:cubicBezTo>
                  <a:pt x="20745" y="14412"/>
                  <a:pt x="20873" y="14412"/>
                  <a:pt x="21001" y="14284"/>
                </a:cubicBezTo>
                <a:cubicBezTo>
                  <a:pt x="21128" y="14029"/>
                  <a:pt x="21128" y="13774"/>
                  <a:pt x="21001" y="13486"/>
                </a:cubicBezTo>
                <a:cubicBezTo>
                  <a:pt x="20745" y="13231"/>
                  <a:pt x="20618" y="12976"/>
                  <a:pt x="20330" y="12688"/>
                </a:cubicBezTo>
                <a:cubicBezTo>
                  <a:pt x="20240" y="12598"/>
                  <a:pt x="20086" y="12508"/>
                  <a:pt x="19913" y="12508"/>
                </a:cubicBezTo>
                <a:close/>
                <a:moveTo>
                  <a:pt x="48670" y="14412"/>
                </a:moveTo>
                <a:cubicBezTo>
                  <a:pt x="48415" y="14699"/>
                  <a:pt x="48128" y="14827"/>
                  <a:pt x="47745" y="14954"/>
                </a:cubicBezTo>
                <a:cubicBezTo>
                  <a:pt x="47458" y="15082"/>
                  <a:pt x="47330" y="15369"/>
                  <a:pt x="47458" y="15625"/>
                </a:cubicBezTo>
                <a:cubicBezTo>
                  <a:pt x="47617" y="15752"/>
                  <a:pt x="47745" y="15880"/>
                  <a:pt x="48000" y="15880"/>
                </a:cubicBezTo>
                <a:lnTo>
                  <a:pt x="48128" y="15880"/>
                </a:lnTo>
                <a:cubicBezTo>
                  <a:pt x="48543" y="15752"/>
                  <a:pt x="48798" y="15625"/>
                  <a:pt x="49213" y="15497"/>
                </a:cubicBezTo>
                <a:cubicBezTo>
                  <a:pt x="49468" y="15369"/>
                  <a:pt x="49596" y="14954"/>
                  <a:pt x="49468" y="14699"/>
                </a:cubicBezTo>
                <a:cubicBezTo>
                  <a:pt x="49340" y="14412"/>
                  <a:pt x="48926" y="14412"/>
                  <a:pt x="48670" y="14412"/>
                </a:cubicBezTo>
                <a:close/>
                <a:moveTo>
                  <a:pt x="23075" y="15262"/>
                </a:moveTo>
                <a:cubicBezTo>
                  <a:pt x="22938" y="15262"/>
                  <a:pt x="22815" y="15332"/>
                  <a:pt x="22724" y="15497"/>
                </a:cubicBezTo>
                <a:cubicBezTo>
                  <a:pt x="22596" y="15752"/>
                  <a:pt x="22596" y="16167"/>
                  <a:pt x="22884" y="16295"/>
                </a:cubicBezTo>
                <a:cubicBezTo>
                  <a:pt x="23266" y="16422"/>
                  <a:pt x="23522" y="16550"/>
                  <a:pt x="23937" y="16678"/>
                </a:cubicBezTo>
                <a:lnTo>
                  <a:pt x="24064" y="16805"/>
                </a:lnTo>
                <a:cubicBezTo>
                  <a:pt x="24320" y="16805"/>
                  <a:pt x="24479" y="16678"/>
                  <a:pt x="24607" y="16422"/>
                </a:cubicBezTo>
                <a:cubicBezTo>
                  <a:pt x="24735" y="16167"/>
                  <a:pt x="24607" y="15880"/>
                  <a:pt x="24320" y="15752"/>
                </a:cubicBezTo>
                <a:cubicBezTo>
                  <a:pt x="24064" y="15625"/>
                  <a:pt x="23681" y="15497"/>
                  <a:pt x="23394" y="15369"/>
                </a:cubicBezTo>
                <a:cubicBezTo>
                  <a:pt x="23285" y="15301"/>
                  <a:pt x="23176" y="15262"/>
                  <a:pt x="23075" y="15262"/>
                </a:cubicBezTo>
                <a:close/>
                <a:moveTo>
                  <a:pt x="26330" y="15082"/>
                </a:moveTo>
                <a:cubicBezTo>
                  <a:pt x="26075" y="15082"/>
                  <a:pt x="25788" y="15210"/>
                  <a:pt x="25788" y="15497"/>
                </a:cubicBezTo>
                <a:cubicBezTo>
                  <a:pt x="25788" y="15880"/>
                  <a:pt x="25660" y="16295"/>
                  <a:pt x="25660" y="16550"/>
                </a:cubicBezTo>
                <a:cubicBezTo>
                  <a:pt x="25660" y="16805"/>
                  <a:pt x="25788" y="17093"/>
                  <a:pt x="26075" y="17220"/>
                </a:cubicBezTo>
                <a:lnTo>
                  <a:pt x="26203" y="17220"/>
                </a:lnTo>
                <a:cubicBezTo>
                  <a:pt x="26458" y="17220"/>
                  <a:pt x="26713" y="16965"/>
                  <a:pt x="26713" y="16678"/>
                </a:cubicBezTo>
                <a:cubicBezTo>
                  <a:pt x="26713" y="16422"/>
                  <a:pt x="26873" y="16008"/>
                  <a:pt x="26873" y="15625"/>
                </a:cubicBezTo>
                <a:cubicBezTo>
                  <a:pt x="26873" y="15369"/>
                  <a:pt x="26713" y="15082"/>
                  <a:pt x="26330" y="15082"/>
                </a:cubicBezTo>
                <a:close/>
                <a:moveTo>
                  <a:pt x="44940" y="15976"/>
                </a:moveTo>
                <a:cubicBezTo>
                  <a:pt x="44896" y="15976"/>
                  <a:pt x="44852" y="15986"/>
                  <a:pt x="44809" y="16008"/>
                </a:cubicBezTo>
                <a:cubicBezTo>
                  <a:pt x="44553" y="16167"/>
                  <a:pt x="44138" y="16295"/>
                  <a:pt x="43883" y="16295"/>
                </a:cubicBezTo>
                <a:cubicBezTo>
                  <a:pt x="43468" y="16422"/>
                  <a:pt x="43341" y="16678"/>
                  <a:pt x="43468" y="16965"/>
                </a:cubicBezTo>
                <a:cubicBezTo>
                  <a:pt x="43468" y="17220"/>
                  <a:pt x="43755" y="17348"/>
                  <a:pt x="44011" y="17348"/>
                </a:cubicBezTo>
                <a:lnTo>
                  <a:pt x="44138" y="17348"/>
                </a:lnTo>
                <a:cubicBezTo>
                  <a:pt x="44426" y="17220"/>
                  <a:pt x="44809" y="17220"/>
                  <a:pt x="45224" y="17093"/>
                </a:cubicBezTo>
                <a:cubicBezTo>
                  <a:pt x="45479" y="16965"/>
                  <a:pt x="45607" y="16678"/>
                  <a:pt x="45479" y="16422"/>
                </a:cubicBezTo>
                <a:cubicBezTo>
                  <a:pt x="45373" y="16210"/>
                  <a:pt x="45157" y="15976"/>
                  <a:pt x="44940" y="15976"/>
                </a:cubicBezTo>
                <a:close/>
                <a:moveTo>
                  <a:pt x="27256" y="16678"/>
                </a:moveTo>
                <a:cubicBezTo>
                  <a:pt x="27000" y="16678"/>
                  <a:pt x="26713" y="16805"/>
                  <a:pt x="26586" y="17093"/>
                </a:cubicBezTo>
                <a:cubicBezTo>
                  <a:pt x="26586" y="17348"/>
                  <a:pt x="26713" y="17603"/>
                  <a:pt x="27000" y="17763"/>
                </a:cubicBezTo>
                <a:cubicBezTo>
                  <a:pt x="27383" y="17891"/>
                  <a:pt x="27671" y="17891"/>
                  <a:pt x="28054" y="18018"/>
                </a:cubicBezTo>
                <a:lnTo>
                  <a:pt x="28181" y="18018"/>
                </a:lnTo>
                <a:cubicBezTo>
                  <a:pt x="28469" y="18018"/>
                  <a:pt x="28596" y="17891"/>
                  <a:pt x="28724" y="17603"/>
                </a:cubicBezTo>
                <a:cubicBezTo>
                  <a:pt x="28724" y="17348"/>
                  <a:pt x="28596" y="17093"/>
                  <a:pt x="28309" y="16965"/>
                </a:cubicBezTo>
                <a:cubicBezTo>
                  <a:pt x="27926" y="16965"/>
                  <a:pt x="27671" y="16805"/>
                  <a:pt x="27256" y="16678"/>
                </a:cubicBezTo>
                <a:close/>
                <a:moveTo>
                  <a:pt x="40819" y="17093"/>
                </a:moveTo>
                <a:cubicBezTo>
                  <a:pt x="40436" y="17093"/>
                  <a:pt x="40021" y="17220"/>
                  <a:pt x="39766" y="17220"/>
                </a:cubicBezTo>
                <a:cubicBezTo>
                  <a:pt x="39479" y="17348"/>
                  <a:pt x="39224" y="17603"/>
                  <a:pt x="39224" y="17891"/>
                </a:cubicBezTo>
                <a:cubicBezTo>
                  <a:pt x="39351" y="18146"/>
                  <a:pt x="39479" y="18273"/>
                  <a:pt x="39766" y="18273"/>
                </a:cubicBezTo>
                <a:lnTo>
                  <a:pt x="39894" y="18273"/>
                </a:lnTo>
                <a:cubicBezTo>
                  <a:pt x="40277" y="18273"/>
                  <a:pt x="40564" y="18146"/>
                  <a:pt x="40947" y="18146"/>
                </a:cubicBezTo>
                <a:cubicBezTo>
                  <a:pt x="41234" y="18018"/>
                  <a:pt x="41490" y="17763"/>
                  <a:pt x="41362" y="17476"/>
                </a:cubicBezTo>
                <a:cubicBezTo>
                  <a:pt x="41362" y="17220"/>
                  <a:pt x="41075" y="17093"/>
                  <a:pt x="40819" y="17093"/>
                </a:cubicBezTo>
                <a:close/>
                <a:moveTo>
                  <a:pt x="31373" y="17476"/>
                </a:moveTo>
                <a:cubicBezTo>
                  <a:pt x="31117" y="17476"/>
                  <a:pt x="30862" y="17603"/>
                  <a:pt x="30862" y="17891"/>
                </a:cubicBezTo>
                <a:cubicBezTo>
                  <a:pt x="30703" y="18273"/>
                  <a:pt x="30990" y="18561"/>
                  <a:pt x="31245" y="18561"/>
                </a:cubicBezTo>
                <a:cubicBezTo>
                  <a:pt x="31660" y="18561"/>
                  <a:pt x="32043" y="18561"/>
                  <a:pt x="32298" y="18688"/>
                </a:cubicBezTo>
                <a:lnTo>
                  <a:pt x="32458" y="18688"/>
                </a:lnTo>
                <a:cubicBezTo>
                  <a:pt x="32713" y="18688"/>
                  <a:pt x="32841" y="18401"/>
                  <a:pt x="32968" y="18146"/>
                </a:cubicBezTo>
                <a:cubicBezTo>
                  <a:pt x="32968" y="17891"/>
                  <a:pt x="32713" y="17603"/>
                  <a:pt x="32458" y="17603"/>
                </a:cubicBezTo>
                <a:cubicBezTo>
                  <a:pt x="32043" y="17476"/>
                  <a:pt x="31788" y="17476"/>
                  <a:pt x="31373" y="17476"/>
                </a:cubicBezTo>
                <a:close/>
                <a:moveTo>
                  <a:pt x="35490" y="17603"/>
                </a:moveTo>
                <a:cubicBezTo>
                  <a:pt x="35234" y="17603"/>
                  <a:pt x="35107" y="17891"/>
                  <a:pt x="35107" y="18146"/>
                </a:cubicBezTo>
                <a:cubicBezTo>
                  <a:pt x="35107" y="18561"/>
                  <a:pt x="35234" y="18688"/>
                  <a:pt x="35649" y="18688"/>
                </a:cubicBezTo>
                <a:lnTo>
                  <a:pt x="36702" y="18688"/>
                </a:lnTo>
                <a:cubicBezTo>
                  <a:pt x="36958" y="18688"/>
                  <a:pt x="37245" y="18401"/>
                  <a:pt x="37245" y="18146"/>
                </a:cubicBezTo>
                <a:cubicBezTo>
                  <a:pt x="37085" y="17763"/>
                  <a:pt x="36958" y="17603"/>
                  <a:pt x="36575" y="17603"/>
                </a:cubicBezTo>
                <a:close/>
                <a:moveTo>
                  <a:pt x="25788" y="19199"/>
                </a:moveTo>
                <a:cubicBezTo>
                  <a:pt x="25405" y="19199"/>
                  <a:pt x="25118" y="19359"/>
                  <a:pt x="25118" y="19614"/>
                </a:cubicBezTo>
                <a:cubicBezTo>
                  <a:pt x="24990" y="19997"/>
                  <a:pt x="24990" y="20412"/>
                  <a:pt x="24862" y="20667"/>
                </a:cubicBezTo>
                <a:cubicBezTo>
                  <a:pt x="24735" y="20954"/>
                  <a:pt x="24990" y="21210"/>
                  <a:pt x="25277" y="21337"/>
                </a:cubicBezTo>
                <a:lnTo>
                  <a:pt x="25405" y="21337"/>
                </a:lnTo>
                <a:cubicBezTo>
                  <a:pt x="25660" y="21337"/>
                  <a:pt x="25788" y="21210"/>
                  <a:pt x="25915" y="20954"/>
                </a:cubicBezTo>
                <a:cubicBezTo>
                  <a:pt x="25915" y="20667"/>
                  <a:pt x="26075" y="20284"/>
                  <a:pt x="26203" y="19869"/>
                </a:cubicBezTo>
                <a:cubicBezTo>
                  <a:pt x="26203" y="19614"/>
                  <a:pt x="26075" y="19359"/>
                  <a:pt x="25788" y="19199"/>
                </a:cubicBezTo>
                <a:close/>
                <a:moveTo>
                  <a:pt x="24607" y="23348"/>
                </a:moveTo>
                <a:cubicBezTo>
                  <a:pt x="24320" y="23348"/>
                  <a:pt x="24064" y="23476"/>
                  <a:pt x="23937" y="23731"/>
                </a:cubicBezTo>
                <a:cubicBezTo>
                  <a:pt x="23809" y="23986"/>
                  <a:pt x="23681" y="24401"/>
                  <a:pt x="23522" y="24656"/>
                </a:cubicBezTo>
                <a:cubicBezTo>
                  <a:pt x="23522" y="24944"/>
                  <a:pt x="23681" y="25327"/>
                  <a:pt x="23937" y="25327"/>
                </a:cubicBezTo>
                <a:cubicBezTo>
                  <a:pt x="23937" y="25454"/>
                  <a:pt x="24064" y="25454"/>
                  <a:pt x="24064" y="25454"/>
                </a:cubicBezTo>
                <a:cubicBezTo>
                  <a:pt x="24320" y="25454"/>
                  <a:pt x="24479" y="25327"/>
                  <a:pt x="24607" y="25071"/>
                </a:cubicBezTo>
                <a:cubicBezTo>
                  <a:pt x="24735" y="24784"/>
                  <a:pt x="24862" y="24401"/>
                  <a:pt x="24990" y="23986"/>
                </a:cubicBezTo>
                <a:cubicBezTo>
                  <a:pt x="24990" y="23731"/>
                  <a:pt x="24862" y="23476"/>
                  <a:pt x="24607" y="23348"/>
                </a:cubicBezTo>
                <a:close/>
                <a:moveTo>
                  <a:pt x="22782" y="27273"/>
                </a:moveTo>
                <a:cubicBezTo>
                  <a:pt x="22592" y="27273"/>
                  <a:pt x="22433" y="27408"/>
                  <a:pt x="22341" y="27592"/>
                </a:cubicBezTo>
                <a:cubicBezTo>
                  <a:pt x="22213" y="27848"/>
                  <a:pt x="22086" y="28263"/>
                  <a:pt x="21798" y="28518"/>
                </a:cubicBezTo>
                <a:cubicBezTo>
                  <a:pt x="21671" y="28773"/>
                  <a:pt x="21798" y="29061"/>
                  <a:pt x="22086" y="29188"/>
                </a:cubicBezTo>
                <a:cubicBezTo>
                  <a:pt x="22213" y="29316"/>
                  <a:pt x="22213" y="29316"/>
                  <a:pt x="22341" y="29316"/>
                </a:cubicBezTo>
                <a:cubicBezTo>
                  <a:pt x="22469" y="29316"/>
                  <a:pt x="22724" y="29188"/>
                  <a:pt x="22884" y="29061"/>
                </a:cubicBezTo>
                <a:cubicBezTo>
                  <a:pt x="23011" y="28646"/>
                  <a:pt x="23139" y="28390"/>
                  <a:pt x="23266" y="27975"/>
                </a:cubicBezTo>
                <a:cubicBezTo>
                  <a:pt x="23394" y="27720"/>
                  <a:pt x="23266" y="27465"/>
                  <a:pt x="23011" y="27337"/>
                </a:cubicBezTo>
                <a:cubicBezTo>
                  <a:pt x="22932" y="27293"/>
                  <a:pt x="22855" y="27273"/>
                  <a:pt x="22782" y="27273"/>
                </a:cubicBezTo>
                <a:close/>
                <a:moveTo>
                  <a:pt x="20801" y="30990"/>
                </a:moveTo>
                <a:cubicBezTo>
                  <a:pt x="20618" y="30990"/>
                  <a:pt x="20448" y="31115"/>
                  <a:pt x="20330" y="31326"/>
                </a:cubicBezTo>
                <a:cubicBezTo>
                  <a:pt x="20075" y="31582"/>
                  <a:pt x="19947" y="31837"/>
                  <a:pt x="19820" y="32124"/>
                </a:cubicBezTo>
                <a:cubicBezTo>
                  <a:pt x="19533" y="32380"/>
                  <a:pt x="19692" y="32763"/>
                  <a:pt x="19947" y="32922"/>
                </a:cubicBezTo>
                <a:lnTo>
                  <a:pt x="20203" y="32922"/>
                </a:lnTo>
                <a:cubicBezTo>
                  <a:pt x="20330" y="32922"/>
                  <a:pt x="20618" y="32922"/>
                  <a:pt x="20618" y="32763"/>
                </a:cubicBezTo>
                <a:cubicBezTo>
                  <a:pt x="20873" y="32380"/>
                  <a:pt x="21001" y="32124"/>
                  <a:pt x="21288" y="31837"/>
                </a:cubicBezTo>
                <a:cubicBezTo>
                  <a:pt x="21415" y="31582"/>
                  <a:pt x="21288" y="31167"/>
                  <a:pt x="21001" y="31039"/>
                </a:cubicBezTo>
                <a:cubicBezTo>
                  <a:pt x="20933" y="31006"/>
                  <a:pt x="20866" y="30990"/>
                  <a:pt x="20801" y="30990"/>
                </a:cubicBezTo>
                <a:close/>
                <a:moveTo>
                  <a:pt x="18410" y="34492"/>
                </a:moveTo>
                <a:cubicBezTo>
                  <a:pt x="18222" y="34492"/>
                  <a:pt x="18036" y="34614"/>
                  <a:pt x="17937" y="34773"/>
                </a:cubicBezTo>
                <a:cubicBezTo>
                  <a:pt x="17681" y="35029"/>
                  <a:pt x="17554" y="35316"/>
                  <a:pt x="17299" y="35571"/>
                </a:cubicBezTo>
                <a:cubicBezTo>
                  <a:pt x="17139" y="35699"/>
                  <a:pt x="17139" y="36114"/>
                  <a:pt x="17426" y="36241"/>
                </a:cubicBezTo>
                <a:cubicBezTo>
                  <a:pt x="17426" y="36369"/>
                  <a:pt x="17554" y="36369"/>
                  <a:pt x="17681" y="36369"/>
                </a:cubicBezTo>
                <a:cubicBezTo>
                  <a:pt x="17809" y="36369"/>
                  <a:pt x="17937" y="36369"/>
                  <a:pt x="18096" y="36241"/>
                </a:cubicBezTo>
                <a:cubicBezTo>
                  <a:pt x="18352" y="35954"/>
                  <a:pt x="18607" y="35699"/>
                  <a:pt x="18735" y="35316"/>
                </a:cubicBezTo>
                <a:cubicBezTo>
                  <a:pt x="19022" y="35156"/>
                  <a:pt x="18894" y="34773"/>
                  <a:pt x="18735" y="34646"/>
                </a:cubicBezTo>
                <a:cubicBezTo>
                  <a:pt x="18638" y="34537"/>
                  <a:pt x="18524" y="34492"/>
                  <a:pt x="18410" y="34492"/>
                </a:cubicBezTo>
                <a:close/>
                <a:moveTo>
                  <a:pt x="15629" y="37753"/>
                </a:moveTo>
                <a:cubicBezTo>
                  <a:pt x="15470" y="37753"/>
                  <a:pt x="15310" y="37815"/>
                  <a:pt x="15160" y="37965"/>
                </a:cubicBezTo>
                <a:cubicBezTo>
                  <a:pt x="15033" y="38092"/>
                  <a:pt x="14745" y="38348"/>
                  <a:pt x="14490" y="38635"/>
                </a:cubicBezTo>
                <a:cubicBezTo>
                  <a:pt x="14235" y="38890"/>
                  <a:pt x="14235" y="39145"/>
                  <a:pt x="14490" y="39433"/>
                </a:cubicBezTo>
                <a:cubicBezTo>
                  <a:pt x="14618" y="39560"/>
                  <a:pt x="14745" y="39560"/>
                  <a:pt x="14905" y="39560"/>
                </a:cubicBezTo>
                <a:cubicBezTo>
                  <a:pt x="15033" y="39560"/>
                  <a:pt x="15160" y="39560"/>
                  <a:pt x="15160" y="39433"/>
                </a:cubicBezTo>
                <a:lnTo>
                  <a:pt x="15958" y="38635"/>
                </a:lnTo>
                <a:cubicBezTo>
                  <a:pt x="16213" y="38348"/>
                  <a:pt x="16213" y="38092"/>
                  <a:pt x="15958" y="37837"/>
                </a:cubicBezTo>
                <a:cubicBezTo>
                  <a:pt x="15852" y="37784"/>
                  <a:pt x="15741" y="37753"/>
                  <a:pt x="15629" y="37753"/>
                </a:cubicBezTo>
                <a:close/>
                <a:moveTo>
                  <a:pt x="12451" y="40660"/>
                </a:moveTo>
                <a:cubicBezTo>
                  <a:pt x="12326" y="40660"/>
                  <a:pt x="12199" y="40690"/>
                  <a:pt x="12096" y="40741"/>
                </a:cubicBezTo>
                <a:cubicBezTo>
                  <a:pt x="11841" y="41028"/>
                  <a:pt x="11554" y="41284"/>
                  <a:pt x="11299" y="41411"/>
                </a:cubicBezTo>
                <a:cubicBezTo>
                  <a:pt x="11171" y="41699"/>
                  <a:pt x="11043" y="41954"/>
                  <a:pt x="11299" y="42209"/>
                </a:cubicBezTo>
                <a:cubicBezTo>
                  <a:pt x="11299" y="42337"/>
                  <a:pt x="11554" y="42337"/>
                  <a:pt x="11714" y="42337"/>
                </a:cubicBezTo>
                <a:cubicBezTo>
                  <a:pt x="11841" y="42337"/>
                  <a:pt x="11969" y="42337"/>
                  <a:pt x="11969" y="42209"/>
                </a:cubicBezTo>
                <a:cubicBezTo>
                  <a:pt x="12224" y="42082"/>
                  <a:pt x="12511" y="41826"/>
                  <a:pt x="12894" y="41539"/>
                </a:cubicBezTo>
                <a:cubicBezTo>
                  <a:pt x="13022" y="41411"/>
                  <a:pt x="13022" y="41028"/>
                  <a:pt x="12894" y="40901"/>
                </a:cubicBezTo>
                <a:cubicBezTo>
                  <a:pt x="12818" y="40728"/>
                  <a:pt x="12638" y="40660"/>
                  <a:pt x="12451" y="40660"/>
                </a:cubicBezTo>
                <a:close/>
                <a:moveTo>
                  <a:pt x="9157" y="43187"/>
                </a:moveTo>
                <a:cubicBezTo>
                  <a:pt x="9025" y="43187"/>
                  <a:pt x="8886" y="43226"/>
                  <a:pt x="8777" y="43294"/>
                </a:cubicBezTo>
                <a:cubicBezTo>
                  <a:pt x="8522" y="43550"/>
                  <a:pt x="8235" y="43677"/>
                  <a:pt x="7980" y="43933"/>
                </a:cubicBezTo>
                <a:cubicBezTo>
                  <a:pt x="7724" y="44092"/>
                  <a:pt x="7565" y="44348"/>
                  <a:pt x="7724" y="44603"/>
                </a:cubicBezTo>
                <a:cubicBezTo>
                  <a:pt x="7852" y="44731"/>
                  <a:pt x="7980" y="44890"/>
                  <a:pt x="8235" y="44890"/>
                </a:cubicBezTo>
                <a:cubicBezTo>
                  <a:pt x="8235" y="44890"/>
                  <a:pt x="8362" y="44890"/>
                  <a:pt x="8522" y="44731"/>
                </a:cubicBezTo>
                <a:cubicBezTo>
                  <a:pt x="8777" y="44603"/>
                  <a:pt x="9033" y="44348"/>
                  <a:pt x="9448" y="44220"/>
                </a:cubicBezTo>
                <a:cubicBezTo>
                  <a:pt x="9703" y="44092"/>
                  <a:pt x="9703" y="43677"/>
                  <a:pt x="9575" y="43422"/>
                </a:cubicBezTo>
                <a:cubicBezTo>
                  <a:pt x="9502" y="43257"/>
                  <a:pt x="9335" y="43187"/>
                  <a:pt x="9157" y="43187"/>
                </a:cubicBezTo>
                <a:close/>
                <a:moveTo>
                  <a:pt x="5389" y="45351"/>
                </a:moveTo>
                <a:cubicBezTo>
                  <a:pt x="5320" y="45351"/>
                  <a:pt x="5247" y="45367"/>
                  <a:pt x="5171" y="45401"/>
                </a:cubicBezTo>
                <a:cubicBezTo>
                  <a:pt x="4916" y="45688"/>
                  <a:pt x="4533" y="45816"/>
                  <a:pt x="4246" y="45943"/>
                </a:cubicBezTo>
                <a:cubicBezTo>
                  <a:pt x="3990" y="46071"/>
                  <a:pt x="3863" y="46326"/>
                  <a:pt x="3990" y="46613"/>
                </a:cubicBezTo>
                <a:cubicBezTo>
                  <a:pt x="4118" y="46869"/>
                  <a:pt x="4246" y="46869"/>
                  <a:pt x="4533" y="46869"/>
                </a:cubicBezTo>
                <a:lnTo>
                  <a:pt x="4788" y="46869"/>
                </a:lnTo>
                <a:cubicBezTo>
                  <a:pt x="5043" y="46741"/>
                  <a:pt x="5331" y="46613"/>
                  <a:pt x="5714" y="46326"/>
                </a:cubicBezTo>
                <a:cubicBezTo>
                  <a:pt x="5969" y="46199"/>
                  <a:pt x="6128" y="45943"/>
                  <a:pt x="5841" y="45688"/>
                </a:cubicBezTo>
                <a:cubicBezTo>
                  <a:pt x="5747" y="45476"/>
                  <a:pt x="5584" y="45351"/>
                  <a:pt x="5389" y="45351"/>
                </a:cubicBezTo>
                <a:close/>
                <a:moveTo>
                  <a:pt x="1548" y="47077"/>
                </a:moveTo>
                <a:cubicBezTo>
                  <a:pt x="1475" y="47077"/>
                  <a:pt x="1404" y="47093"/>
                  <a:pt x="1341" y="47124"/>
                </a:cubicBezTo>
                <a:cubicBezTo>
                  <a:pt x="1054" y="47284"/>
                  <a:pt x="671" y="47411"/>
                  <a:pt x="384" y="47539"/>
                </a:cubicBezTo>
                <a:cubicBezTo>
                  <a:pt x="129" y="47667"/>
                  <a:pt x="1" y="47922"/>
                  <a:pt x="1" y="48209"/>
                </a:cubicBezTo>
                <a:cubicBezTo>
                  <a:pt x="129" y="48465"/>
                  <a:pt x="384" y="48592"/>
                  <a:pt x="543" y="48592"/>
                </a:cubicBezTo>
                <a:cubicBezTo>
                  <a:pt x="671" y="48592"/>
                  <a:pt x="671" y="48592"/>
                  <a:pt x="799" y="48465"/>
                </a:cubicBezTo>
                <a:cubicBezTo>
                  <a:pt x="1054" y="48465"/>
                  <a:pt x="1469" y="48337"/>
                  <a:pt x="1724" y="48209"/>
                </a:cubicBezTo>
                <a:cubicBezTo>
                  <a:pt x="1980" y="48082"/>
                  <a:pt x="2139" y="47794"/>
                  <a:pt x="2139" y="47539"/>
                </a:cubicBezTo>
                <a:cubicBezTo>
                  <a:pt x="2019" y="47226"/>
                  <a:pt x="1772" y="47077"/>
                  <a:pt x="1548" y="47077"/>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787" name="Google Shape;787;p19"/>
          <p:cNvSpPr/>
          <p:nvPr/>
        </p:nvSpPr>
        <p:spPr>
          <a:xfrm>
            <a:off x="2358525" y="166301"/>
            <a:ext cx="918290" cy="797611"/>
          </a:xfrm>
          <a:custGeom>
            <a:avLst/>
            <a:gdLst/>
            <a:ahLst/>
            <a:cxnLst/>
            <a:rect l="l" t="t" r="r" b="b"/>
            <a:pathLst>
              <a:path w="22341" h="19405" extrusionOk="0">
                <a:moveTo>
                  <a:pt x="416" y="0"/>
                </a:moveTo>
                <a:cubicBezTo>
                  <a:pt x="128" y="128"/>
                  <a:pt x="1" y="383"/>
                  <a:pt x="1" y="671"/>
                </a:cubicBezTo>
                <a:cubicBezTo>
                  <a:pt x="1" y="1054"/>
                  <a:pt x="128" y="1341"/>
                  <a:pt x="128" y="1724"/>
                </a:cubicBezTo>
                <a:cubicBezTo>
                  <a:pt x="128" y="1979"/>
                  <a:pt x="416" y="2139"/>
                  <a:pt x="671" y="2139"/>
                </a:cubicBezTo>
                <a:lnTo>
                  <a:pt x="799" y="2139"/>
                </a:lnTo>
                <a:cubicBezTo>
                  <a:pt x="1086" y="2139"/>
                  <a:pt x="1213" y="1851"/>
                  <a:pt x="1213" y="1596"/>
                </a:cubicBezTo>
                <a:cubicBezTo>
                  <a:pt x="1213" y="1181"/>
                  <a:pt x="1086" y="798"/>
                  <a:pt x="1086" y="543"/>
                </a:cubicBezTo>
                <a:cubicBezTo>
                  <a:pt x="1086" y="256"/>
                  <a:pt x="799" y="0"/>
                  <a:pt x="416" y="0"/>
                </a:cubicBezTo>
                <a:close/>
                <a:moveTo>
                  <a:pt x="1546" y="4195"/>
                </a:moveTo>
                <a:cubicBezTo>
                  <a:pt x="1478" y="4195"/>
                  <a:pt x="1408" y="4211"/>
                  <a:pt x="1341" y="4245"/>
                </a:cubicBezTo>
                <a:cubicBezTo>
                  <a:pt x="1086" y="4245"/>
                  <a:pt x="926" y="4660"/>
                  <a:pt x="926" y="4915"/>
                </a:cubicBezTo>
                <a:cubicBezTo>
                  <a:pt x="1086" y="5170"/>
                  <a:pt x="1213" y="5585"/>
                  <a:pt x="1341" y="5841"/>
                </a:cubicBezTo>
                <a:cubicBezTo>
                  <a:pt x="1469" y="6128"/>
                  <a:pt x="1596" y="6256"/>
                  <a:pt x="1884" y="6256"/>
                </a:cubicBezTo>
                <a:lnTo>
                  <a:pt x="2011" y="6256"/>
                </a:lnTo>
                <a:cubicBezTo>
                  <a:pt x="2267" y="6128"/>
                  <a:pt x="2394" y="5841"/>
                  <a:pt x="2267" y="5585"/>
                </a:cubicBezTo>
                <a:cubicBezTo>
                  <a:pt x="2267" y="5170"/>
                  <a:pt x="2139" y="4915"/>
                  <a:pt x="2011" y="4532"/>
                </a:cubicBezTo>
                <a:cubicBezTo>
                  <a:pt x="1917" y="4320"/>
                  <a:pt x="1736" y="4195"/>
                  <a:pt x="1546" y="4195"/>
                </a:cubicBezTo>
                <a:close/>
                <a:moveTo>
                  <a:pt x="3168" y="8057"/>
                </a:moveTo>
                <a:cubicBezTo>
                  <a:pt x="3085" y="8057"/>
                  <a:pt x="3005" y="8072"/>
                  <a:pt x="2937" y="8107"/>
                </a:cubicBezTo>
                <a:cubicBezTo>
                  <a:pt x="2682" y="8234"/>
                  <a:pt x="2682" y="8649"/>
                  <a:pt x="2809" y="8904"/>
                </a:cubicBezTo>
                <a:cubicBezTo>
                  <a:pt x="2937" y="9160"/>
                  <a:pt x="3192" y="9447"/>
                  <a:pt x="3320" y="9830"/>
                </a:cubicBezTo>
                <a:cubicBezTo>
                  <a:pt x="3479" y="9958"/>
                  <a:pt x="3607" y="9958"/>
                  <a:pt x="3862" y="9958"/>
                </a:cubicBezTo>
                <a:lnTo>
                  <a:pt x="4118" y="9958"/>
                </a:lnTo>
                <a:cubicBezTo>
                  <a:pt x="4405" y="9702"/>
                  <a:pt x="4405" y="9447"/>
                  <a:pt x="4277" y="9160"/>
                </a:cubicBezTo>
                <a:cubicBezTo>
                  <a:pt x="3990" y="8904"/>
                  <a:pt x="3862" y="8649"/>
                  <a:pt x="3735" y="8362"/>
                </a:cubicBezTo>
                <a:cubicBezTo>
                  <a:pt x="3641" y="8175"/>
                  <a:pt x="3394" y="8057"/>
                  <a:pt x="3168" y="8057"/>
                </a:cubicBezTo>
                <a:close/>
                <a:moveTo>
                  <a:pt x="5685" y="11472"/>
                </a:moveTo>
                <a:cubicBezTo>
                  <a:pt x="5560" y="11472"/>
                  <a:pt x="5433" y="11502"/>
                  <a:pt x="5330" y="11553"/>
                </a:cubicBezTo>
                <a:cubicBezTo>
                  <a:pt x="5203" y="11841"/>
                  <a:pt x="5203" y="12096"/>
                  <a:pt x="5330" y="12351"/>
                </a:cubicBezTo>
                <a:cubicBezTo>
                  <a:pt x="5586" y="12638"/>
                  <a:pt x="5873" y="12894"/>
                  <a:pt x="6128" y="13149"/>
                </a:cubicBezTo>
                <a:cubicBezTo>
                  <a:pt x="6256" y="13309"/>
                  <a:pt x="6384" y="13309"/>
                  <a:pt x="6511" y="13309"/>
                </a:cubicBezTo>
                <a:cubicBezTo>
                  <a:pt x="6671" y="13309"/>
                  <a:pt x="6798" y="13309"/>
                  <a:pt x="6798" y="13149"/>
                </a:cubicBezTo>
                <a:cubicBezTo>
                  <a:pt x="7054" y="12894"/>
                  <a:pt x="7054" y="12638"/>
                  <a:pt x="6798" y="12351"/>
                </a:cubicBezTo>
                <a:cubicBezTo>
                  <a:pt x="6671" y="12224"/>
                  <a:pt x="6384" y="11968"/>
                  <a:pt x="6128" y="11713"/>
                </a:cubicBezTo>
                <a:cubicBezTo>
                  <a:pt x="6052" y="11541"/>
                  <a:pt x="5872" y="11472"/>
                  <a:pt x="5685" y="11472"/>
                </a:cubicBezTo>
                <a:close/>
                <a:moveTo>
                  <a:pt x="8882" y="14350"/>
                </a:moveTo>
                <a:cubicBezTo>
                  <a:pt x="8728" y="14350"/>
                  <a:pt x="8601" y="14459"/>
                  <a:pt x="8522" y="14617"/>
                </a:cubicBezTo>
                <a:cubicBezTo>
                  <a:pt x="8267" y="14745"/>
                  <a:pt x="8394" y="15160"/>
                  <a:pt x="8522" y="15287"/>
                </a:cubicBezTo>
                <a:cubicBezTo>
                  <a:pt x="8905" y="15543"/>
                  <a:pt x="9192" y="15702"/>
                  <a:pt x="9447" y="15958"/>
                </a:cubicBezTo>
                <a:lnTo>
                  <a:pt x="9703" y="15958"/>
                </a:lnTo>
                <a:cubicBezTo>
                  <a:pt x="9990" y="15958"/>
                  <a:pt x="10118" y="15958"/>
                  <a:pt x="10245" y="15830"/>
                </a:cubicBezTo>
                <a:cubicBezTo>
                  <a:pt x="10373" y="15543"/>
                  <a:pt x="10245" y="15160"/>
                  <a:pt x="9990" y="15032"/>
                </a:cubicBezTo>
                <a:cubicBezTo>
                  <a:pt x="9703" y="14904"/>
                  <a:pt x="9447" y="14617"/>
                  <a:pt x="9192" y="14489"/>
                </a:cubicBezTo>
                <a:cubicBezTo>
                  <a:pt x="9082" y="14392"/>
                  <a:pt x="8977" y="14350"/>
                  <a:pt x="8882" y="14350"/>
                </a:cubicBezTo>
                <a:close/>
                <a:moveTo>
                  <a:pt x="12556" y="16436"/>
                </a:moveTo>
                <a:cubicBezTo>
                  <a:pt x="12377" y="16436"/>
                  <a:pt x="12212" y="16571"/>
                  <a:pt x="12096" y="16755"/>
                </a:cubicBezTo>
                <a:cubicBezTo>
                  <a:pt x="11969" y="17011"/>
                  <a:pt x="12096" y="17426"/>
                  <a:pt x="12383" y="17553"/>
                </a:cubicBezTo>
                <a:cubicBezTo>
                  <a:pt x="12639" y="17681"/>
                  <a:pt x="13054" y="17809"/>
                  <a:pt x="13309" y="17936"/>
                </a:cubicBezTo>
                <a:lnTo>
                  <a:pt x="13564" y="17936"/>
                </a:lnTo>
                <a:cubicBezTo>
                  <a:pt x="13692" y="17936"/>
                  <a:pt x="13979" y="17809"/>
                  <a:pt x="13979" y="17681"/>
                </a:cubicBezTo>
                <a:cubicBezTo>
                  <a:pt x="14107" y="17426"/>
                  <a:pt x="13979" y="17011"/>
                  <a:pt x="13692" y="16883"/>
                </a:cubicBezTo>
                <a:cubicBezTo>
                  <a:pt x="13437" y="16755"/>
                  <a:pt x="13054" y="16628"/>
                  <a:pt x="12766" y="16500"/>
                </a:cubicBezTo>
                <a:cubicBezTo>
                  <a:pt x="12696" y="16456"/>
                  <a:pt x="12625" y="16436"/>
                  <a:pt x="12556" y="16436"/>
                </a:cubicBezTo>
                <a:close/>
                <a:moveTo>
                  <a:pt x="16628" y="17809"/>
                </a:moveTo>
                <a:cubicBezTo>
                  <a:pt x="16373" y="17809"/>
                  <a:pt x="16086" y="17936"/>
                  <a:pt x="16086" y="18223"/>
                </a:cubicBezTo>
                <a:cubicBezTo>
                  <a:pt x="15958" y="18479"/>
                  <a:pt x="16245" y="18894"/>
                  <a:pt x="16500" y="18894"/>
                </a:cubicBezTo>
                <a:cubicBezTo>
                  <a:pt x="16756" y="19021"/>
                  <a:pt x="17171" y="19021"/>
                  <a:pt x="17554" y="19149"/>
                </a:cubicBezTo>
                <a:cubicBezTo>
                  <a:pt x="17841" y="19149"/>
                  <a:pt x="18096" y="18894"/>
                  <a:pt x="18096" y="18606"/>
                </a:cubicBezTo>
                <a:cubicBezTo>
                  <a:pt x="18224" y="18351"/>
                  <a:pt x="17968" y="18096"/>
                  <a:pt x="17681" y="18096"/>
                </a:cubicBezTo>
                <a:cubicBezTo>
                  <a:pt x="17426" y="17936"/>
                  <a:pt x="17043" y="17936"/>
                  <a:pt x="16628" y="17809"/>
                </a:cubicBezTo>
                <a:close/>
                <a:moveTo>
                  <a:pt x="20745" y="18351"/>
                </a:moveTo>
                <a:cubicBezTo>
                  <a:pt x="20490" y="18351"/>
                  <a:pt x="20234" y="18606"/>
                  <a:pt x="20234" y="18894"/>
                </a:cubicBezTo>
                <a:cubicBezTo>
                  <a:pt x="20234" y="19149"/>
                  <a:pt x="20490" y="19404"/>
                  <a:pt x="20745" y="19404"/>
                </a:cubicBezTo>
                <a:lnTo>
                  <a:pt x="21830" y="19404"/>
                </a:lnTo>
                <a:cubicBezTo>
                  <a:pt x="22213" y="19404"/>
                  <a:pt x="22341" y="19149"/>
                  <a:pt x="22341" y="18894"/>
                </a:cubicBezTo>
                <a:cubicBezTo>
                  <a:pt x="22341" y="18606"/>
                  <a:pt x="22085" y="18351"/>
                  <a:pt x="21830" y="1835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788" name="Google Shape;788;p19"/>
          <p:cNvSpPr/>
          <p:nvPr/>
        </p:nvSpPr>
        <p:spPr>
          <a:xfrm>
            <a:off x="351200" y="4822648"/>
            <a:ext cx="1223933" cy="289943"/>
          </a:xfrm>
          <a:custGeom>
            <a:avLst/>
            <a:gdLst/>
            <a:ahLst/>
            <a:cxnLst/>
            <a:rect l="l" t="t" r="r" b="b"/>
            <a:pathLst>
              <a:path w="29777" h="7054" extrusionOk="0">
                <a:moveTo>
                  <a:pt x="13691" y="0"/>
                </a:moveTo>
                <a:cubicBezTo>
                  <a:pt x="13308" y="0"/>
                  <a:pt x="12893" y="0"/>
                  <a:pt x="12638" y="128"/>
                </a:cubicBezTo>
                <a:cubicBezTo>
                  <a:pt x="12223" y="128"/>
                  <a:pt x="12096" y="383"/>
                  <a:pt x="12096" y="671"/>
                </a:cubicBezTo>
                <a:cubicBezTo>
                  <a:pt x="12096" y="926"/>
                  <a:pt x="12383" y="1181"/>
                  <a:pt x="12638" y="1181"/>
                </a:cubicBezTo>
                <a:cubicBezTo>
                  <a:pt x="13021" y="1054"/>
                  <a:pt x="13308" y="1054"/>
                  <a:pt x="13691" y="1054"/>
                </a:cubicBezTo>
                <a:cubicBezTo>
                  <a:pt x="13978" y="1054"/>
                  <a:pt x="14234" y="798"/>
                  <a:pt x="14234" y="511"/>
                </a:cubicBezTo>
                <a:cubicBezTo>
                  <a:pt x="14234" y="256"/>
                  <a:pt x="13978" y="0"/>
                  <a:pt x="13691" y="0"/>
                </a:cubicBezTo>
                <a:close/>
                <a:moveTo>
                  <a:pt x="16883" y="256"/>
                </a:moveTo>
                <a:cubicBezTo>
                  <a:pt x="16627" y="256"/>
                  <a:pt x="16372" y="383"/>
                  <a:pt x="16372" y="671"/>
                </a:cubicBezTo>
                <a:cubicBezTo>
                  <a:pt x="16212" y="926"/>
                  <a:pt x="16500" y="1181"/>
                  <a:pt x="16755" y="1309"/>
                </a:cubicBezTo>
                <a:cubicBezTo>
                  <a:pt x="17170" y="1309"/>
                  <a:pt x="17425" y="1309"/>
                  <a:pt x="17808" y="1468"/>
                </a:cubicBezTo>
                <a:lnTo>
                  <a:pt x="17968" y="1468"/>
                </a:lnTo>
                <a:cubicBezTo>
                  <a:pt x="18223" y="1468"/>
                  <a:pt x="18351" y="1309"/>
                  <a:pt x="18478" y="1054"/>
                </a:cubicBezTo>
                <a:cubicBezTo>
                  <a:pt x="18478" y="798"/>
                  <a:pt x="18351" y="383"/>
                  <a:pt x="17968" y="383"/>
                </a:cubicBezTo>
                <a:cubicBezTo>
                  <a:pt x="17681" y="383"/>
                  <a:pt x="17298" y="256"/>
                  <a:pt x="16883" y="256"/>
                </a:cubicBezTo>
                <a:close/>
                <a:moveTo>
                  <a:pt x="9460" y="480"/>
                </a:moveTo>
                <a:cubicBezTo>
                  <a:pt x="9410" y="480"/>
                  <a:pt x="9362" y="489"/>
                  <a:pt x="9319" y="511"/>
                </a:cubicBezTo>
                <a:cubicBezTo>
                  <a:pt x="9032" y="511"/>
                  <a:pt x="8649" y="671"/>
                  <a:pt x="8234" y="671"/>
                </a:cubicBezTo>
                <a:cubicBezTo>
                  <a:pt x="7979" y="798"/>
                  <a:pt x="7851" y="1054"/>
                  <a:pt x="7851" y="1309"/>
                </a:cubicBezTo>
                <a:cubicBezTo>
                  <a:pt x="7979" y="1596"/>
                  <a:pt x="8106" y="1724"/>
                  <a:pt x="8393" y="1724"/>
                </a:cubicBezTo>
                <a:lnTo>
                  <a:pt x="8521" y="1724"/>
                </a:lnTo>
                <a:cubicBezTo>
                  <a:pt x="8904" y="1596"/>
                  <a:pt x="9191" y="1596"/>
                  <a:pt x="9574" y="1468"/>
                </a:cubicBezTo>
                <a:cubicBezTo>
                  <a:pt x="9830" y="1468"/>
                  <a:pt x="9989" y="1181"/>
                  <a:pt x="9989" y="926"/>
                </a:cubicBezTo>
                <a:cubicBezTo>
                  <a:pt x="9989" y="714"/>
                  <a:pt x="9703" y="480"/>
                  <a:pt x="9460" y="480"/>
                </a:cubicBezTo>
                <a:close/>
                <a:moveTo>
                  <a:pt x="21006" y="1147"/>
                </a:moveTo>
                <a:cubicBezTo>
                  <a:pt x="20783" y="1147"/>
                  <a:pt x="20593" y="1361"/>
                  <a:pt x="20489" y="1596"/>
                </a:cubicBezTo>
                <a:cubicBezTo>
                  <a:pt x="20361" y="1851"/>
                  <a:pt x="20617" y="2107"/>
                  <a:pt x="20872" y="2266"/>
                </a:cubicBezTo>
                <a:cubicBezTo>
                  <a:pt x="21159" y="2394"/>
                  <a:pt x="21542" y="2394"/>
                  <a:pt x="21797" y="2522"/>
                </a:cubicBezTo>
                <a:lnTo>
                  <a:pt x="21957" y="2649"/>
                </a:lnTo>
                <a:cubicBezTo>
                  <a:pt x="22212" y="2649"/>
                  <a:pt x="22468" y="2522"/>
                  <a:pt x="22468" y="2266"/>
                </a:cubicBezTo>
                <a:cubicBezTo>
                  <a:pt x="22595" y="1979"/>
                  <a:pt x="22468" y="1724"/>
                  <a:pt x="22212" y="1596"/>
                </a:cubicBezTo>
                <a:cubicBezTo>
                  <a:pt x="21797" y="1468"/>
                  <a:pt x="21542" y="1309"/>
                  <a:pt x="21159" y="1181"/>
                </a:cubicBezTo>
                <a:cubicBezTo>
                  <a:pt x="21107" y="1158"/>
                  <a:pt x="21056" y="1147"/>
                  <a:pt x="21006" y="1147"/>
                </a:cubicBezTo>
                <a:close/>
                <a:moveTo>
                  <a:pt x="5405" y="1674"/>
                </a:moveTo>
                <a:cubicBezTo>
                  <a:pt x="5339" y="1674"/>
                  <a:pt x="5270" y="1690"/>
                  <a:pt x="5202" y="1724"/>
                </a:cubicBezTo>
                <a:cubicBezTo>
                  <a:pt x="4787" y="1851"/>
                  <a:pt x="4532" y="1979"/>
                  <a:pt x="4117" y="2107"/>
                </a:cubicBezTo>
                <a:cubicBezTo>
                  <a:pt x="3862" y="2266"/>
                  <a:pt x="3734" y="2522"/>
                  <a:pt x="3862" y="2777"/>
                </a:cubicBezTo>
                <a:cubicBezTo>
                  <a:pt x="3989" y="3064"/>
                  <a:pt x="4117" y="3064"/>
                  <a:pt x="4404" y="3064"/>
                </a:cubicBezTo>
                <a:lnTo>
                  <a:pt x="4659" y="3064"/>
                </a:lnTo>
                <a:cubicBezTo>
                  <a:pt x="4915" y="2905"/>
                  <a:pt x="5202" y="2777"/>
                  <a:pt x="5585" y="2649"/>
                </a:cubicBezTo>
                <a:cubicBezTo>
                  <a:pt x="5840" y="2522"/>
                  <a:pt x="6000" y="2266"/>
                  <a:pt x="5840" y="1979"/>
                </a:cubicBezTo>
                <a:cubicBezTo>
                  <a:pt x="5747" y="1792"/>
                  <a:pt x="5585" y="1674"/>
                  <a:pt x="5405" y="1674"/>
                </a:cubicBezTo>
                <a:close/>
                <a:moveTo>
                  <a:pt x="24930" y="2855"/>
                </a:moveTo>
                <a:cubicBezTo>
                  <a:pt x="24736" y="2855"/>
                  <a:pt x="24572" y="2980"/>
                  <a:pt x="24478" y="3192"/>
                </a:cubicBezTo>
                <a:cubicBezTo>
                  <a:pt x="24351" y="3447"/>
                  <a:pt x="24351" y="3702"/>
                  <a:pt x="24606" y="3862"/>
                </a:cubicBezTo>
                <a:cubicBezTo>
                  <a:pt x="24989" y="3990"/>
                  <a:pt x="25276" y="4245"/>
                  <a:pt x="25531" y="4373"/>
                </a:cubicBezTo>
                <a:cubicBezTo>
                  <a:pt x="25659" y="4373"/>
                  <a:pt x="25659" y="4500"/>
                  <a:pt x="25787" y="4500"/>
                </a:cubicBezTo>
                <a:cubicBezTo>
                  <a:pt x="26074" y="4500"/>
                  <a:pt x="26202" y="4373"/>
                  <a:pt x="26329" y="4245"/>
                </a:cubicBezTo>
                <a:cubicBezTo>
                  <a:pt x="26457" y="3990"/>
                  <a:pt x="26329" y="3575"/>
                  <a:pt x="26074" y="3447"/>
                </a:cubicBezTo>
                <a:cubicBezTo>
                  <a:pt x="25787" y="3320"/>
                  <a:pt x="25531" y="3064"/>
                  <a:pt x="25148" y="2905"/>
                </a:cubicBezTo>
                <a:cubicBezTo>
                  <a:pt x="25073" y="2871"/>
                  <a:pt x="25000" y="2855"/>
                  <a:pt x="24930" y="2855"/>
                </a:cubicBezTo>
                <a:close/>
                <a:moveTo>
                  <a:pt x="1485" y="3525"/>
                </a:moveTo>
                <a:cubicBezTo>
                  <a:pt x="1425" y="3525"/>
                  <a:pt x="1374" y="3541"/>
                  <a:pt x="1340" y="3575"/>
                </a:cubicBezTo>
                <a:cubicBezTo>
                  <a:pt x="926" y="3862"/>
                  <a:pt x="670" y="3990"/>
                  <a:pt x="415" y="4245"/>
                </a:cubicBezTo>
                <a:cubicBezTo>
                  <a:pt x="128" y="4373"/>
                  <a:pt x="0" y="4660"/>
                  <a:pt x="255" y="4915"/>
                </a:cubicBezTo>
                <a:cubicBezTo>
                  <a:pt x="415" y="5043"/>
                  <a:pt x="543" y="5171"/>
                  <a:pt x="670" y="5171"/>
                </a:cubicBezTo>
                <a:cubicBezTo>
                  <a:pt x="798" y="5171"/>
                  <a:pt x="926" y="5171"/>
                  <a:pt x="926" y="5043"/>
                </a:cubicBezTo>
                <a:cubicBezTo>
                  <a:pt x="1213" y="4915"/>
                  <a:pt x="1596" y="4660"/>
                  <a:pt x="1851" y="4500"/>
                </a:cubicBezTo>
                <a:cubicBezTo>
                  <a:pt x="2138" y="4373"/>
                  <a:pt x="2138" y="3990"/>
                  <a:pt x="2011" y="3862"/>
                </a:cubicBezTo>
                <a:cubicBezTo>
                  <a:pt x="1893" y="3650"/>
                  <a:pt x="1654" y="3525"/>
                  <a:pt x="1485" y="3525"/>
                </a:cubicBezTo>
                <a:close/>
                <a:moveTo>
                  <a:pt x="28469" y="5217"/>
                </a:moveTo>
                <a:cubicBezTo>
                  <a:pt x="28309" y="5217"/>
                  <a:pt x="28129" y="5285"/>
                  <a:pt x="28053" y="5458"/>
                </a:cubicBezTo>
                <a:cubicBezTo>
                  <a:pt x="27797" y="5713"/>
                  <a:pt x="27925" y="5968"/>
                  <a:pt x="28053" y="6096"/>
                </a:cubicBezTo>
                <a:cubicBezTo>
                  <a:pt x="28340" y="6383"/>
                  <a:pt x="28595" y="6639"/>
                  <a:pt x="28851" y="6766"/>
                </a:cubicBezTo>
                <a:cubicBezTo>
                  <a:pt x="28978" y="6894"/>
                  <a:pt x="29138" y="7054"/>
                  <a:pt x="29265" y="7054"/>
                </a:cubicBezTo>
                <a:cubicBezTo>
                  <a:pt x="29393" y="7054"/>
                  <a:pt x="29521" y="6894"/>
                  <a:pt x="29648" y="6766"/>
                </a:cubicBezTo>
                <a:cubicBezTo>
                  <a:pt x="29776" y="6639"/>
                  <a:pt x="29776" y="6256"/>
                  <a:pt x="29648" y="6096"/>
                </a:cubicBezTo>
                <a:cubicBezTo>
                  <a:pt x="29393" y="5841"/>
                  <a:pt x="28978" y="5585"/>
                  <a:pt x="28723" y="5298"/>
                </a:cubicBezTo>
                <a:cubicBezTo>
                  <a:pt x="28672" y="5247"/>
                  <a:pt x="28575" y="5217"/>
                  <a:pt x="28469" y="5217"/>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9145678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17">
  <p:cSld name="Title and text 17">
    <p:bg>
      <p:bgPr>
        <a:solidFill>
          <a:schemeClr val="accent3"/>
        </a:solidFill>
        <a:effectLst/>
      </p:bgPr>
    </p:bg>
    <p:spTree>
      <p:nvGrpSpPr>
        <p:cNvPr id="1" name="Shape 1576"/>
        <p:cNvGrpSpPr/>
        <p:nvPr/>
      </p:nvGrpSpPr>
      <p:grpSpPr>
        <a:xfrm>
          <a:off x="0" y="0"/>
          <a:ext cx="0" cy="0"/>
          <a:chOff x="0" y="0"/>
          <a:chExt cx="0" cy="0"/>
        </a:xfrm>
      </p:grpSpPr>
      <p:grpSp>
        <p:nvGrpSpPr>
          <p:cNvPr id="1577" name="Google Shape;1577;p30"/>
          <p:cNvGrpSpPr/>
          <p:nvPr/>
        </p:nvGrpSpPr>
        <p:grpSpPr>
          <a:xfrm>
            <a:off x="1609000" y="18235"/>
            <a:ext cx="9063133" cy="3138133"/>
            <a:chOff x="216150" y="13675"/>
            <a:chExt cx="6797350" cy="2353600"/>
          </a:xfrm>
        </p:grpSpPr>
        <p:sp>
          <p:nvSpPr>
            <p:cNvPr id="1578" name="Google Shape;1578;p30"/>
            <p:cNvSpPr/>
            <p:nvPr/>
          </p:nvSpPr>
          <p:spPr>
            <a:xfrm>
              <a:off x="2327725" y="64525"/>
              <a:ext cx="1235900" cy="1608575"/>
            </a:xfrm>
            <a:custGeom>
              <a:avLst/>
              <a:gdLst/>
              <a:ahLst/>
              <a:cxnLst/>
              <a:rect l="l" t="t" r="r" b="b"/>
              <a:pathLst>
                <a:path w="49436" h="64343" extrusionOk="0">
                  <a:moveTo>
                    <a:pt x="46028" y="0"/>
                  </a:moveTo>
                  <a:cubicBezTo>
                    <a:pt x="45429" y="0"/>
                    <a:pt x="44859" y="357"/>
                    <a:pt x="44660" y="1118"/>
                  </a:cubicBezTo>
                  <a:cubicBezTo>
                    <a:pt x="43373" y="5893"/>
                    <a:pt x="37447" y="5487"/>
                    <a:pt x="35619" y="9855"/>
                  </a:cubicBezTo>
                  <a:cubicBezTo>
                    <a:pt x="35178" y="10973"/>
                    <a:pt x="35178" y="12260"/>
                    <a:pt x="35754" y="13242"/>
                  </a:cubicBezTo>
                  <a:cubicBezTo>
                    <a:pt x="34637" y="15070"/>
                    <a:pt x="33350" y="17034"/>
                    <a:pt x="32232" y="18897"/>
                  </a:cubicBezTo>
                  <a:lnTo>
                    <a:pt x="28406" y="23536"/>
                  </a:lnTo>
                  <a:cubicBezTo>
                    <a:pt x="25019" y="27498"/>
                    <a:pt x="21802" y="31596"/>
                    <a:pt x="18551" y="35660"/>
                  </a:cubicBezTo>
                  <a:cubicBezTo>
                    <a:pt x="12049" y="44126"/>
                    <a:pt x="5988" y="52896"/>
                    <a:pt x="637" y="62209"/>
                  </a:cubicBezTo>
                  <a:cubicBezTo>
                    <a:pt x="1" y="63151"/>
                    <a:pt x="953" y="64342"/>
                    <a:pt x="1883" y="64342"/>
                  </a:cubicBezTo>
                  <a:cubicBezTo>
                    <a:pt x="2189" y="64342"/>
                    <a:pt x="2493" y="64213"/>
                    <a:pt x="2737" y="63902"/>
                  </a:cubicBezTo>
                  <a:cubicBezTo>
                    <a:pt x="15876" y="48528"/>
                    <a:pt x="27559" y="32273"/>
                    <a:pt x="38565" y="15341"/>
                  </a:cubicBezTo>
                  <a:cubicBezTo>
                    <a:pt x="39140" y="15494"/>
                    <a:pt x="39742" y="15570"/>
                    <a:pt x="40305" y="15570"/>
                  </a:cubicBezTo>
                  <a:cubicBezTo>
                    <a:pt x="40868" y="15570"/>
                    <a:pt x="41392" y="15494"/>
                    <a:pt x="41816" y="15341"/>
                  </a:cubicBezTo>
                  <a:cubicBezTo>
                    <a:pt x="47471" y="13513"/>
                    <a:pt x="49435" y="6198"/>
                    <a:pt x="47606" y="1118"/>
                  </a:cubicBezTo>
                  <a:cubicBezTo>
                    <a:pt x="47312" y="391"/>
                    <a:pt x="46655" y="0"/>
                    <a:pt x="460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9" name="Google Shape;1579;p30"/>
            <p:cNvSpPr/>
            <p:nvPr/>
          </p:nvSpPr>
          <p:spPr>
            <a:xfrm>
              <a:off x="2357200" y="80150"/>
              <a:ext cx="1199650" cy="1610800"/>
            </a:xfrm>
            <a:custGeom>
              <a:avLst/>
              <a:gdLst/>
              <a:ahLst/>
              <a:cxnLst/>
              <a:rect l="l" t="t" r="r" b="b"/>
              <a:pathLst>
                <a:path w="47986" h="64432" extrusionOk="0">
                  <a:moveTo>
                    <a:pt x="46868" y="493"/>
                  </a:moveTo>
                  <a:cubicBezTo>
                    <a:pt x="47003" y="3169"/>
                    <a:pt x="46868" y="5844"/>
                    <a:pt x="45581" y="8248"/>
                  </a:cubicBezTo>
                  <a:cubicBezTo>
                    <a:pt x="44638" y="10392"/>
                    <a:pt x="42367" y="13043"/>
                    <a:pt x="39991" y="13043"/>
                  </a:cubicBezTo>
                  <a:cubicBezTo>
                    <a:pt x="39553" y="13043"/>
                    <a:pt x="39111" y="12953"/>
                    <a:pt x="38673" y="12752"/>
                  </a:cubicBezTo>
                  <a:cubicBezTo>
                    <a:pt x="38232" y="12617"/>
                    <a:pt x="37826" y="12346"/>
                    <a:pt x="37555" y="11906"/>
                  </a:cubicBezTo>
                  <a:cubicBezTo>
                    <a:pt x="37386" y="11906"/>
                    <a:pt x="37386" y="11770"/>
                    <a:pt x="37386" y="11770"/>
                  </a:cubicBezTo>
                  <a:lnTo>
                    <a:pt x="37386" y="11635"/>
                  </a:lnTo>
                  <a:cubicBezTo>
                    <a:pt x="37518" y="11635"/>
                    <a:pt x="37443" y="11448"/>
                    <a:pt x="37340" y="11448"/>
                  </a:cubicBezTo>
                  <a:cubicBezTo>
                    <a:pt x="37311" y="11448"/>
                    <a:pt x="37280" y="11462"/>
                    <a:pt x="37250" y="11499"/>
                  </a:cubicBezTo>
                  <a:cubicBezTo>
                    <a:pt x="37250" y="11499"/>
                    <a:pt x="37250" y="11635"/>
                    <a:pt x="37115" y="11635"/>
                  </a:cubicBezTo>
                  <a:cubicBezTo>
                    <a:pt x="35693" y="9806"/>
                    <a:pt x="36268" y="7808"/>
                    <a:pt x="38402" y="6555"/>
                  </a:cubicBezTo>
                  <a:cubicBezTo>
                    <a:pt x="39384" y="5979"/>
                    <a:pt x="40501" y="5708"/>
                    <a:pt x="41483" y="4997"/>
                  </a:cubicBezTo>
                  <a:cubicBezTo>
                    <a:pt x="43617" y="3880"/>
                    <a:pt x="45310" y="2322"/>
                    <a:pt x="46698" y="493"/>
                  </a:cubicBezTo>
                  <a:close/>
                  <a:moveTo>
                    <a:pt x="36844" y="12346"/>
                  </a:moveTo>
                  <a:cubicBezTo>
                    <a:pt x="37115" y="12752"/>
                    <a:pt x="37555" y="13023"/>
                    <a:pt x="37961" y="13328"/>
                  </a:cubicBezTo>
                  <a:cubicBezTo>
                    <a:pt x="34575" y="18407"/>
                    <a:pt x="31053" y="23622"/>
                    <a:pt x="27531" y="28702"/>
                  </a:cubicBezTo>
                  <a:cubicBezTo>
                    <a:pt x="27422" y="28712"/>
                    <a:pt x="27314" y="28716"/>
                    <a:pt x="27209" y="28716"/>
                  </a:cubicBezTo>
                  <a:cubicBezTo>
                    <a:pt x="25818" y="28716"/>
                    <a:pt x="24806" y="27903"/>
                    <a:pt x="24145" y="26738"/>
                  </a:cubicBezTo>
                  <a:cubicBezTo>
                    <a:pt x="28243" y="21794"/>
                    <a:pt x="32476" y="16985"/>
                    <a:pt x="36844" y="12346"/>
                  </a:cubicBezTo>
                  <a:close/>
                  <a:moveTo>
                    <a:pt x="23840" y="27009"/>
                  </a:moveTo>
                  <a:cubicBezTo>
                    <a:pt x="24280" y="28262"/>
                    <a:pt x="25703" y="29108"/>
                    <a:pt x="27091" y="29278"/>
                  </a:cubicBezTo>
                  <a:cubicBezTo>
                    <a:pt x="19065" y="40825"/>
                    <a:pt x="10599" y="52136"/>
                    <a:pt x="1287" y="62701"/>
                  </a:cubicBezTo>
                  <a:lnTo>
                    <a:pt x="1287" y="62701"/>
                  </a:lnTo>
                  <a:cubicBezTo>
                    <a:pt x="5655" y="53660"/>
                    <a:pt x="10735" y="44923"/>
                    <a:pt x="16526" y="36728"/>
                  </a:cubicBezTo>
                  <a:cubicBezTo>
                    <a:pt x="18761" y="33341"/>
                    <a:pt x="21300" y="30124"/>
                    <a:pt x="23840" y="27009"/>
                  </a:cubicBezTo>
                  <a:close/>
                  <a:moveTo>
                    <a:pt x="46564" y="0"/>
                  </a:moveTo>
                  <a:cubicBezTo>
                    <a:pt x="46512" y="0"/>
                    <a:pt x="46464" y="17"/>
                    <a:pt x="46427" y="53"/>
                  </a:cubicBezTo>
                  <a:cubicBezTo>
                    <a:pt x="44870" y="1882"/>
                    <a:pt x="43177" y="3304"/>
                    <a:pt x="41212" y="4422"/>
                  </a:cubicBezTo>
                  <a:cubicBezTo>
                    <a:pt x="39790" y="5404"/>
                    <a:pt x="37555" y="5708"/>
                    <a:pt x="36404" y="7097"/>
                  </a:cubicBezTo>
                  <a:cubicBezTo>
                    <a:pt x="35151" y="8655"/>
                    <a:pt x="35422" y="10653"/>
                    <a:pt x="36539" y="12176"/>
                  </a:cubicBezTo>
                  <a:cubicBezTo>
                    <a:pt x="29089" y="19254"/>
                    <a:pt x="22452" y="27415"/>
                    <a:pt x="16526" y="35881"/>
                  </a:cubicBezTo>
                  <a:cubicBezTo>
                    <a:pt x="10159" y="44787"/>
                    <a:pt x="4673" y="54235"/>
                    <a:pt x="0" y="64124"/>
                  </a:cubicBezTo>
                  <a:cubicBezTo>
                    <a:pt x="0" y="64233"/>
                    <a:pt x="200" y="64432"/>
                    <a:pt x="347" y="64432"/>
                  </a:cubicBezTo>
                  <a:cubicBezTo>
                    <a:pt x="382" y="64432"/>
                    <a:pt x="414" y="64421"/>
                    <a:pt x="440" y="64395"/>
                  </a:cubicBezTo>
                  <a:cubicBezTo>
                    <a:pt x="14697" y="48580"/>
                    <a:pt x="26685" y="31106"/>
                    <a:pt x="38537" y="13599"/>
                  </a:cubicBezTo>
                  <a:cubicBezTo>
                    <a:pt x="38953" y="13737"/>
                    <a:pt x="39370" y="13801"/>
                    <a:pt x="39781" y="13801"/>
                  </a:cubicBezTo>
                  <a:cubicBezTo>
                    <a:pt x="41878" y="13801"/>
                    <a:pt x="43844" y="12154"/>
                    <a:pt x="45005" y="10483"/>
                  </a:cubicBezTo>
                  <a:cubicBezTo>
                    <a:pt x="47139" y="7673"/>
                    <a:pt x="47985" y="3880"/>
                    <a:pt x="47139" y="324"/>
                  </a:cubicBezTo>
                  <a:cubicBezTo>
                    <a:pt x="47139" y="256"/>
                    <a:pt x="47105" y="223"/>
                    <a:pt x="47054" y="223"/>
                  </a:cubicBezTo>
                  <a:cubicBezTo>
                    <a:pt x="47003" y="223"/>
                    <a:pt x="46935" y="256"/>
                    <a:pt x="46868" y="324"/>
                  </a:cubicBezTo>
                  <a:cubicBezTo>
                    <a:pt x="46868" y="126"/>
                    <a:pt x="46704" y="0"/>
                    <a:pt x="465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0" name="Google Shape;1580;p30"/>
            <p:cNvSpPr/>
            <p:nvPr/>
          </p:nvSpPr>
          <p:spPr>
            <a:xfrm>
              <a:off x="4484700" y="167950"/>
              <a:ext cx="1421450" cy="1622275"/>
            </a:xfrm>
            <a:custGeom>
              <a:avLst/>
              <a:gdLst/>
              <a:ahLst/>
              <a:cxnLst/>
              <a:rect l="l" t="t" r="r" b="b"/>
              <a:pathLst>
                <a:path w="56858" h="64891" extrusionOk="0">
                  <a:moveTo>
                    <a:pt x="46258" y="28001"/>
                  </a:moveTo>
                  <a:cubicBezTo>
                    <a:pt x="46258" y="28577"/>
                    <a:pt x="46258" y="29152"/>
                    <a:pt x="46123" y="29694"/>
                  </a:cubicBezTo>
                  <a:lnTo>
                    <a:pt x="46123" y="29559"/>
                  </a:lnTo>
                  <a:cubicBezTo>
                    <a:pt x="46123" y="29288"/>
                    <a:pt x="46123" y="28847"/>
                    <a:pt x="45987" y="28441"/>
                  </a:cubicBezTo>
                  <a:cubicBezTo>
                    <a:pt x="46123" y="28306"/>
                    <a:pt x="46258" y="28136"/>
                    <a:pt x="46258" y="28001"/>
                  </a:cubicBezTo>
                  <a:close/>
                  <a:moveTo>
                    <a:pt x="31422" y="3979"/>
                  </a:moveTo>
                  <a:cubicBezTo>
                    <a:pt x="34157" y="3979"/>
                    <a:pt x="36906" y="4170"/>
                    <a:pt x="39655" y="4296"/>
                  </a:cubicBezTo>
                  <a:lnTo>
                    <a:pt x="39655" y="5007"/>
                  </a:lnTo>
                  <a:cubicBezTo>
                    <a:pt x="39655" y="5447"/>
                    <a:pt x="39655" y="5854"/>
                    <a:pt x="39790" y="6294"/>
                  </a:cubicBezTo>
                  <a:cubicBezTo>
                    <a:pt x="37386" y="5447"/>
                    <a:pt x="34846" y="4872"/>
                    <a:pt x="32442" y="4872"/>
                  </a:cubicBezTo>
                  <a:cubicBezTo>
                    <a:pt x="32055" y="4856"/>
                    <a:pt x="31667" y="4849"/>
                    <a:pt x="31280" y="4849"/>
                  </a:cubicBezTo>
                  <a:cubicBezTo>
                    <a:pt x="24886" y="4849"/>
                    <a:pt x="18470" y="6958"/>
                    <a:pt x="13681" y="11204"/>
                  </a:cubicBezTo>
                  <a:cubicBezTo>
                    <a:pt x="8331" y="16148"/>
                    <a:pt x="6773" y="23497"/>
                    <a:pt x="8466" y="30405"/>
                  </a:cubicBezTo>
                  <a:cubicBezTo>
                    <a:pt x="10159" y="36602"/>
                    <a:pt x="14257" y="41682"/>
                    <a:pt x="19167" y="45644"/>
                  </a:cubicBezTo>
                  <a:cubicBezTo>
                    <a:pt x="16932" y="44222"/>
                    <a:pt x="14663" y="42698"/>
                    <a:pt x="12563" y="40835"/>
                  </a:cubicBezTo>
                  <a:cubicBezTo>
                    <a:pt x="10024" y="38736"/>
                    <a:pt x="7484" y="36467"/>
                    <a:pt x="6197" y="33385"/>
                  </a:cubicBezTo>
                  <a:cubicBezTo>
                    <a:pt x="3928" y="27730"/>
                    <a:pt x="4775" y="19975"/>
                    <a:pt x="8026" y="14895"/>
                  </a:cubicBezTo>
                  <a:cubicBezTo>
                    <a:pt x="11277" y="9951"/>
                    <a:pt x="16356" y="6700"/>
                    <a:pt x="22012" y="5143"/>
                  </a:cubicBezTo>
                  <a:cubicBezTo>
                    <a:pt x="25117" y="4235"/>
                    <a:pt x="28260" y="3979"/>
                    <a:pt x="31422" y="3979"/>
                  </a:cubicBezTo>
                  <a:close/>
                  <a:moveTo>
                    <a:pt x="29861" y="0"/>
                  </a:moveTo>
                  <a:cubicBezTo>
                    <a:pt x="22612" y="0"/>
                    <a:pt x="15300" y="2226"/>
                    <a:pt x="9854" y="6565"/>
                  </a:cubicBezTo>
                  <a:cubicBezTo>
                    <a:pt x="5621" y="9951"/>
                    <a:pt x="2540" y="14455"/>
                    <a:pt x="1253" y="19670"/>
                  </a:cubicBezTo>
                  <a:cubicBezTo>
                    <a:pt x="0" y="25190"/>
                    <a:pt x="135" y="32098"/>
                    <a:pt x="2946" y="37042"/>
                  </a:cubicBezTo>
                  <a:cubicBezTo>
                    <a:pt x="6062" y="42698"/>
                    <a:pt x="11988" y="46761"/>
                    <a:pt x="17474" y="50012"/>
                  </a:cubicBezTo>
                  <a:cubicBezTo>
                    <a:pt x="16772" y="49906"/>
                    <a:pt x="16052" y="49846"/>
                    <a:pt x="15336" y="49846"/>
                  </a:cubicBezTo>
                  <a:cubicBezTo>
                    <a:pt x="13319" y="49846"/>
                    <a:pt x="11329" y="50321"/>
                    <a:pt x="9854" y="51570"/>
                  </a:cubicBezTo>
                  <a:cubicBezTo>
                    <a:pt x="9748" y="51553"/>
                    <a:pt x="9643" y="51545"/>
                    <a:pt x="9540" y="51545"/>
                  </a:cubicBezTo>
                  <a:cubicBezTo>
                    <a:pt x="8011" y="51545"/>
                    <a:pt x="6944" y="53361"/>
                    <a:pt x="7484" y="54821"/>
                  </a:cubicBezTo>
                  <a:cubicBezTo>
                    <a:pt x="8331" y="57361"/>
                    <a:pt x="10701" y="58919"/>
                    <a:pt x="12834" y="60307"/>
                  </a:cubicBezTo>
                  <a:cubicBezTo>
                    <a:pt x="14934" y="61594"/>
                    <a:pt x="17203" y="62711"/>
                    <a:pt x="19607" y="63558"/>
                  </a:cubicBezTo>
                  <a:cubicBezTo>
                    <a:pt x="21023" y="64006"/>
                    <a:pt x="24224" y="64891"/>
                    <a:pt x="26983" y="64891"/>
                  </a:cubicBezTo>
                  <a:cubicBezTo>
                    <a:pt x="29435" y="64891"/>
                    <a:pt x="31539" y="64192"/>
                    <a:pt x="31730" y="61865"/>
                  </a:cubicBezTo>
                  <a:cubicBezTo>
                    <a:pt x="31866" y="59901"/>
                    <a:pt x="29902" y="57496"/>
                    <a:pt x="28649" y="56074"/>
                  </a:cubicBezTo>
                  <a:cubicBezTo>
                    <a:pt x="26956" y="54245"/>
                    <a:pt x="25093" y="52688"/>
                    <a:pt x="22994" y="51706"/>
                  </a:cubicBezTo>
                  <a:cubicBezTo>
                    <a:pt x="23264" y="50588"/>
                    <a:pt x="23569" y="49606"/>
                    <a:pt x="23569" y="48455"/>
                  </a:cubicBezTo>
                  <a:cubicBezTo>
                    <a:pt x="23976" y="48455"/>
                    <a:pt x="24247" y="48319"/>
                    <a:pt x="24551" y="48184"/>
                  </a:cubicBezTo>
                  <a:cubicBezTo>
                    <a:pt x="28155" y="50305"/>
                    <a:pt x="32743" y="51308"/>
                    <a:pt x="36961" y="51308"/>
                  </a:cubicBezTo>
                  <a:cubicBezTo>
                    <a:pt x="38331" y="51308"/>
                    <a:pt x="39662" y="51202"/>
                    <a:pt x="40908" y="50994"/>
                  </a:cubicBezTo>
                  <a:cubicBezTo>
                    <a:pt x="48527" y="49877"/>
                    <a:pt x="53742" y="43951"/>
                    <a:pt x="55300" y="36602"/>
                  </a:cubicBezTo>
                  <a:cubicBezTo>
                    <a:pt x="56857" y="28847"/>
                    <a:pt x="54318" y="19670"/>
                    <a:pt x="49644" y="13473"/>
                  </a:cubicBezTo>
                  <a:cubicBezTo>
                    <a:pt x="47816" y="11069"/>
                    <a:pt x="45411" y="9105"/>
                    <a:pt x="42872" y="7682"/>
                  </a:cubicBezTo>
                  <a:cubicBezTo>
                    <a:pt x="43041" y="7547"/>
                    <a:pt x="43041" y="7412"/>
                    <a:pt x="43176" y="7412"/>
                  </a:cubicBezTo>
                  <a:cubicBezTo>
                    <a:pt x="43447" y="6700"/>
                    <a:pt x="43583" y="5854"/>
                    <a:pt x="43718" y="5143"/>
                  </a:cubicBezTo>
                  <a:cubicBezTo>
                    <a:pt x="44023" y="4161"/>
                    <a:pt x="44023" y="3449"/>
                    <a:pt x="43447" y="2467"/>
                  </a:cubicBezTo>
                  <a:cubicBezTo>
                    <a:pt x="43170" y="1982"/>
                    <a:pt x="42483" y="1702"/>
                    <a:pt x="41848" y="1702"/>
                  </a:cubicBezTo>
                  <a:cubicBezTo>
                    <a:pt x="41553" y="1702"/>
                    <a:pt x="41269" y="1763"/>
                    <a:pt x="41043" y="1892"/>
                  </a:cubicBezTo>
                  <a:cubicBezTo>
                    <a:pt x="37525" y="625"/>
                    <a:pt x="33702" y="0"/>
                    <a:pt x="298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1" name="Google Shape;1581;p30"/>
            <p:cNvSpPr/>
            <p:nvPr/>
          </p:nvSpPr>
          <p:spPr>
            <a:xfrm>
              <a:off x="4505850" y="204875"/>
              <a:ext cx="1418075" cy="1587500"/>
            </a:xfrm>
            <a:custGeom>
              <a:avLst/>
              <a:gdLst/>
              <a:ahLst/>
              <a:cxnLst/>
              <a:rect l="l" t="t" r="r" b="b"/>
              <a:pathLst>
                <a:path w="56723" h="63500" extrusionOk="0">
                  <a:moveTo>
                    <a:pt x="41222" y="2781"/>
                  </a:moveTo>
                  <a:cubicBezTo>
                    <a:pt x="41264" y="2781"/>
                    <a:pt x="41306" y="2793"/>
                    <a:pt x="41348" y="2819"/>
                  </a:cubicBezTo>
                  <a:cubicBezTo>
                    <a:pt x="41619" y="3124"/>
                    <a:pt x="41619" y="3970"/>
                    <a:pt x="41619" y="4241"/>
                  </a:cubicBezTo>
                  <a:cubicBezTo>
                    <a:pt x="41484" y="4817"/>
                    <a:pt x="41179" y="5223"/>
                    <a:pt x="40773" y="5494"/>
                  </a:cubicBezTo>
                  <a:lnTo>
                    <a:pt x="40773" y="5664"/>
                  </a:lnTo>
                  <a:lnTo>
                    <a:pt x="40637" y="5664"/>
                  </a:lnTo>
                  <a:lnTo>
                    <a:pt x="40637" y="5494"/>
                  </a:lnTo>
                  <a:cubicBezTo>
                    <a:pt x="40502" y="5088"/>
                    <a:pt x="40502" y="4648"/>
                    <a:pt x="40502" y="4106"/>
                  </a:cubicBezTo>
                  <a:cubicBezTo>
                    <a:pt x="40502" y="3830"/>
                    <a:pt x="40834" y="2781"/>
                    <a:pt x="41222" y="2781"/>
                  </a:cubicBezTo>
                  <a:close/>
                  <a:moveTo>
                    <a:pt x="30343" y="4512"/>
                  </a:moveTo>
                  <a:cubicBezTo>
                    <a:pt x="31189" y="5664"/>
                    <a:pt x="32036" y="6646"/>
                    <a:pt x="32713" y="7763"/>
                  </a:cubicBezTo>
                  <a:cubicBezTo>
                    <a:pt x="33729" y="9321"/>
                    <a:pt x="34135" y="11285"/>
                    <a:pt x="31596" y="12132"/>
                  </a:cubicBezTo>
                  <a:cubicBezTo>
                    <a:pt x="31302" y="12257"/>
                    <a:pt x="30986" y="12302"/>
                    <a:pt x="30665" y="12302"/>
                  </a:cubicBezTo>
                  <a:cubicBezTo>
                    <a:pt x="30209" y="12302"/>
                    <a:pt x="29744" y="12211"/>
                    <a:pt x="29327" y="12132"/>
                  </a:cubicBezTo>
                  <a:cubicBezTo>
                    <a:pt x="28482" y="12015"/>
                    <a:pt x="27637" y="11698"/>
                    <a:pt x="26706" y="11698"/>
                  </a:cubicBezTo>
                  <a:cubicBezTo>
                    <a:pt x="26555" y="11698"/>
                    <a:pt x="26401" y="11706"/>
                    <a:pt x="26245" y="11725"/>
                  </a:cubicBezTo>
                  <a:cubicBezTo>
                    <a:pt x="25114" y="11725"/>
                    <a:pt x="24114" y="12484"/>
                    <a:pt x="23015" y="12484"/>
                  </a:cubicBezTo>
                  <a:cubicBezTo>
                    <a:pt x="22863" y="12484"/>
                    <a:pt x="22710" y="12469"/>
                    <a:pt x="22554" y="12436"/>
                  </a:cubicBezTo>
                  <a:cubicBezTo>
                    <a:pt x="21488" y="12128"/>
                    <a:pt x="20886" y="11754"/>
                    <a:pt x="20087" y="11754"/>
                  </a:cubicBezTo>
                  <a:cubicBezTo>
                    <a:pt x="19744" y="11754"/>
                    <a:pt x="19365" y="11823"/>
                    <a:pt x="18897" y="11996"/>
                  </a:cubicBezTo>
                  <a:cubicBezTo>
                    <a:pt x="17474" y="12572"/>
                    <a:pt x="16933" y="12572"/>
                    <a:pt x="15510" y="12572"/>
                  </a:cubicBezTo>
                  <a:cubicBezTo>
                    <a:pt x="15104" y="12572"/>
                    <a:pt x="14664" y="12572"/>
                    <a:pt x="14257" y="12707"/>
                  </a:cubicBezTo>
                  <a:cubicBezTo>
                    <a:pt x="13411" y="12843"/>
                    <a:pt x="12970" y="13114"/>
                    <a:pt x="12564" y="13689"/>
                  </a:cubicBezTo>
                  <a:cubicBezTo>
                    <a:pt x="12395" y="13825"/>
                    <a:pt x="12395" y="13960"/>
                    <a:pt x="12564" y="13960"/>
                  </a:cubicBezTo>
                  <a:cubicBezTo>
                    <a:pt x="11988" y="14976"/>
                    <a:pt x="12395" y="15958"/>
                    <a:pt x="12970" y="16805"/>
                  </a:cubicBezTo>
                  <a:cubicBezTo>
                    <a:pt x="13411" y="17787"/>
                    <a:pt x="14257" y="18498"/>
                    <a:pt x="14799" y="19345"/>
                  </a:cubicBezTo>
                  <a:cubicBezTo>
                    <a:pt x="15239" y="19886"/>
                    <a:pt x="15646" y="20598"/>
                    <a:pt x="15781" y="21444"/>
                  </a:cubicBezTo>
                  <a:cubicBezTo>
                    <a:pt x="15950" y="22731"/>
                    <a:pt x="15239" y="23273"/>
                    <a:pt x="14393" y="24119"/>
                  </a:cubicBezTo>
                  <a:cubicBezTo>
                    <a:pt x="13411" y="25406"/>
                    <a:pt x="13546" y="25982"/>
                    <a:pt x="13241" y="27506"/>
                  </a:cubicBezTo>
                  <a:cubicBezTo>
                    <a:pt x="13106" y="28657"/>
                    <a:pt x="12124" y="29064"/>
                    <a:pt x="11853" y="30046"/>
                  </a:cubicBezTo>
                  <a:cubicBezTo>
                    <a:pt x="11277" y="31197"/>
                    <a:pt x="11142" y="32315"/>
                    <a:pt x="10160" y="33161"/>
                  </a:cubicBezTo>
                  <a:cubicBezTo>
                    <a:pt x="7485" y="26659"/>
                    <a:pt x="7620" y="18904"/>
                    <a:pt x="11988" y="13114"/>
                  </a:cubicBezTo>
                  <a:cubicBezTo>
                    <a:pt x="16221" y="7492"/>
                    <a:pt x="23265" y="4648"/>
                    <a:pt x="30343" y="4512"/>
                  </a:cubicBezTo>
                  <a:close/>
                  <a:moveTo>
                    <a:pt x="29902" y="2108"/>
                  </a:moveTo>
                  <a:cubicBezTo>
                    <a:pt x="33289" y="2108"/>
                    <a:pt x="36675" y="2954"/>
                    <a:pt x="40062" y="3970"/>
                  </a:cubicBezTo>
                  <a:cubicBezTo>
                    <a:pt x="39926" y="4512"/>
                    <a:pt x="40062" y="5088"/>
                    <a:pt x="40332" y="5494"/>
                  </a:cubicBezTo>
                  <a:cubicBezTo>
                    <a:pt x="37375" y="4283"/>
                    <a:pt x="34118" y="3689"/>
                    <a:pt x="30836" y="3689"/>
                  </a:cubicBezTo>
                  <a:cubicBezTo>
                    <a:pt x="24571" y="3689"/>
                    <a:pt x="18215" y="5854"/>
                    <a:pt x="13682" y="10032"/>
                  </a:cubicBezTo>
                  <a:cubicBezTo>
                    <a:pt x="6909" y="16229"/>
                    <a:pt x="5927" y="26659"/>
                    <a:pt x="9855" y="34719"/>
                  </a:cubicBezTo>
                  <a:cubicBezTo>
                    <a:pt x="12395" y="39798"/>
                    <a:pt x="16797" y="44031"/>
                    <a:pt x="22012" y="46842"/>
                  </a:cubicBezTo>
                  <a:cubicBezTo>
                    <a:pt x="21877" y="46842"/>
                    <a:pt x="21707" y="46978"/>
                    <a:pt x="21572" y="47147"/>
                  </a:cubicBezTo>
                  <a:cubicBezTo>
                    <a:pt x="10431" y="41356"/>
                    <a:pt x="1558" y="29064"/>
                    <a:pt x="6198" y="16094"/>
                  </a:cubicBezTo>
                  <a:cubicBezTo>
                    <a:pt x="8467" y="10032"/>
                    <a:pt x="12835" y="6070"/>
                    <a:pt x="18897" y="4241"/>
                  </a:cubicBezTo>
                  <a:cubicBezTo>
                    <a:pt x="22418" y="3124"/>
                    <a:pt x="26110" y="2108"/>
                    <a:pt x="29902" y="2108"/>
                  </a:cubicBezTo>
                  <a:close/>
                  <a:moveTo>
                    <a:pt x="29087" y="865"/>
                  </a:moveTo>
                  <a:cubicBezTo>
                    <a:pt x="32866" y="865"/>
                    <a:pt x="36628" y="1512"/>
                    <a:pt x="40332" y="2819"/>
                  </a:cubicBezTo>
                  <a:cubicBezTo>
                    <a:pt x="40197" y="2954"/>
                    <a:pt x="40197" y="3124"/>
                    <a:pt x="40062" y="3259"/>
                  </a:cubicBezTo>
                  <a:lnTo>
                    <a:pt x="40062" y="3801"/>
                  </a:lnTo>
                  <a:cubicBezTo>
                    <a:pt x="36930" y="2235"/>
                    <a:pt x="33528" y="1583"/>
                    <a:pt x="30126" y="1583"/>
                  </a:cubicBezTo>
                  <a:cubicBezTo>
                    <a:pt x="28009" y="1583"/>
                    <a:pt x="25893" y="1836"/>
                    <a:pt x="23841" y="2277"/>
                  </a:cubicBezTo>
                  <a:cubicBezTo>
                    <a:pt x="18626" y="3395"/>
                    <a:pt x="13411" y="4952"/>
                    <a:pt x="9720" y="8881"/>
                  </a:cubicBezTo>
                  <a:cubicBezTo>
                    <a:pt x="2947" y="16229"/>
                    <a:pt x="2811" y="27235"/>
                    <a:pt x="7755" y="35565"/>
                  </a:cubicBezTo>
                  <a:cubicBezTo>
                    <a:pt x="10871" y="40916"/>
                    <a:pt x="15781" y="45013"/>
                    <a:pt x="21301" y="47689"/>
                  </a:cubicBezTo>
                  <a:cubicBezTo>
                    <a:pt x="21166" y="47824"/>
                    <a:pt x="21166" y="47824"/>
                    <a:pt x="21166" y="47994"/>
                  </a:cubicBezTo>
                  <a:lnTo>
                    <a:pt x="21166" y="48671"/>
                  </a:lnTo>
                  <a:cubicBezTo>
                    <a:pt x="14799" y="45149"/>
                    <a:pt x="8602" y="41051"/>
                    <a:pt x="4775" y="34854"/>
                  </a:cubicBezTo>
                  <a:cubicBezTo>
                    <a:pt x="712" y="28217"/>
                    <a:pt x="272" y="20191"/>
                    <a:pt x="3522" y="13283"/>
                  </a:cubicBezTo>
                  <a:cubicBezTo>
                    <a:pt x="6638" y="6510"/>
                    <a:pt x="14257" y="3530"/>
                    <a:pt x="21030" y="1837"/>
                  </a:cubicBezTo>
                  <a:cubicBezTo>
                    <a:pt x="23715" y="1190"/>
                    <a:pt x="26405" y="865"/>
                    <a:pt x="29087" y="865"/>
                  </a:cubicBezTo>
                  <a:close/>
                  <a:moveTo>
                    <a:pt x="22283" y="46978"/>
                  </a:moveTo>
                  <a:cubicBezTo>
                    <a:pt x="22554" y="47147"/>
                    <a:pt x="22859" y="47282"/>
                    <a:pt x="22994" y="47282"/>
                  </a:cubicBezTo>
                  <a:lnTo>
                    <a:pt x="22994" y="47418"/>
                  </a:lnTo>
                  <a:cubicBezTo>
                    <a:pt x="22994" y="47689"/>
                    <a:pt x="22994" y="47994"/>
                    <a:pt x="22859" y="48400"/>
                  </a:cubicBezTo>
                  <a:cubicBezTo>
                    <a:pt x="22746" y="48625"/>
                    <a:pt x="22423" y="48873"/>
                    <a:pt x="22162" y="48873"/>
                  </a:cubicBezTo>
                  <a:cubicBezTo>
                    <a:pt x="22109" y="48873"/>
                    <a:pt x="22058" y="48863"/>
                    <a:pt x="22012" y="48840"/>
                  </a:cubicBezTo>
                  <a:cubicBezTo>
                    <a:pt x="21166" y="48400"/>
                    <a:pt x="22012" y="47418"/>
                    <a:pt x="22283" y="46978"/>
                  </a:cubicBezTo>
                  <a:close/>
                  <a:moveTo>
                    <a:pt x="31607" y="4496"/>
                  </a:moveTo>
                  <a:cubicBezTo>
                    <a:pt x="34840" y="4496"/>
                    <a:pt x="38046" y="5190"/>
                    <a:pt x="40908" y="6341"/>
                  </a:cubicBezTo>
                  <a:cubicBezTo>
                    <a:pt x="40908" y="6341"/>
                    <a:pt x="40908" y="6510"/>
                    <a:pt x="41044" y="6646"/>
                  </a:cubicBezTo>
                  <a:cubicBezTo>
                    <a:pt x="44565" y="8881"/>
                    <a:pt x="47545" y="11861"/>
                    <a:pt x="49814" y="15383"/>
                  </a:cubicBezTo>
                  <a:cubicBezTo>
                    <a:pt x="48968" y="14807"/>
                    <a:pt x="48121" y="14536"/>
                    <a:pt x="47105" y="14536"/>
                  </a:cubicBezTo>
                  <a:cubicBezTo>
                    <a:pt x="46428" y="14536"/>
                    <a:pt x="45852" y="14807"/>
                    <a:pt x="45581" y="15653"/>
                  </a:cubicBezTo>
                  <a:cubicBezTo>
                    <a:pt x="45581" y="16094"/>
                    <a:pt x="45717" y="16669"/>
                    <a:pt x="46259" y="16805"/>
                  </a:cubicBezTo>
                  <a:cubicBezTo>
                    <a:pt x="46699" y="17211"/>
                    <a:pt x="47105" y="17347"/>
                    <a:pt x="47545" y="17516"/>
                  </a:cubicBezTo>
                  <a:cubicBezTo>
                    <a:pt x="47952" y="17787"/>
                    <a:pt x="48392" y="17787"/>
                    <a:pt x="48663" y="18058"/>
                  </a:cubicBezTo>
                  <a:cubicBezTo>
                    <a:pt x="49374" y="18363"/>
                    <a:pt x="50661" y="19480"/>
                    <a:pt x="49374" y="20327"/>
                  </a:cubicBezTo>
                  <a:lnTo>
                    <a:pt x="49239" y="20327"/>
                  </a:lnTo>
                  <a:cubicBezTo>
                    <a:pt x="47275" y="19886"/>
                    <a:pt x="45717" y="18193"/>
                    <a:pt x="43583" y="17787"/>
                  </a:cubicBezTo>
                  <a:cubicBezTo>
                    <a:pt x="42669" y="17567"/>
                    <a:pt x="41577" y="17389"/>
                    <a:pt x="40502" y="17389"/>
                  </a:cubicBezTo>
                  <a:cubicBezTo>
                    <a:pt x="39427" y="17389"/>
                    <a:pt x="38368" y="17567"/>
                    <a:pt x="37522" y="18058"/>
                  </a:cubicBezTo>
                  <a:lnTo>
                    <a:pt x="37522" y="18193"/>
                  </a:lnTo>
                  <a:cubicBezTo>
                    <a:pt x="37454" y="18126"/>
                    <a:pt x="37386" y="18092"/>
                    <a:pt x="37336" y="18092"/>
                  </a:cubicBezTo>
                  <a:cubicBezTo>
                    <a:pt x="37285" y="18092"/>
                    <a:pt x="37251" y="18126"/>
                    <a:pt x="37251" y="18193"/>
                  </a:cubicBezTo>
                  <a:cubicBezTo>
                    <a:pt x="36269" y="20191"/>
                    <a:pt x="36675" y="22426"/>
                    <a:pt x="37251" y="24560"/>
                  </a:cubicBezTo>
                  <a:cubicBezTo>
                    <a:pt x="37580" y="25587"/>
                    <a:pt x="38133" y="25991"/>
                    <a:pt x="38865" y="25991"/>
                  </a:cubicBezTo>
                  <a:cubicBezTo>
                    <a:pt x="39340" y="25991"/>
                    <a:pt x="39889" y="25821"/>
                    <a:pt x="40502" y="25542"/>
                  </a:cubicBezTo>
                  <a:cubicBezTo>
                    <a:pt x="40502" y="25542"/>
                    <a:pt x="40637" y="25406"/>
                    <a:pt x="40637" y="25271"/>
                  </a:cubicBezTo>
                  <a:cubicBezTo>
                    <a:pt x="40332" y="24560"/>
                    <a:pt x="40502" y="23984"/>
                    <a:pt x="40502" y="23273"/>
                  </a:cubicBezTo>
                  <a:cubicBezTo>
                    <a:pt x="40908" y="23273"/>
                    <a:pt x="41179" y="23137"/>
                    <a:pt x="41484" y="23002"/>
                  </a:cubicBezTo>
                  <a:cubicBezTo>
                    <a:pt x="41755" y="23578"/>
                    <a:pt x="41755" y="24119"/>
                    <a:pt x="41619" y="24695"/>
                  </a:cubicBezTo>
                  <a:cubicBezTo>
                    <a:pt x="41619" y="24831"/>
                    <a:pt x="41619" y="24966"/>
                    <a:pt x="41755" y="24966"/>
                  </a:cubicBezTo>
                  <a:cubicBezTo>
                    <a:pt x="41965" y="25056"/>
                    <a:pt x="42149" y="25093"/>
                    <a:pt x="42323" y="25093"/>
                  </a:cubicBezTo>
                  <a:cubicBezTo>
                    <a:pt x="42734" y="25093"/>
                    <a:pt x="43083" y="24886"/>
                    <a:pt x="43583" y="24695"/>
                  </a:cubicBezTo>
                  <a:cubicBezTo>
                    <a:pt x="43583" y="24560"/>
                    <a:pt x="43719" y="24560"/>
                    <a:pt x="43719" y="24560"/>
                  </a:cubicBezTo>
                  <a:cubicBezTo>
                    <a:pt x="44024" y="24695"/>
                    <a:pt x="44159" y="24966"/>
                    <a:pt x="43888" y="25271"/>
                  </a:cubicBezTo>
                  <a:cubicBezTo>
                    <a:pt x="43888" y="25406"/>
                    <a:pt x="43719" y="25542"/>
                    <a:pt x="43583" y="25677"/>
                  </a:cubicBezTo>
                  <a:lnTo>
                    <a:pt x="43583" y="25982"/>
                  </a:lnTo>
                  <a:lnTo>
                    <a:pt x="43583" y="26117"/>
                  </a:lnTo>
                  <a:cubicBezTo>
                    <a:pt x="43583" y="26524"/>
                    <a:pt x="44159" y="26659"/>
                    <a:pt x="44565" y="26659"/>
                  </a:cubicBezTo>
                  <a:cubicBezTo>
                    <a:pt x="45006" y="26524"/>
                    <a:pt x="45277" y="26117"/>
                    <a:pt x="45581" y="25982"/>
                  </a:cubicBezTo>
                  <a:cubicBezTo>
                    <a:pt x="45729" y="25816"/>
                    <a:pt x="45916" y="25700"/>
                    <a:pt x="46106" y="25700"/>
                  </a:cubicBezTo>
                  <a:cubicBezTo>
                    <a:pt x="46265" y="25700"/>
                    <a:pt x="46425" y="25781"/>
                    <a:pt x="46563" y="25982"/>
                  </a:cubicBezTo>
                  <a:cubicBezTo>
                    <a:pt x="46699" y="26117"/>
                    <a:pt x="46699" y="26388"/>
                    <a:pt x="46699" y="26524"/>
                  </a:cubicBezTo>
                  <a:cubicBezTo>
                    <a:pt x="46699" y="27235"/>
                    <a:pt x="45852" y="27506"/>
                    <a:pt x="45277" y="27506"/>
                  </a:cubicBezTo>
                  <a:cubicBezTo>
                    <a:pt x="45085" y="27410"/>
                    <a:pt x="44809" y="27314"/>
                    <a:pt x="44520" y="27314"/>
                  </a:cubicBezTo>
                  <a:cubicBezTo>
                    <a:pt x="44400" y="27314"/>
                    <a:pt x="44278" y="27331"/>
                    <a:pt x="44159" y="27370"/>
                  </a:cubicBezTo>
                  <a:lnTo>
                    <a:pt x="44024" y="27370"/>
                  </a:lnTo>
                  <a:lnTo>
                    <a:pt x="44024" y="27506"/>
                  </a:lnTo>
                  <a:cubicBezTo>
                    <a:pt x="43719" y="27675"/>
                    <a:pt x="43719" y="27946"/>
                    <a:pt x="44024" y="28082"/>
                  </a:cubicBezTo>
                  <a:cubicBezTo>
                    <a:pt x="44159" y="28217"/>
                    <a:pt x="44295" y="28352"/>
                    <a:pt x="44430" y="28657"/>
                  </a:cubicBezTo>
                  <a:cubicBezTo>
                    <a:pt x="44565" y="28657"/>
                    <a:pt x="44565" y="28657"/>
                    <a:pt x="44735" y="28793"/>
                  </a:cubicBezTo>
                  <a:cubicBezTo>
                    <a:pt x="44480" y="29126"/>
                    <a:pt x="44180" y="29266"/>
                    <a:pt x="43893" y="29266"/>
                  </a:cubicBezTo>
                  <a:cubicBezTo>
                    <a:pt x="43685" y="29266"/>
                    <a:pt x="43484" y="29192"/>
                    <a:pt x="43312" y="29064"/>
                  </a:cubicBezTo>
                  <a:cubicBezTo>
                    <a:pt x="42466" y="28928"/>
                    <a:pt x="41484" y="28217"/>
                    <a:pt x="40773" y="27946"/>
                  </a:cubicBezTo>
                  <a:cubicBezTo>
                    <a:pt x="39533" y="27380"/>
                    <a:pt x="37758" y="26278"/>
                    <a:pt x="36162" y="26278"/>
                  </a:cubicBezTo>
                  <a:cubicBezTo>
                    <a:pt x="35753" y="26278"/>
                    <a:pt x="35356" y="26351"/>
                    <a:pt x="34982" y="26524"/>
                  </a:cubicBezTo>
                  <a:cubicBezTo>
                    <a:pt x="33424" y="27370"/>
                    <a:pt x="33018" y="29199"/>
                    <a:pt x="32882" y="30757"/>
                  </a:cubicBezTo>
                  <a:cubicBezTo>
                    <a:pt x="32442" y="33601"/>
                    <a:pt x="32578" y="36683"/>
                    <a:pt x="32882" y="39528"/>
                  </a:cubicBezTo>
                  <a:cubicBezTo>
                    <a:pt x="33018" y="41356"/>
                    <a:pt x="33289" y="44031"/>
                    <a:pt x="35117" y="45149"/>
                  </a:cubicBezTo>
                  <a:cubicBezTo>
                    <a:pt x="35606" y="45440"/>
                    <a:pt x="36127" y="45567"/>
                    <a:pt x="36646" y="45567"/>
                  </a:cubicBezTo>
                  <a:cubicBezTo>
                    <a:pt x="37636" y="45567"/>
                    <a:pt x="38617" y="45104"/>
                    <a:pt x="39350" y="44438"/>
                  </a:cubicBezTo>
                  <a:cubicBezTo>
                    <a:pt x="40908" y="42914"/>
                    <a:pt x="41348" y="40510"/>
                    <a:pt x="42195" y="38681"/>
                  </a:cubicBezTo>
                  <a:cubicBezTo>
                    <a:pt x="42601" y="37665"/>
                    <a:pt x="43177" y="36988"/>
                    <a:pt x="44024" y="36412"/>
                  </a:cubicBezTo>
                  <a:cubicBezTo>
                    <a:pt x="44565" y="35972"/>
                    <a:pt x="45141" y="35701"/>
                    <a:pt x="45717" y="35565"/>
                  </a:cubicBezTo>
                  <a:cubicBezTo>
                    <a:pt x="46123" y="35836"/>
                    <a:pt x="46563" y="35972"/>
                    <a:pt x="46970" y="36277"/>
                  </a:cubicBezTo>
                  <a:cubicBezTo>
                    <a:pt x="47275" y="36818"/>
                    <a:pt x="46834" y="36988"/>
                    <a:pt x="47410" y="37530"/>
                  </a:cubicBezTo>
                  <a:lnTo>
                    <a:pt x="47681" y="37530"/>
                  </a:lnTo>
                  <a:cubicBezTo>
                    <a:pt x="47918" y="37411"/>
                    <a:pt x="48826" y="36957"/>
                    <a:pt x="49323" y="36957"/>
                  </a:cubicBezTo>
                  <a:cubicBezTo>
                    <a:pt x="49395" y="36957"/>
                    <a:pt x="49458" y="36966"/>
                    <a:pt x="49510" y="36988"/>
                  </a:cubicBezTo>
                  <a:cubicBezTo>
                    <a:pt x="49510" y="36988"/>
                    <a:pt x="49645" y="37394"/>
                    <a:pt x="49814" y="37530"/>
                  </a:cubicBezTo>
                  <a:cubicBezTo>
                    <a:pt x="50221" y="37834"/>
                    <a:pt x="50356" y="38105"/>
                    <a:pt x="51067" y="38241"/>
                  </a:cubicBezTo>
                  <a:cubicBezTo>
                    <a:pt x="51105" y="38260"/>
                    <a:pt x="51141" y="38268"/>
                    <a:pt x="51174" y="38268"/>
                  </a:cubicBezTo>
                  <a:cubicBezTo>
                    <a:pt x="51376" y="38268"/>
                    <a:pt x="51465" y="37951"/>
                    <a:pt x="51203" y="37834"/>
                  </a:cubicBezTo>
                  <a:cubicBezTo>
                    <a:pt x="50796" y="37394"/>
                    <a:pt x="50356" y="36988"/>
                    <a:pt x="49950" y="36412"/>
                  </a:cubicBezTo>
                  <a:cubicBezTo>
                    <a:pt x="49814" y="36277"/>
                    <a:pt x="49645" y="36277"/>
                    <a:pt x="49510" y="36277"/>
                  </a:cubicBezTo>
                  <a:cubicBezTo>
                    <a:pt x="49133" y="36465"/>
                    <a:pt x="48741" y="36734"/>
                    <a:pt x="48343" y="36734"/>
                  </a:cubicBezTo>
                  <a:cubicBezTo>
                    <a:pt x="48168" y="36734"/>
                    <a:pt x="47992" y="36682"/>
                    <a:pt x="47816" y="36548"/>
                  </a:cubicBezTo>
                  <a:cubicBezTo>
                    <a:pt x="47410" y="36141"/>
                    <a:pt x="47816" y="36277"/>
                    <a:pt x="47545" y="35836"/>
                  </a:cubicBezTo>
                  <a:cubicBezTo>
                    <a:pt x="47410" y="35430"/>
                    <a:pt x="47545" y="35295"/>
                    <a:pt x="47105" y="34990"/>
                  </a:cubicBezTo>
                  <a:cubicBezTo>
                    <a:pt x="46927" y="34847"/>
                    <a:pt x="46696" y="34789"/>
                    <a:pt x="46441" y="34789"/>
                  </a:cubicBezTo>
                  <a:cubicBezTo>
                    <a:pt x="45727" y="34789"/>
                    <a:pt x="44818" y="35241"/>
                    <a:pt x="44295" y="35565"/>
                  </a:cubicBezTo>
                  <a:cubicBezTo>
                    <a:pt x="42872" y="36412"/>
                    <a:pt x="42026" y="37530"/>
                    <a:pt x="41484" y="38952"/>
                  </a:cubicBezTo>
                  <a:cubicBezTo>
                    <a:pt x="40502" y="41051"/>
                    <a:pt x="39791" y="44878"/>
                    <a:pt x="36946" y="44878"/>
                  </a:cubicBezTo>
                  <a:cubicBezTo>
                    <a:pt x="36901" y="44880"/>
                    <a:pt x="36857" y="44881"/>
                    <a:pt x="36813" y="44881"/>
                  </a:cubicBezTo>
                  <a:cubicBezTo>
                    <a:pt x="33421" y="44881"/>
                    <a:pt x="33289" y="39766"/>
                    <a:pt x="33289" y="37259"/>
                  </a:cubicBezTo>
                  <a:cubicBezTo>
                    <a:pt x="33153" y="34719"/>
                    <a:pt x="32882" y="31908"/>
                    <a:pt x="33560" y="29504"/>
                  </a:cubicBezTo>
                  <a:cubicBezTo>
                    <a:pt x="33996" y="27887"/>
                    <a:pt x="35073" y="26932"/>
                    <a:pt x="36498" y="26932"/>
                  </a:cubicBezTo>
                  <a:cubicBezTo>
                    <a:pt x="36954" y="26932"/>
                    <a:pt x="37445" y="27030"/>
                    <a:pt x="37962" y="27235"/>
                  </a:cubicBezTo>
                  <a:cubicBezTo>
                    <a:pt x="39080" y="27675"/>
                    <a:pt x="40197" y="28217"/>
                    <a:pt x="41348" y="28657"/>
                  </a:cubicBezTo>
                  <a:cubicBezTo>
                    <a:pt x="42282" y="29187"/>
                    <a:pt x="43536" y="29943"/>
                    <a:pt x="44703" y="29943"/>
                  </a:cubicBezTo>
                  <a:cubicBezTo>
                    <a:pt x="45102" y="29943"/>
                    <a:pt x="45490" y="29855"/>
                    <a:pt x="45852" y="29639"/>
                  </a:cubicBezTo>
                  <a:lnTo>
                    <a:pt x="45988" y="29504"/>
                  </a:lnTo>
                  <a:cubicBezTo>
                    <a:pt x="45852" y="28793"/>
                    <a:pt x="44430" y="28352"/>
                    <a:pt x="44295" y="27811"/>
                  </a:cubicBezTo>
                  <a:cubicBezTo>
                    <a:pt x="44295" y="27636"/>
                    <a:pt x="44383" y="27561"/>
                    <a:pt x="44491" y="27561"/>
                  </a:cubicBezTo>
                  <a:cubicBezTo>
                    <a:pt x="44572" y="27561"/>
                    <a:pt x="44662" y="27603"/>
                    <a:pt x="44735" y="27675"/>
                  </a:cubicBezTo>
                  <a:lnTo>
                    <a:pt x="45006" y="27675"/>
                  </a:lnTo>
                  <a:cubicBezTo>
                    <a:pt x="45141" y="27811"/>
                    <a:pt x="45277" y="27811"/>
                    <a:pt x="45412" y="27811"/>
                  </a:cubicBezTo>
                  <a:cubicBezTo>
                    <a:pt x="45852" y="27811"/>
                    <a:pt x="46123" y="27675"/>
                    <a:pt x="46428" y="27506"/>
                  </a:cubicBezTo>
                  <a:cubicBezTo>
                    <a:pt x="46970" y="27235"/>
                    <a:pt x="47275" y="26829"/>
                    <a:pt x="47105" y="26253"/>
                  </a:cubicBezTo>
                  <a:cubicBezTo>
                    <a:pt x="46970" y="25813"/>
                    <a:pt x="46699" y="25406"/>
                    <a:pt x="46123" y="25271"/>
                  </a:cubicBezTo>
                  <a:cubicBezTo>
                    <a:pt x="45852" y="25271"/>
                    <a:pt x="45581" y="25406"/>
                    <a:pt x="45412" y="25542"/>
                  </a:cubicBezTo>
                  <a:cubicBezTo>
                    <a:pt x="45204" y="25749"/>
                    <a:pt x="44659" y="26295"/>
                    <a:pt x="44232" y="26295"/>
                  </a:cubicBezTo>
                  <a:cubicBezTo>
                    <a:pt x="44102" y="26295"/>
                    <a:pt x="43983" y="26244"/>
                    <a:pt x="43888" y="26117"/>
                  </a:cubicBezTo>
                  <a:cubicBezTo>
                    <a:pt x="43888" y="25542"/>
                    <a:pt x="45006" y="24831"/>
                    <a:pt x="44430" y="24119"/>
                  </a:cubicBezTo>
                  <a:cubicBezTo>
                    <a:pt x="44351" y="23961"/>
                    <a:pt x="44225" y="23895"/>
                    <a:pt x="44073" y="23895"/>
                  </a:cubicBezTo>
                  <a:cubicBezTo>
                    <a:pt x="43966" y="23895"/>
                    <a:pt x="43845" y="23928"/>
                    <a:pt x="43719" y="23984"/>
                  </a:cubicBezTo>
                  <a:cubicBezTo>
                    <a:pt x="43170" y="24231"/>
                    <a:pt x="42955" y="24633"/>
                    <a:pt x="42443" y="24633"/>
                  </a:cubicBezTo>
                  <a:cubicBezTo>
                    <a:pt x="42323" y="24633"/>
                    <a:pt x="42186" y="24611"/>
                    <a:pt x="42026" y="24560"/>
                  </a:cubicBezTo>
                  <a:cubicBezTo>
                    <a:pt x="42195" y="23984"/>
                    <a:pt x="42195" y="23273"/>
                    <a:pt x="41755" y="22731"/>
                  </a:cubicBezTo>
                  <a:cubicBezTo>
                    <a:pt x="41755" y="22596"/>
                    <a:pt x="41619" y="22596"/>
                    <a:pt x="41619" y="22596"/>
                  </a:cubicBezTo>
                  <a:cubicBezTo>
                    <a:pt x="41179" y="22731"/>
                    <a:pt x="40908" y="22866"/>
                    <a:pt x="40637" y="23137"/>
                  </a:cubicBezTo>
                  <a:lnTo>
                    <a:pt x="40637" y="23002"/>
                  </a:lnTo>
                  <a:cubicBezTo>
                    <a:pt x="40637" y="22834"/>
                    <a:pt x="40521" y="22719"/>
                    <a:pt x="40400" y="22719"/>
                  </a:cubicBezTo>
                  <a:cubicBezTo>
                    <a:pt x="40325" y="22719"/>
                    <a:pt x="40249" y="22763"/>
                    <a:pt x="40197" y="22866"/>
                  </a:cubicBezTo>
                  <a:cubicBezTo>
                    <a:pt x="40062" y="23442"/>
                    <a:pt x="39926" y="23849"/>
                    <a:pt x="39926" y="24424"/>
                  </a:cubicBezTo>
                  <a:cubicBezTo>
                    <a:pt x="39926" y="24966"/>
                    <a:pt x="40197" y="25271"/>
                    <a:pt x="39486" y="25406"/>
                  </a:cubicBezTo>
                  <a:lnTo>
                    <a:pt x="37793" y="24695"/>
                  </a:lnTo>
                  <a:cubicBezTo>
                    <a:pt x="37793" y="24424"/>
                    <a:pt x="37657" y="24119"/>
                    <a:pt x="37657" y="23713"/>
                  </a:cubicBezTo>
                  <a:cubicBezTo>
                    <a:pt x="37115" y="22020"/>
                    <a:pt x="36811" y="20191"/>
                    <a:pt x="37522" y="18363"/>
                  </a:cubicBezTo>
                  <a:cubicBezTo>
                    <a:pt x="37612" y="18363"/>
                    <a:pt x="37642" y="18423"/>
                    <a:pt x="37692" y="18423"/>
                  </a:cubicBezTo>
                  <a:cubicBezTo>
                    <a:pt x="37717" y="18423"/>
                    <a:pt x="37748" y="18408"/>
                    <a:pt x="37793" y="18363"/>
                  </a:cubicBezTo>
                  <a:cubicBezTo>
                    <a:pt x="38588" y="17982"/>
                    <a:pt x="39539" y="17819"/>
                    <a:pt x="40532" y="17819"/>
                  </a:cubicBezTo>
                  <a:cubicBezTo>
                    <a:pt x="42540" y="17819"/>
                    <a:pt x="44718" y="18483"/>
                    <a:pt x="46123" y="19345"/>
                  </a:cubicBezTo>
                  <a:cubicBezTo>
                    <a:pt x="47174" y="19994"/>
                    <a:pt x="48085" y="20615"/>
                    <a:pt x="49292" y="20615"/>
                  </a:cubicBezTo>
                  <a:cubicBezTo>
                    <a:pt x="49407" y="20615"/>
                    <a:pt x="49524" y="20609"/>
                    <a:pt x="49645" y="20598"/>
                  </a:cubicBezTo>
                  <a:cubicBezTo>
                    <a:pt x="49814" y="20598"/>
                    <a:pt x="49814" y="20598"/>
                    <a:pt x="49814" y="20462"/>
                  </a:cubicBezTo>
                  <a:cubicBezTo>
                    <a:pt x="50356" y="20056"/>
                    <a:pt x="50492" y="19040"/>
                    <a:pt x="50085" y="18498"/>
                  </a:cubicBezTo>
                  <a:cubicBezTo>
                    <a:pt x="49239" y="17076"/>
                    <a:pt x="47105" y="17347"/>
                    <a:pt x="46123" y="16229"/>
                  </a:cubicBezTo>
                  <a:cubicBezTo>
                    <a:pt x="46123" y="16161"/>
                    <a:pt x="46089" y="16128"/>
                    <a:pt x="46055" y="16128"/>
                  </a:cubicBezTo>
                  <a:cubicBezTo>
                    <a:pt x="46022" y="16128"/>
                    <a:pt x="45988" y="16161"/>
                    <a:pt x="45988" y="16229"/>
                  </a:cubicBezTo>
                  <a:cubicBezTo>
                    <a:pt x="45852" y="15823"/>
                    <a:pt x="46259" y="15247"/>
                    <a:pt x="46699" y="15112"/>
                  </a:cubicBezTo>
                  <a:cubicBezTo>
                    <a:pt x="46789" y="15066"/>
                    <a:pt x="46883" y="15051"/>
                    <a:pt x="46979" y="15051"/>
                  </a:cubicBezTo>
                  <a:cubicBezTo>
                    <a:pt x="47169" y="15051"/>
                    <a:pt x="47365" y="15112"/>
                    <a:pt x="47545" y="15112"/>
                  </a:cubicBezTo>
                  <a:cubicBezTo>
                    <a:pt x="48121" y="15112"/>
                    <a:pt x="48663" y="15383"/>
                    <a:pt x="49239" y="15653"/>
                  </a:cubicBezTo>
                  <a:cubicBezTo>
                    <a:pt x="49645" y="15823"/>
                    <a:pt x="50085" y="16094"/>
                    <a:pt x="50492" y="16500"/>
                  </a:cubicBezTo>
                  <a:cubicBezTo>
                    <a:pt x="52896" y="20733"/>
                    <a:pt x="54047" y="25542"/>
                    <a:pt x="53607" y="30486"/>
                  </a:cubicBezTo>
                  <a:cubicBezTo>
                    <a:pt x="52761" y="39798"/>
                    <a:pt x="45717" y="47994"/>
                    <a:pt x="36269" y="49111"/>
                  </a:cubicBezTo>
                  <a:cubicBezTo>
                    <a:pt x="35573" y="49188"/>
                    <a:pt x="34872" y="49225"/>
                    <a:pt x="34168" y="49225"/>
                  </a:cubicBezTo>
                  <a:cubicBezTo>
                    <a:pt x="25872" y="49225"/>
                    <a:pt x="17247" y="44043"/>
                    <a:pt x="12564" y="37394"/>
                  </a:cubicBezTo>
                  <a:cubicBezTo>
                    <a:pt x="11717" y="36277"/>
                    <a:pt x="11006" y="34990"/>
                    <a:pt x="10431" y="33737"/>
                  </a:cubicBezTo>
                  <a:cubicBezTo>
                    <a:pt x="11006" y="33297"/>
                    <a:pt x="11413" y="32890"/>
                    <a:pt x="11717" y="32315"/>
                  </a:cubicBezTo>
                  <a:cubicBezTo>
                    <a:pt x="12124" y="31468"/>
                    <a:pt x="11853" y="31739"/>
                    <a:pt x="12124" y="31062"/>
                  </a:cubicBezTo>
                  <a:cubicBezTo>
                    <a:pt x="12564" y="30350"/>
                    <a:pt x="13106" y="29910"/>
                    <a:pt x="13411" y="29199"/>
                  </a:cubicBezTo>
                  <a:cubicBezTo>
                    <a:pt x="13682" y="28793"/>
                    <a:pt x="13817" y="28352"/>
                    <a:pt x="13817" y="27811"/>
                  </a:cubicBezTo>
                  <a:cubicBezTo>
                    <a:pt x="13953" y="27370"/>
                    <a:pt x="13817" y="26964"/>
                    <a:pt x="13953" y="26524"/>
                  </a:cubicBezTo>
                  <a:cubicBezTo>
                    <a:pt x="14088" y="25542"/>
                    <a:pt x="14799" y="24831"/>
                    <a:pt x="15510" y="23984"/>
                  </a:cubicBezTo>
                  <a:cubicBezTo>
                    <a:pt x="16221" y="23137"/>
                    <a:pt x="16628" y="22426"/>
                    <a:pt x="16357" y="21173"/>
                  </a:cubicBezTo>
                  <a:cubicBezTo>
                    <a:pt x="15950" y="19040"/>
                    <a:pt x="11988" y="16500"/>
                    <a:pt x="12835" y="14130"/>
                  </a:cubicBezTo>
                  <a:cubicBezTo>
                    <a:pt x="14257" y="12707"/>
                    <a:pt x="16357" y="13418"/>
                    <a:pt x="18185" y="12978"/>
                  </a:cubicBezTo>
                  <a:cubicBezTo>
                    <a:pt x="18897" y="12843"/>
                    <a:pt x="19337" y="12267"/>
                    <a:pt x="20319" y="12267"/>
                  </a:cubicBezTo>
                  <a:cubicBezTo>
                    <a:pt x="21030" y="12267"/>
                    <a:pt x="21707" y="12843"/>
                    <a:pt x="22283" y="12978"/>
                  </a:cubicBezTo>
                  <a:cubicBezTo>
                    <a:pt x="22632" y="13104"/>
                    <a:pt x="22913" y="13149"/>
                    <a:pt x="23181" y="13149"/>
                  </a:cubicBezTo>
                  <a:cubicBezTo>
                    <a:pt x="23562" y="13149"/>
                    <a:pt x="23919" y="13058"/>
                    <a:pt x="24416" y="12978"/>
                  </a:cubicBezTo>
                  <a:cubicBezTo>
                    <a:pt x="25209" y="12650"/>
                    <a:pt x="25913" y="12389"/>
                    <a:pt x="26671" y="12389"/>
                  </a:cubicBezTo>
                  <a:cubicBezTo>
                    <a:pt x="26853" y="12389"/>
                    <a:pt x="27037" y="12404"/>
                    <a:pt x="27227" y="12436"/>
                  </a:cubicBezTo>
                  <a:cubicBezTo>
                    <a:pt x="28074" y="12572"/>
                    <a:pt x="28920" y="12843"/>
                    <a:pt x="29902" y="12843"/>
                  </a:cubicBezTo>
                  <a:cubicBezTo>
                    <a:pt x="30119" y="12862"/>
                    <a:pt x="30344" y="12873"/>
                    <a:pt x="30572" y="12873"/>
                  </a:cubicBezTo>
                  <a:cubicBezTo>
                    <a:pt x="31980" y="12873"/>
                    <a:pt x="33504" y="12453"/>
                    <a:pt x="34000" y="10879"/>
                  </a:cubicBezTo>
                  <a:cubicBezTo>
                    <a:pt x="34711" y="8474"/>
                    <a:pt x="32307" y="6070"/>
                    <a:pt x="30749" y="4512"/>
                  </a:cubicBezTo>
                  <a:cubicBezTo>
                    <a:pt x="31035" y="4501"/>
                    <a:pt x="31321" y="4496"/>
                    <a:pt x="31607" y="4496"/>
                  </a:cubicBezTo>
                  <a:close/>
                  <a:moveTo>
                    <a:pt x="21572" y="49246"/>
                  </a:moveTo>
                  <a:lnTo>
                    <a:pt x="21707" y="49382"/>
                  </a:lnTo>
                  <a:lnTo>
                    <a:pt x="22148" y="49382"/>
                  </a:lnTo>
                  <a:cubicBezTo>
                    <a:pt x="22012" y="49958"/>
                    <a:pt x="22012" y="50533"/>
                    <a:pt x="21877" y="51075"/>
                  </a:cubicBezTo>
                  <a:lnTo>
                    <a:pt x="21877" y="51515"/>
                  </a:lnTo>
                  <a:cubicBezTo>
                    <a:pt x="21707" y="51515"/>
                    <a:pt x="21572" y="51786"/>
                    <a:pt x="21877" y="51786"/>
                  </a:cubicBezTo>
                  <a:lnTo>
                    <a:pt x="21877" y="51922"/>
                  </a:lnTo>
                  <a:lnTo>
                    <a:pt x="21877" y="52227"/>
                  </a:lnTo>
                  <a:cubicBezTo>
                    <a:pt x="21724" y="52565"/>
                    <a:pt x="21470" y="52734"/>
                    <a:pt x="21221" y="52734"/>
                  </a:cubicBezTo>
                  <a:cubicBezTo>
                    <a:pt x="20971" y="52734"/>
                    <a:pt x="20725" y="52565"/>
                    <a:pt x="20590" y="52227"/>
                  </a:cubicBezTo>
                  <a:cubicBezTo>
                    <a:pt x="20183" y="51380"/>
                    <a:pt x="21030" y="50229"/>
                    <a:pt x="21436" y="49382"/>
                  </a:cubicBezTo>
                  <a:lnTo>
                    <a:pt x="21572" y="49246"/>
                  </a:lnTo>
                  <a:close/>
                  <a:moveTo>
                    <a:pt x="15890" y="50443"/>
                  </a:moveTo>
                  <a:cubicBezTo>
                    <a:pt x="17309" y="50443"/>
                    <a:pt x="18701" y="50689"/>
                    <a:pt x="20014" y="51380"/>
                  </a:cubicBezTo>
                  <a:cubicBezTo>
                    <a:pt x="19743" y="52057"/>
                    <a:pt x="19879" y="52768"/>
                    <a:pt x="20861" y="53209"/>
                  </a:cubicBezTo>
                  <a:cubicBezTo>
                    <a:pt x="21014" y="53280"/>
                    <a:pt x="21166" y="53314"/>
                    <a:pt x="21313" y="53314"/>
                  </a:cubicBezTo>
                  <a:cubicBezTo>
                    <a:pt x="21721" y="53314"/>
                    <a:pt x="22084" y="53056"/>
                    <a:pt x="22283" y="52633"/>
                  </a:cubicBezTo>
                  <a:cubicBezTo>
                    <a:pt x="22418" y="52497"/>
                    <a:pt x="22418" y="52362"/>
                    <a:pt x="22418" y="52227"/>
                  </a:cubicBezTo>
                  <a:cubicBezTo>
                    <a:pt x="25669" y="54191"/>
                    <a:pt x="27938" y="56866"/>
                    <a:pt x="29631" y="60388"/>
                  </a:cubicBezTo>
                  <a:cubicBezTo>
                    <a:pt x="28201" y="60693"/>
                    <a:pt x="26771" y="60853"/>
                    <a:pt x="25355" y="60853"/>
                  </a:cubicBezTo>
                  <a:cubicBezTo>
                    <a:pt x="22848" y="60853"/>
                    <a:pt x="20387" y="60352"/>
                    <a:pt x="18050" y="59270"/>
                  </a:cubicBezTo>
                  <a:cubicBezTo>
                    <a:pt x="16086" y="58288"/>
                    <a:pt x="14257" y="57001"/>
                    <a:pt x="12835" y="55444"/>
                  </a:cubicBezTo>
                  <a:cubicBezTo>
                    <a:pt x="11548" y="54191"/>
                    <a:pt x="10871" y="52633"/>
                    <a:pt x="9584" y="51380"/>
                  </a:cubicBezTo>
                  <a:lnTo>
                    <a:pt x="9720" y="51380"/>
                  </a:lnTo>
                  <a:cubicBezTo>
                    <a:pt x="11724" y="50959"/>
                    <a:pt x="13834" y="50443"/>
                    <a:pt x="15890" y="50443"/>
                  </a:cubicBezTo>
                  <a:close/>
                  <a:moveTo>
                    <a:pt x="9313" y="51651"/>
                  </a:moveTo>
                  <a:cubicBezTo>
                    <a:pt x="10295" y="55037"/>
                    <a:pt x="14088" y="58153"/>
                    <a:pt x="17068" y="59677"/>
                  </a:cubicBezTo>
                  <a:cubicBezTo>
                    <a:pt x="19744" y="61026"/>
                    <a:pt x="22606" y="61711"/>
                    <a:pt x="25486" y="61711"/>
                  </a:cubicBezTo>
                  <a:cubicBezTo>
                    <a:pt x="26869" y="61711"/>
                    <a:pt x="28258" y="61553"/>
                    <a:pt x="29631" y="61234"/>
                  </a:cubicBezTo>
                  <a:lnTo>
                    <a:pt x="29767" y="61234"/>
                  </a:lnTo>
                  <a:lnTo>
                    <a:pt x="29767" y="61370"/>
                  </a:lnTo>
                  <a:cubicBezTo>
                    <a:pt x="29767" y="61675"/>
                    <a:pt x="29631" y="62081"/>
                    <a:pt x="29767" y="62386"/>
                  </a:cubicBezTo>
                  <a:cubicBezTo>
                    <a:pt x="28330" y="62691"/>
                    <a:pt x="26905" y="62839"/>
                    <a:pt x="25506" y="62839"/>
                  </a:cubicBezTo>
                  <a:cubicBezTo>
                    <a:pt x="18531" y="62839"/>
                    <a:pt x="12218" y="59166"/>
                    <a:pt x="8467" y="53073"/>
                  </a:cubicBezTo>
                  <a:cubicBezTo>
                    <a:pt x="8602" y="52768"/>
                    <a:pt x="8602" y="52497"/>
                    <a:pt x="8737" y="52227"/>
                  </a:cubicBezTo>
                  <a:cubicBezTo>
                    <a:pt x="8873" y="51922"/>
                    <a:pt x="9008" y="51786"/>
                    <a:pt x="9313" y="51651"/>
                  </a:cubicBezTo>
                  <a:close/>
                  <a:moveTo>
                    <a:pt x="29059" y="1"/>
                  </a:moveTo>
                  <a:cubicBezTo>
                    <a:pt x="21812" y="1"/>
                    <a:pt x="14257" y="2490"/>
                    <a:pt x="8737" y="6205"/>
                  </a:cubicBezTo>
                  <a:cubicBezTo>
                    <a:pt x="4098" y="9321"/>
                    <a:pt x="1829" y="14265"/>
                    <a:pt x="983" y="19616"/>
                  </a:cubicBezTo>
                  <a:cubicBezTo>
                    <a:pt x="1" y="25542"/>
                    <a:pt x="1389" y="31197"/>
                    <a:pt x="4775" y="36141"/>
                  </a:cubicBezTo>
                  <a:cubicBezTo>
                    <a:pt x="8737" y="42067"/>
                    <a:pt x="14799" y="45996"/>
                    <a:pt x="21030" y="49246"/>
                  </a:cubicBezTo>
                  <a:cubicBezTo>
                    <a:pt x="20725" y="49687"/>
                    <a:pt x="20454" y="50364"/>
                    <a:pt x="20183" y="50940"/>
                  </a:cubicBezTo>
                  <a:cubicBezTo>
                    <a:pt x="18628" y="50000"/>
                    <a:pt x="16909" y="49634"/>
                    <a:pt x="15169" y="49634"/>
                  </a:cubicBezTo>
                  <a:cubicBezTo>
                    <a:pt x="13272" y="49634"/>
                    <a:pt x="11350" y="50068"/>
                    <a:pt x="9584" y="50669"/>
                  </a:cubicBezTo>
                  <a:cubicBezTo>
                    <a:pt x="9313" y="50804"/>
                    <a:pt x="9313" y="51075"/>
                    <a:pt x="9449" y="51211"/>
                  </a:cubicBezTo>
                  <a:lnTo>
                    <a:pt x="9313" y="51211"/>
                  </a:lnTo>
                  <a:cubicBezTo>
                    <a:pt x="8602" y="51380"/>
                    <a:pt x="7891" y="52057"/>
                    <a:pt x="7891" y="52904"/>
                  </a:cubicBezTo>
                  <a:lnTo>
                    <a:pt x="7891" y="53209"/>
                  </a:lnTo>
                  <a:cubicBezTo>
                    <a:pt x="11358" y="59672"/>
                    <a:pt x="18144" y="63500"/>
                    <a:pt x="25213" y="63500"/>
                  </a:cubicBezTo>
                  <a:cubicBezTo>
                    <a:pt x="26773" y="63500"/>
                    <a:pt x="28347" y="63313"/>
                    <a:pt x="29902" y="62928"/>
                  </a:cubicBezTo>
                  <a:cubicBezTo>
                    <a:pt x="30173" y="62928"/>
                    <a:pt x="30173" y="62792"/>
                    <a:pt x="30173" y="62521"/>
                  </a:cubicBezTo>
                  <a:lnTo>
                    <a:pt x="30343" y="62521"/>
                  </a:lnTo>
                  <a:cubicBezTo>
                    <a:pt x="30478" y="61810"/>
                    <a:pt x="30343" y="61099"/>
                    <a:pt x="30343" y="60523"/>
                  </a:cubicBezTo>
                  <a:cubicBezTo>
                    <a:pt x="30478" y="60388"/>
                    <a:pt x="30478" y="60252"/>
                    <a:pt x="30343" y="60117"/>
                  </a:cubicBezTo>
                  <a:cubicBezTo>
                    <a:pt x="28649" y="56730"/>
                    <a:pt x="26245" y="53073"/>
                    <a:pt x="22418" y="51651"/>
                  </a:cubicBezTo>
                  <a:cubicBezTo>
                    <a:pt x="22418" y="51515"/>
                    <a:pt x="22418" y="51380"/>
                    <a:pt x="22554" y="51211"/>
                  </a:cubicBezTo>
                  <a:cubicBezTo>
                    <a:pt x="22554" y="50533"/>
                    <a:pt x="22723" y="49958"/>
                    <a:pt x="22723" y="49246"/>
                  </a:cubicBezTo>
                  <a:cubicBezTo>
                    <a:pt x="22859" y="49246"/>
                    <a:pt x="22994" y="49111"/>
                    <a:pt x="22994" y="49111"/>
                  </a:cubicBezTo>
                  <a:cubicBezTo>
                    <a:pt x="23401" y="48671"/>
                    <a:pt x="23570" y="48129"/>
                    <a:pt x="23705" y="47553"/>
                  </a:cubicBezTo>
                  <a:cubicBezTo>
                    <a:pt x="26651" y="48976"/>
                    <a:pt x="30038" y="49822"/>
                    <a:pt x="33289" y="50093"/>
                  </a:cubicBezTo>
                  <a:cubicBezTo>
                    <a:pt x="33578" y="50106"/>
                    <a:pt x="33865" y="50113"/>
                    <a:pt x="34152" y="50113"/>
                  </a:cubicBezTo>
                  <a:cubicBezTo>
                    <a:pt x="43377" y="50113"/>
                    <a:pt x="51411" y="43316"/>
                    <a:pt x="53743" y="34448"/>
                  </a:cubicBezTo>
                  <a:cubicBezTo>
                    <a:pt x="56723" y="23273"/>
                    <a:pt x="51067" y="11996"/>
                    <a:pt x="41619" y="5935"/>
                  </a:cubicBezTo>
                  <a:cubicBezTo>
                    <a:pt x="41484" y="5799"/>
                    <a:pt x="41484" y="5799"/>
                    <a:pt x="41348" y="5799"/>
                  </a:cubicBezTo>
                  <a:cubicBezTo>
                    <a:pt x="41890" y="5359"/>
                    <a:pt x="42195" y="4648"/>
                    <a:pt x="42195" y="3970"/>
                  </a:cubicBezTo>
                  <a:cubicBezTo>
                    <a:pt x="42195" y="3395"/>
                    <a:pt x="42026" y="2548"/>
                    <a:pt x="41484" y="2277"/>
                  </a:cubicBezTo>
                  <a:cubicBezTo>
                    <a:pt x="41353" y="2187"/>
                    <a:pt x="41238" y="2150"/>
                    <a:pt x="41133" y="2150"/>
                  </a:cubicBezTo>
                  <a:cubicBezTo>
                    <a:pt x="40883" y="2150"/>
                    <a:pt x="40692" y="2357"/>
                    <a:pt x="40502" y="2548"/>
                  </a:cubicBezTo>
                  <a:cubicBezTo>
                    <a:pt x="37056" y="777"/>
                    <a:pt x="33106" y="1"/>
                    <a:pt x="290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2" name="Google Shape;1582;p30"/>
            <p:cNvSpPr/>
            <p:nvPr/>
          </p:nvSpPr>
          <p:spPr>
            <a:xfrm>
              <a:off x="3609300" y="175875"/>
              <a:ext cx="317500" cy="1097650"/>
            </a:xfrm>
            <a:custGeom>
              <a:avLst/>
              <a:gdLst/>
              <a:ahLst/>
              <a:cxnLst/>
              <a:rect l="l" t="t" r="r" b="b"/>
              <a:pathLst>
                <a:path w="12700" h="43906" extrusionOk="0">
                  <a:moveTo>
                    <a:pt x="7548" y="0"/>
                  </a:moveTo>
                  <a:cubicBezTo>
                    <a:pt x="6892" y="0"/>
                    <a:pt x="6215" y="322"/>
                    <a:pt x="5927" y="897"/>
                  </a:cubicBezTo>
                  <a:cubicBezTo>
                    <a:pt x="3556" y="5977"/>
                    <a:pt x="3252" y="11463"/>
                    <a:pt x="3252" y="16813"/>
                  </a:cubicBezTo>
                  <a:cubicBezTo>
                    <a:pt x="3116" y="23044"/>
                    <a:pt x="2405" y="28971"/>
                    <a:pt x="1559" y="35032"/>
                  </a:cubicBezTo>
                  <a:cubicBezTo>
                    <a:pt x="170" y="36150"/>
                    <a:pt x="1" y="38148"/>
                    <a:pt x="1288" y="39536"/>
                  </a:cubicBezTo>
                  <a:cubicBezTo>
                    <a:pt x="1288" y="40518"/>
                    <a:pt x="1559" y="41670"/>
                    <a:pt x="2134" y="42381"/>
                  </a:cubicBezTo>
                  <a:cubicBezTo>
                    <a:pt x="3000" y="43434"/>
                    <a:pt x="4288" y="43905"/>
                    <a:pt x="5604" y="43905"/>
                  </a:cubicBezTo>
                  <a:cubicBezTo>
                    <a:pt x="6192" y="43905"/>
                    <a:pt x="6785" y="43811"/>
                    <a:pt x="7349" y="43634"/>
                  </a:cubicBezTo>
                  <a:cubicBezTo>
                    <a:pt x="8907" y="43227"/>
                    <a:pt x="10465" y="41940"/>
                    <a:pt x="11007" y="40247"/>
                  </a:cubicBezTo>
                  <a:cubicBezTo>
                    <a:pt x="11176" y="39536"/>
                    <a:pt x="11447" y="38554"/>
                    <a:pt x="11311" y="37708"/>
                  </a:cubicBezTo>
                  <a:cubicBezTo>
                    <a:pt x="12293" y="36725"/>
                    <a:pt x="12700" y="35608"/>
                    <a:pt x="12158" y="34186"/>
                  </a:cubicBezTo>
                  <a:cubicBezTo>
                    <a:pt x="11853" y="33475"/>
                    <a:pt x="11311" y="32899"/>
                    <a:pt x="10600" y="32628"/>
                  </a:cubicBezTo>
                  <a:cubicBezTo>
                    <a:pt x="10871" y="29817"/>
                    <a:pt x="10736" y="26702"/>
                    <a:pt x="10871" y="23891"/>
                  </a:cubicBezTo>
                  <a:cubicBezTo>
                    <a:pt x="10871" y="19929"/>
                    <a:pt x="11447" y="15425"/>
                    <a:pt x="10736" y="11598"/>
                  </a:cubicBezTo>
                  <a:lnTo>
                    <a:pt x="10736" y="11463"/>
                  </a:lnTo>
                  <a:cubicBezTo>
                    <a:pt x="10465" y="7941"/>
                    <a:pt x="9889" y="4555"/>
                    <a:pt x="9042" y="1033"/>
                  </a:cubicBezTo>
                  <a:cubicBezTo>
                    <a:pt x="8839" y="322"/>
                    <a:pt x="8204" y="0"/>
                    <a:pt x="7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3" name="Google Shape;1583;p30"/>
            <p:cNvSpPr/>
            <p:nvPr/>
          </p:nvSpPr>
          <p:spPr>
            <a:xfrm>
              <a:off x="3641475" y="171525"/>
              <a:ext cx="257400" cy="1080000"/>
            </a:xfrm>
            <a:custGeom>
              <a:avLst/>
              <a:gdLst/>
              <a:ahLst/>
              <a:cxnLst/>
              <a:rect l="l" t="t" r="r" b="b"/>
              <a:pathLst>
                <a:path w="10296" h="43200" extrusionOk="0">
                  <a:moveTo>
                    <a:pt x="6909" y="631"/>
                  </a:moveTo>
                  <a:cubicBezTo>
                    <a:pt x="7349" y="1071"/>
                    <a:pt x="7620" y="2189"/>
                    <a:pt x="7891" y="3306"/>
                  </a:cubicBezTo>
                  <a:cubicBezTo>
                    <a:pt x="7755" y="3306"/>
                    <a:pt x="7755" y="3306"/>
                    <a:pt x="7755" y="3442"/>
                  </a:cubicBezTo>
                  <a:cubicBezTo>
                    <a:pt x="7419" y="3715"/>
                    <a:pt x="7021" y="3858"/>
                    <a:pt x="6635" y="3858"/>
                  </a:cubicBezTo>
                  <a:cubicBezTo>
                    <a:pt x="6205" y="3858"/>
                    <a:pt x="5790" y="3681"/>
                    <a:pt x="5487" y="3306"/>
                  </a:cubicBezTo>
                  <a:cubicBezTo>
                    <a:pt x="5791" y="2189"/>
                    <a:pt x="6198" y="1071"/>
                    <a:pt x="6909" y="631"/>
                  </a:cubicBezTo>
                  <a:close/>
                  <a:moveTo>
                    <a:pt x="7891" y="3882"/>
                  </a:moveTo>
                  <a:cubicBezTo>
                    <a:pt x="8026" y="4729"/>
                    <a:pt x="8196" y="5440"/>
                    <a:pt x="8196" y="5982"/>
                  </a:cubicBezTo>
                  <a:cubicBezTo>
                    <a:pt x="8602" y="7844"/>
                    <a:pt x="8873" y="9673"/>
                    <a:pt x="9584" y="11502"/>
                  </a:cubicBezTo>
                  <a:cubicBezTo>
                    <a:pt x="9394" y="11728"/>
                    <a:pt x="9156" y="11823"/>
                    <a:pt x="8908" y="11823"/>
                  </a:cubicBezTo>
                  <a:cubicBezTo>
                    <a:pt x="8230" y="11823"/>
                    <a:pt x="7485" y="11104"/>
                    <a:pt x="7485" y="10384"/>
                  </a:cubicBezTo>
                  <a:cubicBezTo>
                    <a:pt x="7485" y="10164"/>
                    <a:pt x="7307" y="10054"/>
                    <a:pt x="7129" y="10054"/>
                  </a:cubicBezTo>
                  <a:cubicBezTo>
                    <a:pt x="6951" y="10054"/>
                    <a:pt x="6773" y="10164"/>
                    <a:pt x="6773" y="10384"/>
                  </a:cubicBezTo>
                  <a:lnTo>
                    <a:pt x="6773" y="10655"/>
                  </a:lnTo>
                  <a:cubicBezTo>
                    <a:pt x="6655" y="11010"/>
                    <a:pt x="6407" y="11391"/>
                    <a:pt x="6075" y="11391"/>
                  </a:cubicBezTo>
                  <a:cubicBezTo>
                    <a:pt x="6028" y="11391"/>
                    <a:pt x="5978" y="11383"/>
                    <a:pt x="5927" y="11366"/>
                  </a:cubicBezTo>
                  <a:cubicBezTo>
                    <a:pt x="5351" y="11366"/>
                    <a:pt x="5080" y="10926"/>
                    <a:pt x="5080" y="10384"/>
                  </a:cubicBezTo>
                  <a:cubicBezTo>
                    <a:pt x="5080" y="10232"/>
                    <a:pt x="4936" y="10155"/>
                    <a:pt x="4775" y="10155"/>
                  </a:cubicBezTo>
                  <a:cubicBezTo>
                    <a:pt x="4615" y="10155"/>
                    <a:pt x="4437" y="10232"/>
                    <a:pt x="4369" y="10384"/>
                  </a:cubicBezTo>
                  <a:cubicBezTo>
                    <a:pt x="4369" y="10519"/>
                    <a:pt x="4369" y="10655"/>
                    <a:pt x="4504" y="10926"/>
                  </a:cubicBezTo>
                  <a:cubicBezTo>
                    <a:pt x="4323" y="11312"/>
                    <a:pt x="3883" y="11560"/>
                    <a:pt x="3439" y="11560"/>
                  </a:cubicBezTo>
                  <a:cubicBezTo>
                    <a:pt x="3221" y="11560"/>
                    <a:pt x="3001" y="11500"/>
                    <a:pt x="2811" y="11366"/>
                  </a:cubicBezTo>
                  <a:cubicBezTo>
                    <a:pt x="2947" y="11366"/>
                    <a:pt x="2947" y="11366"/>
                    <a:pt x="3116" y="11231"/>
                  </a:cubicBezTo>
                  <a:cubicBezTo>
                    <a:pt x="3658" y="9368"/>
                    <a:pt x="4234" y="7675"/>
                    <a:pt x="4809" y="5846"/>
                  </a:cubicBezTo>
                  <a:cubicBezTo>
                    <a:pt x="4945" y="5440"/>
                    <a:pt x="5080" y="4864"/>
                    <a:pt x="5216" y="4153"/>
                  </a:cubicBezTo>
                  <a:cubicBezTo>
                    <a:pt x="5573" y="4396"/>
                    <a:pt x="5978" y="4512"/>
                    <a:pt x="6380" y="4512"/>
                  </a:cubicBezTo>
                  <a:cubicBezTo>
                    <a:pt x="6932" y="4512"/>
                    <a:pt x="7480" y="4293"/>
                    <a:pt x="7891" y="3882"/>
                  </a:cubicBezTo>
                  <a:close/>
                  <a:moveTo>
                    <a:pt x="4640" y="11366"/>
                  </a:moveTo>
                  <a:cubicBezTo>
                    <a:pt x="4640" y="11502"/>
                    <a:pt x="4809" y="11502"/>
                    <a:pt x="4809" y="11502"/>
                  </a:cubicBezTo>
                  <a:cubicBezTo>
                    <a:pt x="3522" y="18681"/>
                    <a:pt x="3252" y="26165"/>
                    <a:pt x="3252" y="33513"/>
                  </a:cubicBezTo>
                  <a:cubicBezTo>
                    <a:pt x="2811" y="33513"/>
                    <a:pt x="2269" y="33378"/>
                    <a:pt x="1694" y="33073"/>
                  </a:cubicBezTo>
                  <a:cubicBezTo>
                    <a:pt x="1965" y="26029"/>
                    <a:pt x="2540" y="19121"/>
                    <a:pt x="2811" y="12077"/>
                  </a:cubicBezTo>
                  <a:cubicBezTo>
                    <a:pt x="2993" y="12147"/>
                    <a:pt x="3184" y="12180"/>
                    <a:pt x="3372" y="12180"/>
                  </a:cubicBezTo>
                  <a:cubicBezTo>
                    <a:pt x="3918" y="12180"/>
                    <a:pt x="4438" y="11895"/>
                    <a:pt x="4640" y="11366"/>
                  </a:cubicBezTo>
                  <a:close/>
                  <a:moveTo>
                    <a:pt x="7349" y="11772"/>
                  </a:moveTo>
                  <a:cubicBezTo>
                    <a:pt x="7620" y="12077"/>
                    <a:pt x="8026" y="12348"/>
                    <a:pt x="8467" y="12348"/>
                  </a:cubicBezTo>
                  <a:cubicBezTo>
                    <a:pt x="8575" y="12384"/>
                    <a:pt x="8687" y="12401"/>
                    <a:pt x="8799" y="12401"/>
                  </a:cubicBezTo>
                  <a:cubicBezTo>
                    <a:pt x="9106" y="12401"/>
                    <a:pt x="9422" y="12276"/>
                    <a:pt x="9720" y="12077"/>
                  </a:cubicBezTo>
                  <a:lnTo>
                    <a:pt x="9720" y="12077"/>
                  </a:lnTo>
                  <a:cubicBezTo>
                    <a:pt x="8602" y="18985"/>
                    <a:pt x="8331" y="26165"/>
                    <a:pt x="8026" y="33242"/>
                  </a:cubicBezTo>
                  <a:cubicBezTo>
                    <a:pt x="8026" y="33242"/>
                    <a:pt x="8196" y="33242"/>
                    <a:pt x="8196" y="33378"/>
                  </a:cubicBezTo>
                  <a:cubicBezTo>
                    <a:pt x="7620" y="33513"/>
                    <a:pt x="6909" y="33649"/>
                    <a:pt x="6333" y="33649"/>
                  </a:cubicBezTo>
                  <a:lnTo>
                    <a:pt x="6333" y="33513"/>
                  </a:lnTo>
                  <a:cubicBezTo>
                    <a:pt x="6773" y="26300"/>
                    <a:pt x="7349" y="18985"/>
                    <a:pt x="7349" y="11772"/>
                  </a:cubicBezTo>
                  <a:close/>
                  <a:moveTo>
                    <a:pt x="7044" y="11366"/>
                  </a:moveTo>
                  <a:lnTo>
                    <a:pt x="7044" y="11366"/>
                  </a:lnTo>
                  <a:cubicBezTo>
                    <a:pt x="6198" y="18681"/>
                    <a:pt x="6198" y="26165"/>
                    <a:pt x="5791" y="33649"/>
                  </a:cubicBezTo>
                  <a:lnTo>
                    <a:pt x="5791" y="33784"/>
                  </a:lnTo>
                  <a:cubicBezTo>
                    <a:pt x="5080" y="33784"/>
                    <a:pt x="4504" y="33784"/>
                    <a:pt x="3793" y="33649"/>
                  </a:cubicBezTo>
                  <a:lnTo>
                    <a:pt x="3793" y="33378"/>
                  </a:lnTo>
                  <a:cubicBezTo>
                    <a:pt x="3793" y="26165"/>
                    <a:pt x="4369" y="18985"/>
                    <a:pt x="5080" y="11772"/>
                  </a:cubicBezTo>
                  <a:cubicBezTo>
                    <a:pt x="5351" y="11908"/>
                    <a:pt x="5656" y="12077"/>
                    <a:pt x="5927" y="12077"/>
                  </a:cubicBezTo>
                  <a:cubicBezTo>
                    <a:pt x="6333" y="12077"/>
                    <a:pt x="6773" y="11772"/>
                    <a:pt x="7044" y="11366"/>
                  </a:cubicBezTo>
                  <a:close/>
                  <a:moveTo>
                    <a:pt x="8873" y="33378"/>
                  </a:moveTo>
                  <a:cubicBezTo>
                    <a:pt x="9889" y="35782"/>
                    <a:pt x="6333" y="36188"/>
                    <a:pt x="4945" y="36188"/>
                  </a:cubicBezTo>
                  <a:cubicBezTo>
                    <a:pt x="4369" y="36324"/>
                    <a:pt x="3793" y="36324"/>
                    <a:pt x="3252" y="36324"/>
                  </a:cubicBezTo>
                  <a:cubicBezTo>
                    <a:pt x="2947" y="36324"/>
                    <a:pt x="2676" y="36324"/>
                    <a:pt x="2405" y="36188"/>
                  </a:cubicBezTo>
                  <a:cubicBezTo>
                    <a:pt x="1254" y="36188"/>
                    <a:pt x="983" y="35477"/>
                    <a:pt x="1254" y="34089"/>
                  </a:cubicBezTo>
                  <a:cubicBezTo>
                    <a:pt x="1423" y="34089"/>
                    <a:pt x="1558" y="34089"/>
                    <a:pt x="1694" y="33919"/>
                  </a:cubicBezTo>
                  <a:cubicBezTo>
                    <a:pt x="2705" y="34327"/>
                    <a:pt x="3818" y="34538"/>
                    <a:pt x="4938" y="34538"/>
                  </a:cubicBezTo>
                  <a:cubicBezTo>
                    <a:pt x="6145" y="34538"/>
                    <a:pt x="7360" y="34293"/>
                    <a:pt x="8467" y="33784"/>
                  </a:cubicBezTo>
                  <a:cubicBezTo>
                    <a:pt x="8602" y="33649"/>
                    <a:pt x="8602" y="33513"/>
                    <a:pt x="8602" y="33513"/>
                  </a:cubicBezTo>
                  <a:cubicBezTo>
                    <a:pt x="8737" y="33378"/>
                    <a:pt x="8737" y="33378"/>
                    <a:pt x="8873" y="33378"/>
                  </a:cubicBezTo>
                  <a:close/>
                  <a:moveTo>
                    <a:pt x="8873" y="35613"/>
                  </a:moveTo>
                  <a:cubicBezTo>
                    <a:pt x="9479" y="37628"/>
                    <a:pt x="7145" y="38545"/>
                    <a:pt x="4858" y="38545"/>
                  </a:cubicBezTo>
                  <a:cubicBezTo>
                    <a:pt x="2805" y="38545"/>
                    <a:pt x="790" y="37805"/>
                    <a:pt x="983" y="36459"/>
                  </a:cubicBezTo>
                  <a:lnTo>
                    <a:pt x="983" y="36459"/>
                  </a:lnTo>
                  <a:cubicBezTo>
                    <a:pt x="1553" y="36847"/>
                    <a:pt x="2322" y="36973"/>
                    <a:pt x="3064" y="36973"/>
                  </a:cubicBezTo>
                  <a:cubicBezTo>
                    <a:pt x="3424" y="36973"/>
                    <a:pt x="3777" y="36944"/>
                    <a:pt x="4098" y="36899"/>
                  </a:cubicBezTo>
                  <a:cubicBezTo>
                    <a:pt x="5656" y="36899"/>
                    <a:pt x="7485" y="36899"/>
                    <a:pt x="8737" y="35917"/>
                  </a:cubicBezTo>
                  <a:cubicBezTo>
                    <a:pt x="8737" y="35782"/>
                    <a:pt x="8873" y="35782"/>
                    <a:pt x="8873" y="35613"/>
                  </a:cubicBezTo>
                  <a:close/>
                  <a:moveTo>
                    <a:pt x="8467" y="38152"/>
                  </a:moveTo>
                  <a:cubicBezTo>
                    <a:pt x="8331" y="38864"/>
                    <a:pt x="8467" y="39846"/>
                    <a:pt x="8196" y="40557"/>
                  </a:cubicBezTo>
                  <a:cubicBezTo>
                    <a:pt x="7790" y="42157"/>
                    <a:pt x="6760" y="42494"/>
                    <a:pt x="5594" y="42494"/>
                  </a:cubicBezTo>
                  <a:cubicBezTo>
                    <a:pt x="5107" y="42494"/>
                    <a:pt x="4597" y="42435"/>
                    <a:pt x="4098" y="42385"/>
                  </a:cubicBezTo>
                  <a:cubicBezTo>
                    <a:pt x="2811" y="42250"/>
                    <a:pt x="1118" y="41979"/>
                    <a:pt x="1423" y="40286"/>
                  </a:cubicBezTo>
                  <a:cubicBezTo>
                    <a:pt x="1558" y="39710"/>
                    <a:pt x="1694" y="39168"/>
                    <a:pt x="1694" y="38593"/>
                  </a:cubicBezTo>
                  <a:cubicBezTo>
                    <a:pt x="2676" y="38999"/>
                    <a:pt x="4098" y="39168"/>
                    <a:pt x="4809" y="39168"/>
                  </a:cubicBezTo>
                  <a:cubicBezTo>
                    <a:pt x="5791" y="39168"/>
                    <a:pt x="7349" y="38728"/>
                    <a:pt x="8467" y="38152"/>
                  </a:cubicBezTo>
                  <a:close/>
                  <a:moveTo>
                    <a:pt x="6981" y="0"/>
                  </a:moveTo>
                  <a:cubicBezTo>
                    <a:pt x="6842" y="0"/>
                    <a:pt x="6773" y="104"/>
                    <a:pt x="6773" y="225"/>
                  </a:cubicBezTo>
                  <a:cubicBezTo>
                    <a:pt x="5487" y="631"/>
                    <a:pt x="5216" y="2053"/>
                    <a:pt x="4945" y="3171"/>
                  </a:cubicBezTo>
                  <a:cubicBezTo>
                    <a:pt x="4809" y="3306"/>
                    <a:pt x="4640" y="3442"/>
                    <a:pt x="4809" y="3611"/>
                  </a:cubicBezTo>
                  <a:cubicBezTo>
                    <a:pt x="3963" y="5982"/>
                    <a:pt x="3252" y="8386"/>
                    <a:pt x="2405" y="10790"/>
                  </a:cubicBezTo>
                  <a:lnTo>
                    <a:pt x="2405" y="11061"/>
                  </a:lnTo>
                  <a:cubicBezTo>
                    <a:pt x="2405" y="11061"/>
                    <a:pt x="2269" y="11061"/>
                    <a:pt x="2269" y="11231"/>
                  </a:cubicBezTo>
                  <a:cubicBezTo>
                    <a:pt x="1118" y="18410"/>
                    <a:pt x="847" y="26165"/>
                    <a:pt x="983" y="33513"/>
                  </a:cubicBezTo>
                  <a:cubicBezTo>
                    <a:pt x="136" y="34089"/>
                    <a:pt x="1" y="35206"/>
                    <a:pt x="576" y="35917"/>
                  </a:cubicBezTo>
                  <a:cubicBezTo>
                    <a:pt x="1" y="37035"/>
                    <a:pt x="272" y="37746"/>
                    <a:pt x="983" y="38152"/>
                  </a:cubicBezTo>
                  <a:cubicBezTo>
                    <a:pt x="983" y="39304"/>
                    <a:pt x="136" y="40692"/>
                    <a:pt x="847" y="41844"/>
                  </a:cubicBezTo>
                  <a:cubicBezTo>
                    <a:pt x="1423" y="43097"/>
                    <a:pt x="3252" y="43097"/>
                    <a:pt x="4504" y="43097"/>
                  </a:cubicBezTo>
                  <a:cubicBezTo>
                    <a:pt x="4922" y="43146"/>
                    <a:pt x="5388" y="43199"/>
                    <a:pt x="5853" y="43199"/>
                  </a:cubicBezTo>
                  <a:cubicBezTo>
                    <a:pt x="6671" y="43199"/>
                    <a:pt x="7486" y="43033"/>
                    <a:pt x="8026" y="42385"/>
                  </a:cubicBezTo>
                  <a:cubicBezTo>
                    <a:pt x="9178" y="41268"/>
                    <a:pt x="8873" y="39439"/>
                    <a:pt x="8873" y="38017"/>
                  </a:cubicBezTo>
                  <a:lnTo>
                    <a:pt x="8873" y="37746"/>
                  </a:lnTo>
                  <a:cubicBezTo>
                    <a:pt x="9584" y="37170"/>
                    <a:pt x="9889" y="36324"/>
                    <a:pt x="9178" y="35342"/>
                  </a:cubicBezTo>
                  <a:cubicBezTo>
                    <a:pt x="9720" y="34495"/>
                    <a:pt x="9720" y="33649"/>
                    <a:pt x="9178" y="32937"/>
                  </a:cubicBezTo>
                  <a:cubicBezTo>
                    <a:pt x="9042" y="32802"/>
                    <a:pt x="9042" y="32802"/>
                    <a:pt x="8873" y="32802"/>
                  </a:cubicBezTo>
                  <a:cubicBezTo>
                    <a:pt x="9313" y="25758"/>
                    <a:pt x="10160" y="18545"/>
                    <a:pt x="10295" y="11366"/>
                  </a:cubicBezTo>
                  <a:cubicBezTo>
                    <a:pt x="10295" y="11271"/>
                    <a:pt x="10229" y="11160"/>
                    <a:pt x="10142" y="11160"/>
                  </a:cubicBezTo>
                  <a:cubicBezTo>
                    <a:pt x="10105" y="11160"/>
                    <a:pt x="10065" y="11180"/>
                    <a:pt x="10024" y="11231"/>
                  </a:cubicBezTo>
                  <a:lnTo>
                    <a:pt x="9889" y="11231"/>
                  </a:lnTo>
                  <a:cubicBezTo>
                    <a:pt x="9720" y="8962"/>
                    <a:pt x="9042" y="6693"/>
                    <a:pt x="8602" y="4458"/>
                  </a:cubicBezTo>
                  <a:cubicBezTo>
                    <a:pt x="8331" y="3171"/>
                    <a:pt x="8467" y="631"/>
                    <a:pt x="7180" y="55"/>
                  </a:cubicBezTo>
                  <a:cubicBezTo>
                    <a:pt x="7102" y="17"/>
                    <a:pt x="7036" y="0"/>
                    <a:pt x="6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4" name="Google Shape;1584;p30"/>
            <p:cNvSpPr/>
            <p:nvPr/>
          </p:nvSpPr>
          <p:spPr>
            <a:xfrm>
              <a:off x="1651975" y="301925"/>
              <a:ext cx="1128550" cy="1267000"/>
            </a:xfrm>
            <a:custGeom>
              <a:avLst/>
              <a:gdLst/>
              <a:ahLst/>
              <a:cxnLst/>
              <a:rect l="l" t="t" r="r" b="b"/>
              <a:pathLst>
                <a:path w="45142" h="50680" extrusionOk="0">
                  <a:moveTo>
                    <a:pt x="13411" y="11771"/>
                  </a:moveTo>
                  <a:cubicBezTo>
                    <a:pt x="13546" y="11771"/>
                    <a:pt x="13681" y="11771"/>
                    <a:pt x="13817" y="11941"/>
                  </a:cubicBezTo>
                  <a:lnTo>
                    <a:pt x="13817" y="12483"/>
                  </a:lnTo>
                  <a:lnTo>
                    <a:pt x="13275" y="12483"/>
                  </a:lnTo>
                  <a:cubicBezTo>
                    <a:pt x="13275" y="12212"/>
                    <a:pt x="13275" y="12076"/>
                    <a:pt x="13411" y="11771"/>
                  </a:cubicBezTo>
                  <a:close/>
                  <a:moveTo>
                    <a:pt x="10160" y="33377"/>
                  </a:moveTo>
                  <a:cubicBezTo>
                    <a:pt x="11142" y="33512"/>
                    <a:pt x="12124" y="33512"/>
                    <a:pt x="13275" y="33648"/>
                  </a:cubicBezTo>
                  <a:cubicBezTo>
                    <a:pt x="12124" y="33648"/>
                    <a:pt x="11142" y="33783"/>
                    <a:pt x="10024" y="33783"/>
                  </a:cubicBezTo>
                  <a:cubicBezTo>
                    <a:pt x="10160" y="33648"/>
                    <a:pt x="10160" y="33512"/>
                    <a:pt x="10160" y="33377"/>
                  </a:cubicBezTo>
                  <a:close/>
                  <a:moveTo>
                    <a:pt x="33018" y="40556"/>
                  </a:moveTo>
                  <a:cubicBezTo>
                    <a:pt x="33018" y="41131"/>
                    <a:pt x="32882" y="41707"/>
                    <a:pt x="32747" y="42114"/>
                  </a:cubicBezTo>
                  <a:cubicBezTo>
                    <a:pt x="32442" y="41978"/>
                    <a:pt x="32307" y="41978"/>
                    <a:pt x="32171" y="41978"/>
                  </a:cubicBezTo>
                  <a:cubicBezTo>
                    <a:pt x="32307" y="41707"/>
                    <a:pt x="32578" y="41402"/>
                    <a:pt x="32578" y="40996"/>
                  </a:cubicBezTo>
                  <a:cubicBezTo>
                    <a:pt x="32747" y="40861"/>
                    <a:pt x="32882" y="40725"/>
                    <a:pt x="33018" y="40556"/>
                  </a:cubicBezTo>
                  <a:close/>
                  <a:moveTo>
                    <a:pt x="20456" y="0"/>
                  </a:moveTo>
                  <a:cubicBezTo>
                    <a:pt x="15704" y="0"/>
                    <a:pt x="10957" y="553"/>
                    <a:pt x="6502" y="1917"/>
                  </a:cubicBezTo>
                  <a:cubicBezTo>
                    <a:pt x="5927" y="2053"/>
                    <a:pt x="5656" y="2459"/>
                    <a:pt x="5486" y="3035"/>
                  </a:cubicBezTo>
                  <a:cubicBezTo>
                    <a:pt x="5080" y="3475"/>
                    <a:pt x="4945" y="4152"/>
                    <a:pt x="5486" y="4728"/>
                  </a:cubicBezTo>
                  <a:cubicBezTo>
                    <a:pt x="6502" y="5710"/>
                    <a:pt x="6502" y="6997"/>
                    <a:pt x="4945" y="7403"/>
                  </a:cubicBezTo>
                  <a:cubicBezTo>
                    <a:pt x="4369" y="7538"/>
                    <a:pt x="3963" y="8114"/>
                    <a:pt x="3793" y="8690"/>
                  </a:cubicBezTo>
                  <a:cubicBezTo>
                    <a:pt x="2540" y="14616"/>
                    <a:pt x="1829" y="20813"/>
                    <a:pt x="1253" y="26875"/>
                  </a:cubicBezTo>
                  <a:cubicBezTo>
                    <a:pt x="983" y="29855"/>
                    <a:pt x="712" y="32801"/>
                    <a:pt x="576" y="35646"/>
                  </a:cubicBezTo>
                  <a:cubicBezTo>
                    <a:pt x="407" y="38727"/>
                    <a:pt x="0" y="42114"/>
                    <a:pt x="407" y="45094"/>
                  </a:cubicBezTo>
                  <a:cubicBezTo>
                    <a:pt x="407" y="45805"/>
                    <a:pt x="847" y="46211"/>
                    <a:pt x="1253" y="46482"/>
                  </a:cubicBezTo>
                  <a:cubicBezTo>
                    <a:pt x="1619" y="47185"/>
                    <a:pt x="2264" y="47701"/>
                    <a:pt x="3035" y="47701"/>
                  </a:cubicBezTo>
                  <a:cubicBezTo>
                    <a:pt x="3193" y="47701"/>
                    <a:pt x="3356" y="47679"/>
                    <a:pt x="3522" y="47633"/>
                  </a:cubicBezTo>
                  <a:cubicBezTo>
                    <a:pt x="5124" y="47233"/>
                    <a:pt x="6733" y="47069"/>
                    <a:pt x="8344" y="47069"/>
                  </a:cubicBezTo>
                  <a:cubicBezTo>
                    <a:pt x="13547" y="47069"/>
                    <a:pt x="18773" y="48776"/>
                    <a:pt x="23841" y="49733"/>
                  </a:cubicBezTo>
                  <a:cubicBezTo>
                    <a:pt x="25797" y="50179"/>
                    <a:pt x="28020" y="50679"/>
                    <a:pt x="30142" y="50679"/>
                  </a:cubicBezTo>
                  <a:cubicBezTo>
                    <a:pt x="31399" y="50679"/>
                    <a:pt x="32620" y="50504"/>
                    <a:pt x="33729" y="50038"/>
                  </a:cubicBezTo>
                  <a:cubicBezTo>
                    <a:pt x="37251" y="48751"/>
                    <a:pt x="37826" y="44958"/>
                    <a:pt x="38504" y="41707"/>
                  </a:cubicBezTo>
                  <a:cubicBezTo>
                    <a:pt x="40366" y="32666"/>
                    <a:pt x="42466" y="23793"/>
                    <a:pt x="44430" y="14887"/>
                  </a:cubicBezTo>
                  <a:cubicBezTo>
                    <a:pt x="45141" y="11365"/>
                    <a:pt x="45141" y="8250"/>
                    <a:pt x="42466" y="5439"/>
                  </a:cubicBezTo>
                  <a:cubicBezTo>
                    <a:pt x="39926" y="2764"/>
                    <a:pt x="36269" y="1782"/>
                    <a:pt x="32578" y="1070"/>
                  </a:cubicBezTo>
                  <a:cubicBezTo>
                    <a:pt x="28657" y="412"/>
                    <a:pt x="24555" y="0"/>
                    <a:pt x="20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5" name="Google Shape;1585;p30"/>
            <p:cNvSpPr/>
            <p:nvPr/>
          </p:nvSpPr>
          <p:spPr>
            <a:xfrm>
              <a:off x="1658750" y="336175"/>
              <a:ext cx="1139550" cy="1224650"/>
            </a:xfrm>
            <a:custGeom>
              <a:avLst/>
              <a:gdLst/>
              <a:ahLst/>
              <a:cxnLst/>
              <a:rect l="l" t="t" r="r" b="b"/>
              <a:pathLst>
                <a:path w="45582" h="48986" extrusionOk="0">
                  <a:moveTo>
                    <a:pt x="20890" y="2202"/>
                  </a:moveTo>
                  <a:cubicBezTo>
                    <a:pt x="22020" y="2202"/>
                    <a:pt x="23150" y="2213"/>
                    <a:pt x="24281" y="2240"/>
                  </a:cubicBezTo>
                  <a:cubicBezTo>
                    <a:pt x="27396" y="2376"/>
                    <a:pt x="30613" y="2511"/>
                    <a:pt x="33593" y="2951"/>
                  </a:cubicBezTo>
                  <a:cubicBezTo>
                    <a:pt x="35287" y="3087"/>
                    <a:pt x="44464" y="3933"/>
                    <a:pt x="42906" y="7184"/>
                  </a:cubicBezTo>
                  <a:cubicBezTo>
                    <a:pt x="42226" y="8658"/>
                    <a:pt x="40516" y="9071"/>
                    <a:pt x="38625" y="9071"/>
                  </a:cubicBezTo>
                  <a:cubicBezTo>
                    <a:pt x="36560" y="9071"/>
                    <a:pt x="34278" y="8579"/>
                    <a:pt x="32882" y="8437"/>
                  </a:cubicBezTo>
                  <a:cubicBezTo>
                    <a:pt x="30072" y="8166"/>
                    <a:pt x="27227" y="8031"/>
                    <a:pt x="24281" y="7726"/>
                  </a:cubicBezTo>
                  <a:cubicBezTo>
                    <a:pt x="18084" y="7320"/>
                    <a:pt x="11717" y="7015"/>
                    <a:pt x="5520" y="6744"/>
                  </a:cubicBezTo>
                  <a:cubicBezTo>
                    <a:pt x="6367" y="6168"/>
                    <a:pt x="7213" y="5627"/>
                    <a:pt x="7620" y="4645"/>
                  </a:cubicBezTo>
                  <a:cubicBezTo>
                    <a:pt x="7755" y="3798"/>
                    <a:pt x="7755" y="2951"/>
                    <a:pt x="7213" y="2376"/>
                  </a:cubicBezTo>
                  <a:cubicBezTo>
                    <a:pt x="11846" y="2376"/>
                    <a:pt x="16370" y="2202"/>
                    <a:pt x="20890" y="2202"/>
                  </a:cubicBezTo>
                  <a:close/>
                  <a:moveTo>
                    <a:pt x="21504" y="863"/>
                  </a:moveTo>
                  <a:cubicBezTo>
                    <a:pt x="23083" y="863"/>
                    <a:pt x="24663" y="889"/>
                    <a:pt x="26245" y="953"/>
                  </a:cubicBezTo>
                  <a:cubicBezTo>
                    <a:pt x="29767" y="1258"/>
                    <a:pt x="33322" y="1394"/>
                    <a:pt x="36980" y="1800"/>
                  </a:cubicBezTo>
                  <a:cubicBezTo>
                    <a:pt x="38537" y="2105"/>
                    <a:pt x="40231" y="2376"/>
                    <a:pt x="41619" y="3087"/>
                  </a:cubicBezTo>
                  <a:cubicBezTo>
                    <a:pt x="44023" y="4475"/>
                    <a:pt x="45581" y="8437"/>
                    <a:pt x="42330" y="9995"/>
                  </a:cubicBezTo>
                  <a:lnTo>
                    <a:pt x="42195" y="9995"/>
                  </a:lnTo>
                  <a:cubicBezTo>
                    <a:pt x="40356" y="10252"/>
                    <a:pt x="38517" y="10353"/>
                    <a:pt x="36673" y="10353"/>
                  </a:cubicBezTo>
                  <a:cubicBezTo>
                    <a:pt x="32440" y="10353"/>
                    <a:pt x="28181" y="9820"/>
                    <a:pt x="23841" y="9419"/>
                  </a:cubicBezTo>
                  <a:cubicBezTo>
                    <a:pt x="17508" y="9013"/>
                    <a:pt x="11142" y="8437"/>
                    <a:pt x="4809" y="7862"/>
                  </a:cubicBezTo>
                  <a:cubicBezTo>
                    <a:pt x="4809" y="7862"/>
                    <a:pt x="4809" y="7726"/>
                    <a:pt x="4945" y="7591"/>
                  </a:cubicBezTo>
                  <a:cubicBezTo>
                    <a:pt x="13004" y="7862"/>
                    <a:pt x="21165" y="8302"/>
                    <a:pt x="29225" y="9013"/>
                  </a:cubicBezTo>
                  <a:cubicBezTo>
                    <a:pt x="32445" y="9261"/>
                    <a:pt x="35779" y="9877"/>
                    <a:pt x="39019" y="9877"/>
                  </a:cubicBezTo>
                  <a:cubicBezTo>
                    <a:pt x="39322" y="9877"/>
                    <a:pt x="39625" y="9871"/>
                    <a:pt x="39926" y="9860"/>
                  </a:cubicBezTo>
                  <a:cubicBezTo>
                    <a:pt x="41788" y="9724"/>
                    <a:pt x="43888" y="8878"/>
                    <a:pt x="43888" y="6744"/>
                  </a:cubicBezTo>
                  <a:cubicBezTo>
                    <a:pt x="43753" y="4204"/>
                    <a:pt x="41077" y="3358"/>
                    <a:pt x="39079" y="2951"/>
                  </a:cubicBezTo>
                  <a:cubicBezTo>
                    <a:pt x="35862" y="2240"/>
                    <a:pt x="32476" y="1935"/>
                    <a:pt x="29225" y="1665"/>
                  </a:cubicBezTo>
                  <a:cubicBezTo>
                    <a:pt x="26130" y="1426"/>
                    <a:pt x="22988" y="1316"/>
                    <a:pt x="19839" y="1316"/>
                  </a:cubicBezTo>
                  <a:cubicBezTo>
                    <a:pt x="15373" y="1316"/>
                    <a:pt x="10891" y="1538"/>
                    <a:pt x="6502" y="1935"/>
                  </a:cubicBezTo>
                  <a:cubicBezTo>
                    <a:pt x="6502" y="1800"/>
                    <a:pt x="6367" y="1529"/>
                    <a:pt x="6367" y="1258"/>
                  </a:cubicBezTo>
                  <a:cubicBezTo>
                    <a:pt x="11422" y="1129"/>
                    <a:pt x="16458" y="863"/>
                    <a:pt x="21504" y="863"/>
                  </a:cubicBezTo>
                  <a:close/>
                  <a:moveTo>
                    <a:pt x="4674" y="8708"/>
                  </a:moveTo>
                  <a:lnTo>
                    <a:pt x="25398" y="10401"/>
                  </a:lnTo>
                  <a:cubicBezTo>
                    <a:pt x="28766" y="10686"/>
                    <a:pt x="32613" y="11379"/>
                    <a:pt x="36321" y="11379"/>
                  </a:cubicBezTo>
                  <a:cubicBezTo>
                    <a:pt x="38355" y="11379"/>
                    <a:pt x="40347" y="11171"/>
                    <a:pt x="42195" y="10571"/>
                  </a:cubicBezTo>
                  <a:lnTo>
                    <a:pt x="42466" y="10571"/>
                  </a:lnTo>
                  <a:cubicBezTo>
                    <a:pt x="42906" y="10401"/>
                    <a:pt x="43177" y="10266"/>
                    <a:pt x="43482" y="9995"/>
                  </a:cubicBezTo>
                  <a:lnTo>
                    <a:pt x="43482" y="9995"/>
                  </a:lnTo>
                  <a:cubicBezTo>
                    <a:pt x="41924" y="15650"/>
                    <a:pt x="40502" y="21136"/>
                    <a:pt x="39249" y="26792"/>
                  </a:cubicBezTo>
                  <a:cubicBezTo>
                    <a:pt x="38673" y="29738"/>
                    <a:pt x="37962" y="32853"/>
                    <a:pt x="37386" y="35799"/>
                  </a:cubicBezTo>
                  <a:cubicBezTo>
                    <a:pt x="36844" y="38779"/>
                    <a:pt x="36540" y="42030"/>
                    <a:pt x="35287" y="44706"/>
                  </a:cubicBezTo>
                  <a:cubicBezTo>
                    <a:pt x="34026" y="47227"/>
                    <a:pt x="31977" y="48096"/>
                    <a:pt x="29614" y="48096"/>
                  </a:cubicBezTo>
                  <a:cubicBezTo>
                    <a:pt x="28804" y="48096"/>
                    <a:pt x="27956" y="47994"/>
                    <a:pt x="27092" y="47821"/>
                  </a:cubicBezTo>
                  <a:cubicBezTo>
                    <a:pt x="24416" y="47245"/>
                    <a:pt x="21876" y="46534"/>
                    <a:pt x="19201" y="46263"/>
                  </a:cubicBezTo>
                  <a:cubicBezTo>
                    <a:pt x="15555" y="45718"/>
                    <a:pt x="11979" y="45467"/>
                    <a:pt x="8383" y="45467"/>
                  </a:cubicBezTo>
                  <a:cubicBezTo>
                    <a:pt x="6402" y="45467"/>
                    <a:pt x="4414" y="45543"/>
                    <a:pt x="2405" y="45688"/>
                  </a:cubicBezTo>
                  <a:lnTo>
                    <a:pt x="2134" y="45688"/>
                  </a:lnTo>
                  <a:cubicBezTo>
                    <a:pt x="1287" y="45688"/>
                    <a:pt x="2845" y="28180"/>
                    <a:pt x="2980" y="26487"/>
                  </a:cubicBezTo>
                  <a:cubicBezTo>
                    <a:pt x="3387" y="20561"/>
                    <a:pt x="3827" y="14634"/>
                    <a:pt x="4674" y="8708"/>
                  </a:cubicBezTo>
                  <a:close/>
                  <a:moveTo>
                    <a:pt x="18257" y="0"/>
                  </a:moveTo>
                  <a:cubicBezTo>
                    <a:pt x="14222" y="0"/>
                    <a:pt x="10195" y="198"/>
                    <a:pt x="6231" y="683"/>
                  </a:cubicBezTo>
                  <a:cubicBezTo>
                    <a:pt x="6169" y="633"/>
                    <a:pt x="6076" y="601"/>
                    <a:pt x="5982" y="601"/>
                  </a:cubicBezTo>
                  <a:cubicBezTo>
                    <a:pt x="5819" y="601"/>
                    <a:pt x="5656" y="696"/>
                    <a:pt x="5656" y="953"/>
                  </a:cubicBezTo>
                  <a:cubicBezTo>
                    <a:pt x="5656" y="1394"/>
                    <a:pt x="5791" y="1935"/>
                    <a:pt x="6062" y="2376"/>
                  </a:cubicBezTo>
                  <a:cubicBezTo>
                    <a:pt x="6147" y="2443"/>
                    <a:pt x="6257" y="2477"/>
                    <a:pt x="6346" y="2477"/>
                  </a:cubicBezTo>
                  <a:cubicBezTo>
                    <a:pt x="6435" y="2477"/>
                    <a:pt x="6502" y="2443"/>
                    <a:pt x="6502" y="2376"/>
                  </a:cubicBezTo>
                  <a:lnTo>
                    <a:pt x="6773" y="2376"/>
                  </a:lnTo>
                  <a:cubicBezTo>
                    <a:pt x="7925" y="4204"/>
                    <a:pt x="6062" y="5491"/>
                    <a:pt x="4674" y="6338"/>
                  </a:cubicBezTo>
                  <a:cubicBezTo>
                    <a:pt x="4538" y="6473"/>
                    <a:pt x="4538" y="6609"/>
                    <a:pt x="4538" y="6744"/>
                  </a:cubicBezTo>
                  <a:cubicBezTo>
                    <a:pt x="4369" y="6880"/>
                    <a:pt x="4369" y="7015"/>
                    <a:pt x="4538" y="7320"/>
                  </a:cubicBezTo>
                  <a:lnTo>
                    <a:pt x="4369" y="7320"/>
                  </a:lnTo>
                  <a:cubicBezTo>
                    <a:pt x="4369" y="7591"/>
                    <a:pt x="4233" y="7862"/>
                    <a:pt x="4233" y="8166"/>
                  </a:cubicBezTo>
                  <a:cubicBezTo>
                    <a:pt x="3251" y="11248"/>
                    <a:pt x="2980" y="14499"/>
                    <a:pt x="2845" y="17750"/>
                  </a:cubicBezTo>
                  <a:cubicBezTo>
                    <a:pt x="2405" y="21847"/>
                    <a:pt x="2134" y="25810"/>
                    <a:pt x="1829" y="29873"/>
                  </a:cubicBezTo>
                  <a:cubicBezTo>
                    <a:pt x="1558" y="33835"/>
                    <a:pt x="1287" y="37797"/>
                    <a:pt x="982" y="41726"/>
                  </a:cubicBezTo>
                  <a:cubicBezTo>
                    <a:pt x="982" y="43012"/>
                    <a:pt x="0" y="46399"/>
                    <a:pt x="2134" y="46534"/>
                  </a:cubicBezTo>
                  <a:cubicBezTo>
                    <a:pt x="2269" y="46670"/>
                    <a:pt x="2269" y="46670"/>
                    <a:pt x="2405" y="46670"/>
                  </a:cubicBezTo>
                  <a:cubicBezTo>
                    <a:pt x="4502" y="46495"/>
                    <a:pt x="6595" y="46405"/>
                    <a:pt x="8687" y="46405"/>
                  </a:cubicBezTo>
                  <a:cubicBezTo>
                    <a:pt x="13082" y="46405"/>
                    <a:pt x="17471" y="46803"/>
                    <a:pt x="21876" y="47652"/>
                  </a:cubicBezTo>
                  <a:cubicBezTo>
                    <a:pt x="24278" y="48043"/>
                    <a:pt x="27149" y="48986"/>
                    <a:pt x="29789" y="48986"/>
                  </a:cubicBezTo>
                  <a:cubicBezTo>
                    <a:pt x="31951" y="48986"/>
                    <a:pt x="33958" y="48353"/>
                    <a:pt x="35422" y="46263"/>
                  </a:cubicBezTo>
                  <a:cubicBezTo>
                    <a:pt x="36844" y="44265"/>
                    <a:pt x="37251" y="41590"/>
                    <a:pt x="37691" y="39186"/>
                  </a:cubicBezTo>
                  <a:cubicBezTo>
                    <a:pt x="38233" y="35799"/>
                    <a:pt x="38944" y="32413"/>
                    <a:pt x="39655" y="28891"/>
                  </a:cubicBezTo>
                  <a:cubicBezTo>
                    <a:pt x="41077" y="22423"/>
                    <a:pt x="42635" y="15786"/>
                    <a:pt x="44159" y="9284"/>
                  </a:cubicBezTo>
                  <a:cubicBezTo>
                    <a:pt x="45175" y="7862"/>
                    <a:pt x="45175" y="6033"/>
                    <a:pt x="44159" y="4475"/>
                  </a:cubicBezTo>
                  <a:cubicBezTo>
                    <a:pt x="42059" y="1258"/>
                    <a:pt x="37555" y="1089"/>
                    <a:pt x="34000" y="818"/>
                  </a:cubicBezTo>
                  <a:cubicBezTo>
                    <a:pt x="28820" y="338"/>
                    <a:pt x="23531" y="0"/>
                    <a:pt x="182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6" name="Google Shape;1586;p30"/>
            <p:cNvSpPr/>
            <p:nvPr/>
          </p:nvSpPr>
          <p:spPr>
            <a:xfrm>
              <a:off x="3828575" y="413075"/>
              <a:ext cx="1061650" cy="1172025"/>
            </a:xfrm>
            <a:custGeom>
              <a:avLst/>
              <a:gdLst/>
              <a:ahLst/>
              <a:cxnLst/>
              <a:rect l="l" t="t" r="r" b="b"/>
              <a:pathLst>
                <a:path w="42466" h="46881" extrusionOk="0">
                  <a:moveTo>
                    <a:pt x="19032" y="6648"/>
                  </a:moveTo>
                  <a:lnTo>
                    <a:pt x="19032" y="6648"/>
                  </a:lnTo>
                  <a:cubicBezTo>
                    <a:pt x="19167" y="6784"/>
                    <a:pt x="19337" y="7055"/>
                    <a:pt x="19472" y="7325"/>
                  </a:cubicBezTo>
                  <a:cubicBezTo>
                    <a:pt x="19472" y="7325"/>
                    <a:pt x="19608" y="7495"/>
                    <a:pt x="19608" y="7630"/>
                  </a:cubicBezTo>
                  <a:lnTo>
                    <a:pt x="19472" y="7495"/>
                  </a:lnTo>
                  <a:cubicBezTo>
                    <a:pt x="19337" y="7190"/>
                    <a:pt x="19167" y="6919"/>
                    <a:pt x="19032" y="6648"/>
                  </a:cubicBezTo>
                  <a:close/>
                  <a:moveTo>
                    <a:pt x="4640" y="11559"/>
                  </a:moveTo>
                  <a:lnTo>
                    <a:pt x="4640" y="11559"/>
                  </a:lnTo>
                  <a:cubicBezTo>
                    <a:pt x="4775" y="11863"/>
                    <a:pt x="4945" y="11999"/>
                    <a:pt x="5216" y="12134"/>
                  </a:cubicBezTo>
                  <a:cubicBezTo>
                    <a:pt x="5080" y="12270"/>
                    <a:pt x="5080" y="12270"/>
                    <a:pt x="4945" y="12405"/>
                  </a:cubicBezTo>
                  <a:cubicBezTo>
                    <a:pt x="4945" y="12134"/>
                    <a:pt x="4775" y="11863"/>
                    <a:pt x="4640" y="11559"/>
                  </a:cubicBezTo>
                  <a:close/>
                  <a:moveTo>
                    <a:pt x="28209" y="37261"/>
                  </a:moveTo>
                  <a:cubicBezTo>
                    <a:pt x="28345" y="37668"/>
                    <a:pt x="28649" y="37972"/>
                    <a:pt x="28785" y="38379"/>
                  </a:cubicBezTo>
                  <a:cubicBezTo>
                    <a:pt x="28480" y="38379"/>
                    <a:pt x="28345" y="38379"/>
                    <a:pt x="28074" y="38514"/>
                  </a:cubicBezTo>
                  <a:cubicBezTo>
                    <a:pt x="28209" y="38108"/>
                    <a:pt x="28209" y="37668"/>
                    <a:pt x="28209" y="37261"/>
                  </a:cubicBezTo>
                  <a:close/>
                  <a:moveTo>
                    <a:pt x="19472" y="39936"/>
                  </a:moveTo>
                  <a:cubicBezTo>
                    <a:pt x="19608" y="39936"/>
                    <a:pt x="19743" y="40072"/>
                    <a:pt x="20014" y="40207"/>
                  </a:cubicBezTo>
                  <a:cubicBezTo>
                    <a:pt x="19743" y="40207"/>
                    <a:pt x="19472" y="40207"/>
                    <a:pt x="19337" y="40343"/>
                  </a:cubicBezTo>
                  <a:cubicBezTo>
                    <a:pt x="19337" y="40207"/>
                    <a:pt x="19472" y="40072"/>
                    <a:pt x="19472" y="39936"/>
                  </a:cubicBezTo>
                  <a:close/>
                  <a:moveTo>
                    <a:pt x="14393" y="40072"/>
                  </a:moveTo>
                  <a:lnTo>
                    <a:pt x="14393" y="40072"/>
                  </a:lnTo>
                  <a:cubicBezTo>
                    <a:pt x="14528" y="40207"/>
                    <a:pt x="14664" y="40207"/>
                    <a:pt x="14799" y="40207"/>
                  </a:cubicBezTo>
                  <a:cubicBezTo>
                    <a:pt x="14799" y="40343"/>
                    <a:pt x="14799" y="40343"/>
                    <a:pt x="14934" y="40343"/>
                  </a:cubicBezTo>
                  <a:cubicBezTo>
                    <a:pt x="15104" y="40783"/>
                    <a:pt x="15375" y="41054"/>
                    <a:pt x="15781" y="41359"/>
                  </a:cubicBezTo>
                  <a:cubicBezTo>
                    <a:pt x="15510" y="41359"/>
                    <a:pt x="15104" y="41494"/>
                    <a:pt x="14799" y="41630"/>
                  </a:cubicBezTo>
                  <a:cubicBezTo>
                    <a:pt x="14799" y="41494"/>
                    <a:pt x="14664" y="41359"/>
                    <a:pt x="14528" y="41189"/>
                  </a:cubicBezTo>
                  <a:cubicBezTo>
                    <a:pt x="14664" y="41054"/>
                    <a:pt x="14664" y="40918"/>
                    <a:pt x="14528" y="40648"/>
                  </a:cubicBezTo>
                  <a:cubicBezTo>
                    <a:pt x="14528" y="40512"/>
                    <a:pt x="14528" y="40343"/>
                    <a:pt x="14393" y="40072"/>
                  </a:cubicBezTo>
                  <a:close/>
                  <a:moveTo>
                    <a:pt x="26498" y="1"/>
                  </a:moveTo>
                  <a:cubicBezTo>
                    <a:pt x="26414" y="1"/>
                    <a:pt x="26330" y="4"/>
                    <a:pt x="26245" y="11"/>
                  </a:cubicBezTo>
                  <a:cubicBezTo>
                    <a:pt x="25094" y="146"/>
                    <a:pt x="24112" y="993"/>
                    <a:pt x="23705" y="1975"/>
                  </a:cubicBezTo>
                  <a:lnTo>
                    <a:pt x="23400" y="1975"/>
                  </a:lnTo>
                  <a:cubicBezTo>
                    <a:pt x="22418" y="1975"/>
                    <a:pt x="21436" y="2415"/>
                    <a:pt x="20861" y="3092"/>
                  </a:cubicBezTo>
                  <a:cubicBezTo>
                    <a:pt x="20337" y="2925"/>
                    <a:pt x="19762" y="2809"/>
                    <a:pt x="19200" y="2809"/>
                  </a:cubicBezTo>
                  <a:cubicBezTo>
                    <a:pt x="18852" y="2809"/>
                    <a:pt x="18509" y="2854"/>
                    <a:pt x="18185" y="2957"/>
                  </a:cubicBezTo>
                  <a:cubicBezTo>
                    <a:pt x="17474" y="3092"/>
                    <a:pt x="16932" y="3533"/>
                    <a:pt x="16628" y="3939"/>
                  </a:cubicBezTo>
                  <a:cubicBezTo>
                    <a:pt x="15781" y="3397"/>
                    <a:pt x="14934" y="2957"/>
                    <a:pt x="13952" y="2957"/>
                  </a:cubicBezTo>
                  <a:cubicBezTo>
                    <a:pt x="13106" y="3092"/>
                    <a:pt x="12395" y="3533"/>
                    <a:pt x="11853" y="4244"/>
                  </a:cubicBezTo>
                  <a:cubicBezTo>
                    <a:pt x="11286" y="3858"/>
                    <a:pt x="10581" y="3609"/>
                    <a:pt x="9842" y="3609"/>
                  </a:cubicBezTo>
                  <a:cubicBezTo>
                    <a:pt x="9478" y="3609"/>
                    <a:pt x="9106" y="3670"/>
                    <a:pt x="8737" y="3804"/>
                  </a:cubicBezTo>
                  <a:cubicBezTo>
                    <a:pt x="7484" y="4244"/>
                    <a:pt x="6773" y="5090"/>
                    <a:pt x="6469" y="6208"/>
                  </a:cubicBezTo>
                  <a:cubicBezTo>
                    <a:pt x="5792" y="5695"/>
                    <a:pt x="4953" y="5394"/>
                    <a:pt x="4088" y="5394"/>
                  </a:cubicBezTo>
                  <a:cubicBezTo>
                    <a:pt x="3526" y="5394"/>
                    <a:pt x="2952" y="5521"/>
                    <a:pt x="2405" y="5802"/>
                  </a:cubicBezTo>
                  <a:cubicBezTo>
                    <a:pt x="1118" y="6479"/>
                    <a:pt x="407" y="8037"/>
                    <a:pt x="847" y="9459"/>
                  </a:cubicBezTo>
                  <a:cubicBezTo>
                    <a:pt x="847" y="9730"/>
                    <a:pt x="1118" y="10170"/>
                    <a:pt x="1253" y="10441"/>
                  </a:cubicBezTo>
                  <a:cubicBezTo>
                    <a:pt x="542" y="10881"/>
                    <a:pt x="1" y="11728"/>
                    <a:pt x="407" y="12710"/>
                  </a:cubicBezTo>
                  <a:cubicBezTo>
                    <a:pt x="983" y="14268"/>
                    <a:pt x="847" y="16232"/>
                    <a:pt x="1118" y="17789"/>
                  </a:cubicBezTo>
                  <a:cubicBezTo>
                    <a:pt x="1389" y="19618"/>
                    <a:pt x="1558" y="21447"/>
                    <a:pt x="1965" y="23140"/>
                  </a:cubicBezTo>
                  <a:cubicBezTo>
                    <a:pt x="2540" y="26662"/>
                    <a:pt x="3082" y="30048"/>
                    <a:pt x="3929" y="33435"/>
                  </a:cubicBezTo>
                  <a:cubicBezTo>
                    <a:pt x="4640" y="36685"/>
                    <a:pt x="5486" y="40343"/>
                    <a:pt x="6773" y="43458"/>
                  </a:cubicBezTo>
                  <a:cubicBezTo>
                    <a:pt x="7315" y="44745"/>
                    <a:pt x="8026" y="45287"/>
                    <a:pt x="9449" y="45592"/>
                  </a:cubicBezTo>
                  <a:cubicBezTo>
                    <a:pt x="11006" y="45998"/>
                    <a:pt x="12395" y="46438"/>
                    <a:pt x="13952" y="46845"/>
                  </a:cubicBezTo>
                  <a:cubicBezTo>
                    <a:pt x="14058" y="46870"/>
                    <a:pt x="14158" y="46881"/>
                    <a:pt x="14253" y="46881"/>
                  </a:cubicBezTo>
                  <a:cubicBezTo>
                    <a:pt x="14674" y="46881"/>
                    <a:pt x="14990" y="46659"/>
                    <a:pt x="15239" y="46438"/>
                  </a:cubicBezTo>
                  <a:cubicBezTo>
                    <a:pt x="16357" y="46269"/>
                    <a:pt x="17474" y="45863"/>
                    <a:pt x="18626" y="45422"/>
                  </a:cubicBezTo>
                  <a:cubicBezTo>
                    <a:pt x="20861" y="44881"/>
                    <a:pt x="23130" y="44305"/>
                    <a:pt x="25534" y="43729"/>
                  </a:cubicBezTo>
                  <a:cubicBezTo>
                    <a:pt x="30343" y="42747"/>
                    <a:pt x="35117" y="41901"/>
                    <a:pt x="39926" y="41494"/>
                  </a:cubicBezTo>
                  <a:cubicBezTo>
                    <a:pt x="41619" y="41359"/>
                    <a:pt x="42466" y="39801"/>
                    <a:pt x="41755" y="38108"/>
                  </a:cubicBezTo>
                  <a:cubicBezTo>
                    <a:pt x="39350" y="32723"/>
                    <a:pt x="37522" y="27102"/>
                    <a:pt x="35828" y="21447"/>
                  </a:cubicBezTo>
                  <a:cubicBezTo>
                    <a:pt x="35117" y="18771"/>
                    <a:pt x="34406" y="15961"/>
                    <a:pt x="33864" y="13116"/>
                  </a:cubicBezTo>
                  <a:cubicBezTo>
                    <a:pt x="33289" y="10305"/>
                    <a:pt x="33018" y="7190"/>
                    <a:pt x="32036" y="4379"/>
                  </a:cubicBezTo>
                  <a:cubicBezTo>
                    <a:pt x="31731" y="3804"/>
                    <a:pt x="31325" y="3397"/>
                    <a:pt x="30749" y="3262"/>
                  </a:cubicBezTo>
                  <a:cubicBezTo>
                    <a:pt x="30613" y="2957"/>
                    <a:pt x="30478" y="2686"/>
                    <a:pt x="30343" y="2415"/>
                  </a:cubicBezTo>
                  <a:cubicBezTo>
                    <a:pt x="29538" y="1193"/>
                    <a:pt x="28092" y="1"/>
                    <a:pt x="264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7" name="Google Shape;1587;p30"/>
            <p:cNvSpPr/>
            <p:nvPr/>
          </p:nvSpPr>
          <p:spPr>
            <a:xfrm>
              <a:off x="3853125" y="447275"/>
              <a:ext cx="1009175" cy="1133550"/>
            </a:xfrm>
            <a:custGeom>
              <a:avLst/>
              <a:gdLst/>
              <a:ahLst/>
              <a:cxnLst/>
              <a:rect l="l" t="t" r="r" b="b"/>
              <a:pathLst>
                <a:path w="40367" h="45342" extrusionOk="0">
                  <a:moveTo>
                    <a:pt x="27803" y="1318"/>
                  </a:moveTo>
                  <a:cubicBezTo>
                    <a:pt x="28209" y="1589"/>
                    <a:pt x="28649" y="1724"/>
                    <a:pt x="29056" y="2029"/>
                  </a:cubicBezTo>
                  <a:cubicBezTo>
                    <a:pt x="28785" y="2165"/>
                    <a:pt x="28345" y="2165"/>
                    <a:pt x="28074" y="2300"/>
                  </a:cubicBezTo>
                  <a:cubicBezTo>
                    <a:pt x="28074" y="2029"/>
                    <a:pt x="27938" y="1589"/>
                    <a:pt x="27803" y="1318"/>
                  </a:cubicBezTo>
                  <a:close/>
                  <a:moveTo>
                    <a:pt x="25128" y="2029"/>
                  </a:moveTo>
                  <a:lnTo>
                    <a:pt x="25128" y="3147"/>
                  </a:lnTo>
                  <a:cubicBezTo>
                    <a:pt x="24552" y="3282"/>
                    <a:pt x="24112" y="3282"/>
                    <a:pt x="23705" y="3282"/>
                  </a:cubicBezTo>
                  <a:cubicBezTo>
                    <a:pt x="23570" y="3011"/>
                    <a:pt x="23434" y="2571"/>
                    <a:pt x="23130" y="2300"/>
                  </a:cubicBezTo>
                  <a:cubicBezTo>
                    <a:pt x="23841" y="2300"/>
                    <a:pt x="24552" y="2165"/>
                    <a:pt x="25128" y="2029"/>
                  </a:cubicBezTo>
                  <a:close/>
                  <a:moveTo>
                    <a:pt x="25577" y="574"/>
                  </a:moveTo>
                  <a:cubicBezTo>
                    <a:pt x="25726" y="574"/>
                    <a:pt x="25862" y="586"/>
                    <a:pt x="25974" y="607"/>
                  </a:cubicBezTo>
                  <a:cubicBezTo>
                    <a:pt x="26651" y="742"/>
                    <a:pt x="27227" y="1318"/>
                    <a:pt x="27363" y="2029"/>
                  </a:cubicBezTo>
                  <a:cubicBezTo>
                    <a:pt x="27498" y="2300"/>
                    <a:pt x="27498" y="2436"/>
                    <a:pt x="27498" y="2571"/>
                  </a:cubicBezTo>
                  <a:lnTo>
                    <a:pt x="27498" y="2740"/>
                  </a:lnTo>
                  <a:cubicBezTo>
                    <a:pt x="27384" y="3566"/>
                    <a:pt x="26576" y="4200"/>
                    <a:pt x="25738" y="4200"/>
                  </a:cubicBezTo>
                  <a:cubicBezTo>
                    <a:pt x="25579" y="4200"/>
                    <a:pt x="25419" y="4177"/>
                    <a:pt x="25263" y="4129"/>
                  </a:cubicBezTo>
                  <a:cubicBezTo>
                    <a:pt x="25398" y="3993"/>
                    <a:pt x="25534" y="3722"/>
                    <a:pt x="25669" y="3587"/>
                  </a:cubicBezTo>
                  <a:cubicBezTo>
                    <a:pt x="25805" y="3418"/>
                    <a:pt x="25805" y="3282"/>
                    <a:pt x="25669" y="3282"/>
                  </a:cubicBezTo>
                  <a:cubicBezTo>
                    <a:pt x="25805" y="3147"/>
                    <a:pt x="25805" y="3011"/>
                    <a:pt x="25669" y="2876"/>
                  </a:cubicBezTo>
                  <a:cubicBezTo>
                    <a:pt x="25669" y="2740"/>
                    <a:pt x="25669" y="2740"/>
                    <a:pt x="25534" y="2740"/>
                  </a:cubicBezTo>
                  <a:lnTo>
                    <a:pt x="25534" y="1894"/>
                  </a:lnTo>
                  <a:cubicBezTo>
                    <a:pt x="25534" y="1724"/>
                    <a:pt x="25534" y="1589"/>
                    <a:pt x="25263" y="1589"/>
                  </a:cubicBezTo>
                  <a:cubicBezTo>
                    <a:pt x="24823" y="1589"/>
                    <a:pt x="24281" y="1724"/>
                    <a:pt x="23841" y="1894"/>
                  </a:cubicBezTo>
                  <a:lnTo>
                    <a:pt x="23841" y="1724"/>
                  </a:lnTo>
                  <a:cubicBezTo>
                    <a:pt x="23612" y="897"/>
                    <a:pt x="24779" y="574"/>
                    <a:pt x="25577" y="574"/>
                  </a:cubicBezTo>
                  <a:close/>
                  <a:moveTo>
                    <a:pt x="12040" y="4049"/>
                  </a:moveTo>
                  <a:cubicBezTo>
                    <a:pt x="12181" y="4049"/>
                    <a:pt x="12320" y="4080"/>
                    <a:pt x="12429" y="4129"/>
                  </a:cubicBezTo>
                  <a:cubicBezTo>
                    <a:pt x="12124" y="4264"/>
                    <a:pt x="11853" y="4264"/>
                    <a:pt x="11413" y="4434"/>
                  </a:cubicBezTo>
                  <a:cubicBezTo>
                    <a:pt x="11522" y="4150"/>
                    <a:pt x="11785" y="4049"/>
                    <a:pt x="12040" y="4049"/>
                  </a:cubicBezTo>
                  <a:close/>
                  <a:moveTo>
                    <a:pt x="20454" y="2876"/>
                  </a:moveTo>
                  <a:cubicBezTo>
                    <a:pt x="20895" y="3147"/>
                    <a:pt x="21030" y="3418"/>
                    <a:pt x="21165" y="3858"/>
                  </a:cubicBezTo>
                  <a:cubicBezTo>
                    <a:pt x="20590" y="3993"/>
                    <a:pt x="20048" y="4129"/>
                    <a:pt x="19472" y="4434"/>
                  </a:cubicBezTo>
                  <a:lnTo>
                    <a:pt x="19472" y="3722"/>
                  </a:lnTo>
                  <a:cubicBezTo>
                    <a:pt x="19337" y="3587"/>
                    <a:pt x="19337" y="3418"/>
                    <a:pt x="19201" y="3147"/>
                  </a:cubicBezTo>
                  <a:cubicBezTo>
                    <a:pt x="19472" y="3147"/>
                    <a:pt x="19608" y="3147"/>
                    <a:pt x="19879" y="3011"/>
                  </a:cubicBezTo>
                  <a:cubicBezTo>
                    <a:pt x="19879" y="3147"/>
                    <a:pt x="20048" y="3147"/>
                    <a:pt x="20183" y="3147"/>
                  </a:cubicBezTo>
                  <a:cubicBezTo>
                    <a:pt x="20319" y="3011"/>
                    <a:pt x="20319" y="3011"/>
                    <a:pt x="20454" y="2876"/>
                  </a:cubicBezTo>
                  <a:close/>
                  <a:moveTo>
                    <a:pt x="21030" y="1589"/>
                  </a:moveTo>
                  <a:cubicBezTo>
                    <a:pt x="21572" y="1589"/>
                    <a:pt x="22012" y="1724"/>
                    <a:pt x="22283" y="2165"/>
                  </a:cubicBezTo>
                  <a:cubicBezTo>
                    <a:pt x="22148" y="2165"/>
                    <a:pt x="22148" y="2436"/>
                    <a:pt x="22283" y="2436"/>
                  </a:cubicBezTo>
                  <a:lnTo>
                    <a:pt x="22588" y="2436"/>
                  </a:lnTo>
                  <a:cubicBezTo>
                    <a:pt x="22994" y="3011"/>
                    <a:pt x="23434" y="3722"/>
                    <a:pt x="22994" y="4434"/>
                  </a:cubicBezTo>
                  <a:cubicBezTo>
                    <a:pt x="22802" y="4754"/>
                    <a:pt x="22512" y="4892"/>
                    <a:pt x="22198" y="4892"/>
                  </a:cubicBezTo>
                  <a:cubicBezTo>
                    <a:pt x="21848" y="4892"/>
                    <a:pt x="21469" y="4719"/>
                    <a:pt x="21165" y="4434"/>
                  </a:cubicBezTo>
                  <a:cubicBezTo>
                    <a:pt x="21436" y="4434"/>
                    <a:pt x="21572" y="4264"/>
                    <a:pt x="21877" y="4264"/>
                  </a:cubicBezTo>
                  <a:cubicBezTo>
                    <a:pt x="22148" y="4129"/>
                    <a:pt x="22012" y="3722"/>
                    <a:pt x="21741" y="3722"/>
                  </a:cubicBezTo>
                  <a:cubicBezTo>
                    <a:pt x="21572" y="3722"/>
                    <a:pt x="21572" y="3858"/>
                    <a:pt x="21572" y="3858"/>
                  </a:cubicBezTo>
                  <a:cubicBezTo>
                    <a:pt x="21572" y="3282"/>
                    <a:pt x="21165" y="2876"/>
                    <a:pt x="20725" y="2571"/>
                  </a:cubicBezTo>
                  <a:cubicBezTo>
                    <a:pt x="20725" y="2436"/>
                    <a:pt x="20590" y="2436"/>
                    <a:pt x="20454" y="2436"/>
                  </a:cubicBezTo>
                  <a:lnTo>
                    <a:pt x="20048" y="2436"/>
                  </a:lnTo>
                  <a:cubicBezTo>
                    <a:pt x="19879" y="2436"/>
                    <a:pt x="19879" y="2571"/>
                    <a:pt x="19879" y="2571"/>
                  </a:cubicBezTo>
                  <a:cubicBezTo>
                    <a:pt x="19743" y="2571"/>
                    <a:pt x="19608" y="2740"/>
                    <a:pt x="19608" y="2740"/>
                  </a:cubicBezTo>
                  <a:cubicBezTo>
                    <a:pt x="19608" y="2571"/>
                    <a:pt x="19472" y="2571"/>
                    <a:pt x="19472" y="2571"/>
                  </a:cubicBezTo>
                  <a:cubicBezTo>
                    <a:pt x="19201" y="2436"/>
                    <a:pt x="20183" y="1724"/>
                    <a:pt x="20048" y="1724"/>
                  </a:cubicBezTo>
                  <a:cubicBezTo>
                    <a:pt x="20319" y="1589"/>
                    <a:pt x="20725" y="1589"/>
                    <a:pt x="21030" y="1589"/>
                  </a:cubicBezTo>
                  <a:close/>
                  <a:moveTo>
                    <a:pt x="16797" y="3858"/>
                  </a:moveTo>
                  <a:cubicBezTo>
                    <a:pt x="16932" y="3858"/>
                    <a:pt x="16932" y="3993"/>
                    <a:pt x="17068" y="3993"/>
                  </a:cubicBezTo>
                  <a:cubicBezTo>
                    <a:pt x="17203" y="4264"/>
                    <a:pt x="17203" y="4569"/>
                    <a:pt x="17339" y="4840"/>
                  </a:cubicBezTo>
                  <a:cubicBezTo>
                    <a:pt x="16662" y="4840"/>
                    <a:pt x="16086" y="5111"/>
                    <a:pt x="15646" y="5416"/>
                  </a:cubicBezTo>
                  <a:cubicBezTo>
                    <a:pt x="15815" y="4975"/>
                    <a:pt x="15815" y="4569"/>
                    <a:pt x="15646" y="3993"/>
                  </a:cubicBezTo>
                  <a:cubicBezTo>
                    <a:pt x="15815" y="3993"/>
                    <a:pt x="16086" y="3858"/>
                    <a:pt x="16221" y="3858"/>
                  </a:cubicBezTo>
                  <a:cubicBezTo>
                    <a:pt x="16221" y="3993"/>
                    <a:pt x="16357" y="3993"/>
                    <a:pt x="16492" y="3993"/>
                  </a:cubicBezTo>
                  <a:cubicBezTo>
                    <a:pt x="16662" y="3993"/>
                    <a:pt x="16797" y="3858"/>
                    <a:pt x="16797" y="3858"/>
                  </a:cubicBezTo>
                  <a:close/>
                  <a:moveTo>
                    <a:pt x="16981" y="2284"/>
                  </a:moveTo>
                  <a:cubicBezTo>
                    <a:pt x="17512" y="2284"/>
                    <a:pt x="18046" y="2506"/>
                    <a:pt x="18490" y="3011"/>
                  </a:cubicBezTo>
                  <a:cubicBezTo>
                    <a:pt x="18897" y="3587"/>
                    <a:pt x="19032" y="4264"/>
                    <a:pt x="18897" y="4975"/>
                  </a:cubicBezTo>
                  <a:cubicBezTo>
                    <a:pt x="18728" y="5502"/>
                    <a:pt x="18284" y="5872"/>
                    <a:pt x="17834" y="5872"/>
                  </a:cubicBezTo>
                  <a:cubicBezTo>
                    <a:pt x="17561" y="5872"/>
                    <a:pt x="17285" y="5735"/>
                    <a:pt x="17068" y="5416"/>
                  </a:cubicBezTo>
                  <a:lnTo>
                    <a:pt x="17508" y="5416"/>
                  </a:lnTo>
                  <a:cubicBezTo>
                    <a:pt x="17564" y="5472"/>
                    <a:pt x="17644" y="5505"/>
                    <a:pt x="17717" y="5505"/>
                  </a:cubicBezTo>
                  <a:cubicBezTo>
                    <a:pt x="17822" y="5505"/>
                    <a:pt x="17915" y="5439"/>
                    <a:pt x="17915" y="5280"/>
                  </a:cubicBezTo>
                  <a:cubicBezTo>
                    <a:pt x="18185" y="5111"/>
                    <a:pt x="18185" y="4840"/>
                    <a:pt x="17915" y="4704"/>
                  </a:cubicBezTo>
                  <a:cubicBezTo>
                    <a:pt x="17779" y="3858"/>
                    <a:pt x="16932" y="2876"/>
                    <a:pt x="16221" y="2876"/>
                  </a:cubicBezTo>
                  <a:cubicBezTo>
                    <a:pt x="15950" y="2876"/>
                    <a:pt x="15950" y="3011"/>
                    <a:pt x="16086" y="3147"/>
                  </a:cubicBezTo>
                  <a:lnTo>
                    <a:pt x="16357" y="3418"/>
                  </a:lnTo>
                  <a:cubicBezTo>
                    <a:pt x="16086" y="3418"/>
                    <a:pt x="15815" y="3587"/>
                    <a:pt x="15510" y="3587"/>
                  </a:cubicBezTo>
                  <a:cubicBezTo>
                    <a:pt x="15510" y="3418"/>
                    <a:pt x="15375" y="3282"/>
                    <a:pt x="15239" y="3147"/>
                  </a:cubicBezTo>
                  <a:cubicBezTo>
                    <a:pt x="15703" y="2609"/>
                    <a:pt x="16339" y="2284"/>
                    <a:pt x="16981" y="2284"/>
                  </a:cubicBezTo>
                  <a:close/>
                  <a:moveTo>
                    <a:pt x="12835" y="4569"/>
                  </a:moveTo>
                  <a:cubicBezTo>
                    <a:pt x="12835" y="4704"/>
                    <a:pt x="12835" y="4704"/>
                    <a:pt x="12970" y="4704"/>
                  </a:cubicBezTo>
                  <a:cubicBezTo>
                    <a:pt x="12970" y="4840"/>
                    <a:pt x="13275" y="5280"/>
                    <a:pt x="13275" y="5687"/>
                  </a:cubicBezTo>
                  <a:cubicBezTo>
                    <a:pt x="12700" y="5822"/>
                    <a:pt x="11988" y="5822"/>
                    <a:pt x="11413" y="5957"/>
                  </a:cubicBezTo>
                  <a:cubicBezTo>
                    <a:pt x="11413" y="5551"/>
                    <a:pt x="11413" y="5280"/>
                    <a:pt x="11277" y="4840"/>
                  </a:cubicBezTo>
                  <a:cubicBezTo>
                    <a:pt x="11717" y="4704"/>
                    <a:pt x="12259" y="4704"/>
                    <a:pt x="12835" y="4569"/>
                  </a:cubicBezTo>
                  <a:close/>
                  <a:moveTo>
                    <a:pt x="13350" y="2734"/>
                  </a:moveTo>
                  <a:cubicBezTo>
                    <a:pt x="13880" y="2734"/>
                    <a:pt x="14411" y="2997"/>
                    <a:pt x="14799" y="3587"/>
                  </a:cubicBezTo>
                  <a:cubicBezTo>
                    <a:pt x="15646" y="4704"/>
                    <a:pt x="14968" y="6127"/>
                    <a:pt x="13817" y="6533"/>
                  </a:cubicBezTo>
                  <a:cubicBezTo>
                    <a:pt x="13817" y="6533"/>
                    <a:pt x="13817" y="6398"/>
                    <a:pt x="13952" y="6398"/>
                  </a:cubicBezTo>
                  <a:cubicBezTo>
                    <a:pt x="14122" y="5687"/>
                    <a:pt x="13682" y="4840"/>
                    <a:pt x="13275" y="4264"/>
                  </a:cubicBezTo>
                  <a:lnTo>
                    <a:pt x="13106" y="4129"/>
                  </a:lnTo>
                  <a:cubicBezTo>
                    <a:pt x="12887" y="3801"/>
                    <a:pt x="12470" y="3539"/>
                    <a:pt x="12104" y="3539"/>
                  </a:cubicBezTo>
                  <a:cubicBezTo>
                    <a:pt x="12016" y="3539"/>
                    <a:pt x="11931" y="3554"/>
                    <a:pt x="11853" y="3587"/>
                  </a:cubicBezTo>
                  <a:cubicBezTo>
                    <a:pt x="11833" y="3587"/>
                    <a:pt x="11817" y="3590"/>
                    <a:pt x="11802" y="3595"/>
                  </a:cubicBezTo>
                  <a:lnTo>
                    <a:pt x="11802" y="3595"/>
                  </a:lnTo>
                  <a:cubicBezTo>
                    <a:pt x="12190" y="3050"/>
                    <a:pt x="12769" y="2734"/>
                    <a:pt x="13350" y="2734"/>
                  </a:cubicBezTo>
                  <a:close/>
                  <a:moveTo>
                    <a:pt x="8331" y="5822"/>
                  </a:moveTo>
                  <a:cubicBezTo>
                    <a:pt x="8467" y="5957"/>
                    <a:pt x="8467" y="6127"/>
                    <a:pt x="8602" y="6262"/>
                  </a:cubicBezTo>
                  <a:cubicBezTo>
                    <a:pt x="8602" y="6504"/>
                    <a:pt x="8953" y="7422"/>
                    <a:pt x="8425" y="7422"/>
                  </a:cubicBezTo>
                  <a:cubicBezTo>
                    <a:pt x="8362" y="7422"/>
                    <a:pt x="8286" y="7409"/>
                    <a:pt x="8196" y="7380"/>
                  </a:cubicBezTo>
                  <a:lnTo>
                    <a:pt x="8467" y="7380"/>
                  </a:lnTo>
                  <a:cubicBezTo>
                    <a:pt x="8695" y="7266"/>
                    <a:pt x="8635" y="6935"/>
                    <a:pt x="8448" y="6935"/>
                  </a:cubicBezTo>
                  <a:cubicBezTo>
                    <a:pt x="8413" y="6935"/>
                    <a:pt x="8374" y="6947"/>
                    <a:pt x="8331" y="6973"/>
                  </a:cubicBezTo>
                  <a:cubicBezTo>
                    <a:pt x="7620" y="6973"/>
                    <a:pt x="7044" y="7244"/>
                    <a:pt x="6333" y="7380"/>
                  </a:cubicBezTo>
                  <a:cubicBezTo>
                    <a:pt x="6333" y="6973"/>
                    <a:pt x="6198" y="6669"/>
                    <a:pt x="5927" y="6398"/>
                  </a:cubicBezTo>
                  <a:cubicBezTo>
                    <a:pt x="6333" y="6262"/>
                    <a:pt x="6638" y="6127"/>
                    <a:pt x="6909" y="6127"/>
                  </a:cubicBezTo>
                  <a:cubicBezTo>
                    <a:pt x="7349" y="6127"/>
                    <a:pt x="7755" y="6127"/>
                    <a:pt x="8196" y="5957"/>
                  </a:cubicBezTo>
                  <a:cubicBezTo>
                    <a:pt x="8331" y="5957"/>
                    <a:pt x="8331" y="5957"/>
                    <a:pt x="8331" y="5822"/>
                  </a:cubicBezTo>
                  <a:close/>
                  <a:moveTo>
                    <a:pt x="8276" y="3697"/>
                  </a:moveTo>
                  <a:cubicBezTo>
                    <a:pt x="8387" y="3697"/>
                    <a:pt x="8497" y="3706"/>
                    <a:pt x="8602" y="3722"/>
                  </a:cubicBezTo>
                  <a:cubicBezTo>
                    <a:pt x="9449" y="3722"/>
                    <a:pt x="10160" y="4129"/>
                    <a:pt x="10566" y="4840"/>
                  </a:cubicBezTo>
                  <a:cubicBezTo>
                    <a:pt x="10566" y="4840"/>
                    <a:pt x="10566" y="4975"/>
                    <a:pt x="10735" y="4975"/>
                  </a:cubicBezTo>
                  <a:cubicBezTo>
                    <a:pt x="10871" y="5416"/>
                    <a:pt x="10871" y="5687"/>
                    <a:pt x="10871" y="5957"/>
                  </a:cubicBezTo>
                  <a:cubicBezTo>
                    <a:pt x="10735" y="5957"/>
                    <a:pt x="10735" y="6127"/>
                    <a:pt x="10871" y="6127"/>
                  </a:cubicBezTo>
                  <a:cubicBezTo>
                    <a:pt x="10566" y="6973"/>
                    <a:pt x="10024" y="7651"/>
                    <a:pt x="9042" y="7651"/>
                  </a:cubicBezTo>
                  <a:cubicBezTo>
                    <a:pt x="9178" y="7515"/>
                    <a:pt x="9313" y="7380"/>
                    <a:pt x="9313" y="7244"/>
                  </a:cubicBezTo>
                  <a:cubicBezTo>
                    <a:pt x="9449" y="6533"/>
                    <a:pt x="9042" y="5822"/>
                    <a:pt x="8602" y="5280"/>
                  </a:cubicBezTo>
                  <a:cubicBezTo>
                    <a:pt x="8331" y="4840"/>
                    <a:pt x="7891" y="4569"/>
                    <a:pt x="7349" y="4569"/>
                  </a:cubicBezTo>
                  <a:cubicBezTo>
                    <a:pt x="6909" y="4569"/>
                    <a:pt x="6638" y="4704"/>
                    <a:pt x="6502" y="4975"/>
                  </a:cubicBezTo>
                  <a:cubicBezTo>
                    <a:pt x="6621" y="4116"/>
                    <a:pt x="7492" y="3697"/>
                    <a:pt x="8276" y="3697"/>
                  </a:cubicBezTo>
                  <a:close/>
                  <a:moveTo>
                    <a:pt x="3187" y="5602"/>
                  </a:moveTo>
                  <a:cubicBezTo>
                    <a:pt x="3382" y="5602"/>
                    <a:pt x="3585" y="5629"/>
                    <a:pt x="3793" y="5687"/>
                  </a:cubicBezTo>
                  <a:cubicBezTo>
                    <a:pt x="4369" y="5687"/>
                    <a:pt x="4945" y="5957"/>
                    <a:pt x="5351" y="6533"/>
                  </a:cubicBezTo>
                  <a:cubicBezTo>
                    <a:pt x="5927" y="7244"/>
                    <a:pt x="6062" y="8802"/>
                    <a:pt x="4809" y="9073"/>
                  </a:cubicBezTo>
                  <a:cubicBezTo>
                    <a:pt x="4809" y="8802"/>
                    <a:pt x="4640" y="8667"/>
                    <a:pt x="4640" y="8362"/>
                  </a:cubicBezTo>
                  <a:cubicBezTo>
                    <a:pt x="4902" y="8245"/>
                    <a:pt x="4838" y="7928"/>
                    <a:pt x="4535" y="7928"/>
                  </a:cubicBezTo>
                  <a:cubicBezTo>
                    <a:pt x="4486" y="7928"/>
                    <a:pt x="4430" y="7937"/>
                    <a:pt x="4369" y="7955"/>
                  </a:cubicBezTo>
                  <a:cubicBezTo>
                    <a:pt x="4234" y="7515"/>
                    <a:pt x="3963" y="7244"/>
                    <a:pt x="3522" y="6973"/>
                  </a:cubicBezTo>
                  <a:cubicBezTo>
                    <a:pt x="3051" y="6724"/>
                    <a:pt x="2399" y="6497"/>
                    <a:pt x="1806" y="6497"/>
                  </a:cubicBezTo>
                  <a:cubicBezTo>
                    <a:pt x="1675" y="6497"/>
                    <a:pt x="1546" y="6509"/>
                    <a:pt x="1423" y="6533"/>
                  </a:cubicBezTo>
                  <a:cubicBezTo>
                    <a:pt x="1850" y="5973"/>
                    <a:pt x="2465" y="5602"/>
                    <a:pt x="3187" y="5602"/>
                  </a:cubicBezTo>
                  <a:close/>
                  <a:moveTo>
                    <a:pt x="39655" y="38704"/>
                  </a:moveTo>
                  <a:cubicBezTo>
                    <a:pt x="39657" y="38705"/>
                    <a:pt x="39659" y="38706"/>
                    <a:pt x="39661" y="38707"/>
                  </a:cubicBezTo>
                  <a:lnTo>
                    <a:pt x="39661" y="38707"/>
                  </a:lnTo>
                  <a:cubicBezTo>
                    <a:pt x="39607" y="38704"/>
                    <a:pt x="39558" y="38704"/>
                    <a:pt x="39520" y="38704"/>
                  </a:cubicBezTo>
                  <a:close/>
                  <a:moveTo>
                    <a:pt x="3116" y="7380"/>
                  </a:moveTo>
                  <a:cubicBezTo>
                    <a:pt x="3387" y="7515"/>
                    <a:pt x="3658" y="7820"/>
                    <a:pt x="3793" y="8091"/>
                  </a:cubicBezTo>
                  <a:cubicBezTo>
                    <a:pt x="3658" y="8091"/>
                    <a:pt x="3522" y="8091"/>
                    <a:pt x="3387" y="8226"/>
                  </a:cubicBezTo>
                  <a:lnTo>
                    <a:pt x="3116" y="8226"/>
                  </a:lnTo>
                  <a:cubicBezTo>
                    <a:pt x="3034" y="8190"/>
                    <a:pt x="2955" y="8173"/>
                    <a:pt x="2883" y="8173"/>
                  </a:cubicBezTo>
                  <a:cubicBezTo>
                    <a:pt x="2686" y="8173"/>
                    <a:pt x="2540" y="8299"/>
                    <a:pt x="2540" y="8497"/>
                  </a:cubicBezTo>
                  <a:cubicBezTo>
                    <a:pt x="2405" y="8497"/>
                    <a:pt x="2405" y="8802"/>
                    <a:pt x="2540" y="8802"/>
                  </a:cubicBezTo>
                  <a:cubicBezTo>
                    <a:pt x="3251" y="14728"/>
                    <a:pt x="4809" y="20654"/>
                    <a:pt x="6198" y="26581"/>
                  </a:cubicBezTo>
                  <a:cubicBezTo>
                    <a:pt x="7620" y="32507"/>
                    <a:pt x="9178" y="38433"/>
                    <a:pt x="11006" y="44224"/>
                  </a:cubicBezTo>
                  <a:cubicBezTo>
                    <a:pt x="10024" y="43513"/>
                    <a:pt x="8737" y="42937"/>
                    <a:pt x="7484" y="42226"/>
                  </a:cubicBezTo>
                  <a:cubicBezTo>
                    <a:pt x="6773" y="36740"/>
                    <a:pt x="4945" y="31220"/>
                    <a:pt x="3963" y="25734"/>
                  </a:cubicBezTo>
                  <a:cubicBezTo>
                    <a:pt x="2676" y="19943"/>
                    <a:pt x="1829" y="14017"/>
                    <a:pt x="983" y="8226"/>
                  </a:cubicBezTo>
                  <a:lnTo>
                    <a:pt x="983" y="8226"/>
                  </a:lnTo>
                  <a:cubicBezTo>
                    <a:pt x="1423" y="8497"/>
                    <a:pt x="1829" y="8667"/>
                    <a:pt x="2100" y="8802"/>
                  </a:cubicBezTo>
                  <a:cubicBezTo>
                    <a:pt x="2405" y="8802"/>
                    <a:pt x="2540" y="8362"/>
                    <a:pt x="2405" y="8226"/>
                  </a:cubicBezTo>
                  <a:cubicBezTo>
                    <a:pt x="2100" y="8091"/>
                    <a:pt x="1829" y="7955"/>
                    <a:pt x="1558" y="7820"/>
                  </a:cubicBezTo>
                  <a:cubicBezTo>
                    <a:pt x="1423" y="7820"/>
                    <a:pt x="1254" y="7651"/>
                    <a:pt x="1118" y="7515"/>
                  </a:cubicBezTo>
                  <a:cubicBezTo>
                    <a:pt x="1694" y="7515"/>
                    <a:pt x="2405" y="7515"/>
                    <a:pt x="2811" y="7380"/>
                  </a:cubicBezTo>
                  <a:close/>
                  <a:moveTo>
                    <a:pt x="29631" y="2436"/>
                  </a:moveTo>
                  <a:cubicBezTo>
                    <a:pt x="31054" y="8497"/>
                    <a:pt x="32882" y="14593"/>
                    <a:pt x="34576" y="20519"/>
                  </a:cubicBezTo>
                  <a:cubicBezTo>
                    <a:pt x="36133" y="26445"/>
                    <a:pt x="37386" y="32507"/>
                    <a:pt x="39520" y="38128"/>
                  </a:cubicBezTo>
                  <a:cubicBezTo>
                    <a:pt x="39350" y="38298"/>
                    <a:pt x="39215" y="38433"/>
                    <a:pt x="39079" y="38568"/>
                  </a:cubicBezTo>
                  <a:cubicBezTo>
                    <a:pt x="39079" y="38433"/>
                    <a:pt x="38944" y="38433"/>
                    <a:pt x="38809" y="38433"/>
                  </a:cubicBezTo>
                  <a:cubicBezTo>
                    <a:pt x="29902" y="40668"/>
                    <a:pt x="21030" y="42361"/>
                    <a:pt x="12124" y="44630"/>
                  </a:cubicBezTo>
                  <a:cubicBezTo>
                    <a:pt x="10431" y="38568"/>
                    <a:pt x="8602" y="32642"/>
                    <a:pt x="7180" y="26716"/>
                  </a:cubicBezTo>
                  <a:cubicBezTo>
                    <a:pt x="5791" y="20654"/>
                    <a:pt x="4809" y="14593"/>
                    <a:pt x="3251" y="8802"/>
                  </a:cubicBezTo>
                  <a:cubicBezTo>
                    <a:pt x="3387" y="8667"/>
                    <a:pt x="3387" y="8667"/>
                    <a:pt x="3522" y="8667"/>
                  </a:cubicBezTo>
                  <a:cubicBezTo>
                    <a:pt x="3658" y="8667"/>
                    <a:pt x="3963" y="8667"/>
                    <a:pt x="4098" y="8497"/>
                  </a:cubicBezTo>
                  <a:cubicBezTo>
                    <a:pt x="4234" y="8937"/>
                    <a:pt x="4234" y="9344"/>
                    <a:pt x="4234" y="9784"/>
                  </a:cubicBezTo>
                  <a:cubicBezTo>
                    <a:pt x="4166" y="9920"/>
                    <a:pt x="4310" y="9987"/>
                    <a:pt x="4471" y="9987"/>
                  </a:cubicBezTo>
                  <a:cubicBezTo>
                    <a:pt x="4631" y="9987"/>
                    <a:pt x="4809" y="9920"/>
                    <a:pt x="4809" y="9784"/>
                  </a:cubicBezTo>
                  <a:lnTo>
                    <a:pt x="4809" y="9649"/>
                  </a:lnTo>
                  <a:cubicBezTo>
                    <a:pt x="5927" y="9513"/>
                    <a:pt x="6502" y="8667"/>
                    <a:pt x="6502" y="7820"/>
                  </a:cubicBezTo>
                  <a:cubicBezTo>
                    <a:pt x="6909" y="7651"/>
                    <a:pt x="7484" y="7651"/>
                    <a:pt x="7891" y="7515"/>
                  </a:cubicBezTo>
                  <a:lnTo>
                    <a:pt x="7891" y="7515"/>
                  </a:lnTo>
                  <a:cubicBezTo>
                    <a:pt x="7755" y="7651"/>
                    <a:pt x="7755" y="7955"/>
                    <a:pt x="8026" y="8091"/>
                  </a:cubicBezTo>
                  <a:lnTo>
                    <a:pt x="8331" y="8091"/>
                  </a:lnTo>
                  <a:cubicBezTo>
                    <a:pt x="8331" y="8226"/>
                    <a:pt x="8331" y="8226"/>
                    <a:pt x="8467" y="8362"/>
                  </a:cubicBezTo>
                  <a:cubicBezTo>
                    <a:pt x="8638" y="8395"/>
                    <a:pt x="8805" y="8411"/>
                    <a:pt x="8965" y="8411"/>
                  </a:cubicBezTo>
                  <a:cubicBezTo>
                    <a:pt x="10259" y="8411"/>
                    <a:pt x="11157" y="7377"/>
                    <a:pt x="11277" y="6262"/>
                  </a:cubicBezTo>
                  <a:cubicBezTo>
                    <a:pt x="11486" y="6302"/>
                    <a:pt x="11694" y="6318"/>
                    <a:pt x="11902" y="6318"/>
                  </a:cubicBezTo>
                  <a:cubicBezTo>
                    <a:pt x="12405" y="6318"/>
                    <a:pt x="12908" y="6223"/>
                    <a:pt x="13411" y="6127"/>
                  </a:cubicBezTo>
                  <a:lnTo>
                    <a:pt x="13411" y="6127"/>
                  </a:lnTo>
                  <a:cubicBezTo>
                    <a:pt x="13411" y="6325"/>
                    <a:pt x="13338" y="6451"/>
                    <a:pt x="13126" y="6451"/>
                  </a:cubicBezTo>
                  <a:cubicBezTo>
                    <a:pt x="13049" y="6451"/>
                    <a:pt x="12953" y="6434"/>
                    <a:pt x="12835" y="6398"/>
                  </a:cubicBezTo>
                  <a:cubicBezTo>
                    <a:pt x="12564" y="6398"/>
                    <a:pt x="12429" y="6804"/>
                    <a:pt x="12700" y="6973"/>
                  </a:cubicBezTo>
                  <a:cubicBezTo>
                    <a:pt x="12767" y="7041"/>
                    <a:pt x="12835" y="7075"/>
                    <a:pt x="12903" y="7075"/>
                  </a:cubicBezTo>
                  <a:cubicBezTo>
                    <a:pt x="12970" y="7075"/>
                    <a:pt x="13038" y="7041"/>
                    <a:pt x="13106" y="6973"/>
                  </a:cubicBezTo>
                  <a:cubicBezTo>
                    <a:pt x="13275" y="7109"/>
                    <a:pt x="13275" y="7244"/>
                    <a:pt x="13546" y="7244"/>
                  </a:cubicBezTo>
                  <a:cubicBezTo>
                    <a:pt x="14393" y="7109"/>
                    <a:pt x="15104" y="6533"/>
                    <a:pt x="15375" y="5822"/>
                  </a:cubicBezTo>
                  <a:lnTo>
                    <a:pt x="15646" y="5822"/>
                  </a:lnTo>
                  <a:cubicBezTo>
                    <a:pt x="15950" y="5687"/>
                    <a:pt x="16221" y="5551"/>
                    <a:pt x="16492" y="5551"/>
                  </a:cubicBezTo>
                  <a:cubicBezTo>
                    <a:pt x="16714" y="6068"/>
                    <a:pt x="17221" y="6424"/>
                    <a:pt x="17807" y="6424"/>
                  </a:cubicBezTo>
                  <a:cubicBezTo>
                    <a:pt x="18027" y="6424"/>
                    <a:pt x="18259" y="6373"/>
                    <a:pt x="18490" y="6262"/>
                  </a:cubicBezTo>
                  <a:cubicBezTo>
                    <a:pt x="19032" y="6127"/>
                    <a:pt x="19472" y="5416"/>
                    <a:pt x="19472" y="4704"/>
                  </a:cubicBezTo>
                  <a:cubicBezTo>
                    <a:pt x="19879" y="4704"/>
                    <a:pt x="20183" y="4569"/>
                    <a:pt x="20590" y="4569"/>
                  </a:cubicBezTo>
                  <a:cubicBezTo>
                    <a:pt x="20862" y="5176"/>
                    <a:pt x="21444" y="5511"/>
                    <a:pt x="22049" y="5511"/>
                  </a:cubicBezTo>
                  <a:cubicBezTo>
                    <a:pt x="22423" y="5511"/>
                    <a:pt x="22806" y="5383"/>
                    <a:pt x="23130" y="5111"/>
                  </a:cubicBezTo>
                  <a:cubicBezTo>
                    <a:pt x="23570" y="4704"/>
                    <a:pt x="23705" y="4264"/>
                    <a:pt x="23705" y="3722"/>
                  </a:cubicBezTo>
                  <a:cubicBezTo>
                    <a:pt x="23908" y="3790"/>
                    <a:pt x="24120" y="3824"/>
                    <a:pt x="24332" y="3824"/>
                  </a:cubicBezTo>
                  <a:cubicBezTo>
                    <a:pt x="24543" y="3824"/>
                    <a:pt x="24755" y="3790"/>
                    <a:pt x="24958" y="3722"/>
                  </a:cubicBezTo>
                  <a:lnTo>
                    <a:pt x="24958" y="3722"/>
                  </a:lnTo>
                  <a:cubicBezTo>
                    <a:pt x="24958" y="3858"/>
                    <a:pt x="24823" y="3858"/>
                    <a:pt x="24823" y="3993"/>
                  </a:cubicBezTo>
                  <a:cubicBezTo>
                    <a:pt x="24687" y="3993"/>
                    <a:pt x="24687" y="4129"/>
                    <a:pt x="24687" y="4129"/>
                  </a:cubicBezTo>
                  <a:cubicBezTo>
                    <a:pt x="24687" y="4264"/>
                    <a:pt x="24687" y="4434"/>
                    <a:pt x="24823" y="4569"/>
                  </a:cubicBezTo>
                  <a:cubicBezTo>
                    <a:pt x="25175" y="4730"/>
                    <a:pt x="25520" y="4802"/>
                    <a:pt x="25844" y="4802"/>
                  </a:cubicBezTo>
                  <a:cubicBezTo>
                    <a:pt x="26957" y="4802"/>
                    <a:pt x="27833" y="3951"/>
                    <a:pt x="27938" y="2876"/>
                  </a:cubicBezTo>
                  <a:lnTo>
                    <a:pt x="29631" y="2436"/>
                  </a:lnTo>
                  <a:close/>
                  <a:moveTo>
                    <a:pt x="25415" y="0"/>
                  </a:moveTo>
                  <a:cubicBezTo>
                    <a:pt x="25265" y="0"/>
                    <a:pt x="25112" y="11"/>
                    <a:pt x="24958" y="31"/>
                  </a:cubicBezTo>
                  <a:cubicBezTo>
                    <a:pt x="24112" y="201"/>
                    <a:pt x="22994" y="878"/>
                    <a:pt x="23570" y="1894"/>
                  </a:cubicBezTo>
                  <a:cubicBezTo>
                    <a:pt x="23265" y="1894"/>
                    <a:pt x="23130" y="2029"/>
                    <a:pt x="22994" y="2029"/>
                  </a:cubicBezTo>
                  <a:cubicBezTo>
                    <a:pt x="22505" y="1447"/>
                    <a:pt x="21761" y="1057"/>
                    <a:pt x="21024" y="1057"/>
                  </a:cubicBezTo>
                  <a:cubicBezTo>
                    <a:pt x="20689" y="1057"/>
                    <a:pt x="20355" y="1138"/>
                    <a:pt x="20048" y="1318"/>
                  </a:cubicBezTo>
                  <a:cubicBezTo>
                    <a:pt x="19743" y="1454"/>
                    <a:pt x="18490" y="2740"/>
                    <a:pt x="19337" y="2876"/>
                  </a:cubicBezTo>
                  <a:lnTo>
                    <a:pt x="19032" y="2876"/>
                  </a:lnTo>
                  <a:cubicBezTo>
                    <a:pt x="18508" y="2189"/>
                    <a:pt x="17666" y="1753"/>
                    <a:pt x="16845" y="1753"/>
                  </a:cubicBezTo>
                  <a:cubicBezTo>
                    <a:pt x="16127" y="1753"/>
                    <a:pt x="15426" y="2086"/>
                    <a:pt x="14968" y="2876"/>
                  </a:cubicBezTo>
                  <a:cubicBezTo>
                    <a:pt x="14472" y="2427"/>
                    <a:pt x="13873" y="2221"/>
                    <a:pt x="13292" y="2221"/>
                  </a:cubicBezTo>
                  <a:cubicBezTo>
                    <a:pt x="12206" y="2221"/>
                    <a:pt x="11183" y="2938"/>
                    <a:pt x="11006" y="4129"/>
                  </a:cubicBezTo>
                  <a:cubicBezTo>
                    <a:pt x="11006" y="4264"/>
                    <a:pt x="11142" y="4264"/>
                    <a:pt x="11142" y="4264"/>
                  </a:cubicBezTo>
                  <a:lnTo>
                    <a:pt x="11142" y="4569"/>
                  </a:lnTo>
                  <a:cubicBezTo>
                    <a:pt x="11006" y="4434"/>
                    <a:pt x="10871" y="4264"/>
                    <a:pt x="10871" y="4129"/>
                  </a:cubicBezTo>
                  <a:cubicBezTo>
                    <a:pt x="10307" y="3458"/>
                    <a:pt x="9382" y="3063"/>
                    <a:pt x="8534" y="3063"/>
                  </a:cubicBezTo>
                  <a:cubicBezTo>
                    <a:pt x="8312" y="3063"/>
                    <a:pt x="8095" y="3091"/>
                    <a:pt x="7891" y="3147"/>
                  </a:cubicBezTo>
                  <a:cubicBezTo>
                    <a:pt x="6909" y="3418"/>
                    <a:pt x="5791" y="4129"/>
                    <a:pt x="6062" y="5280"/>
                  </a:cubicBezTo>
                  <a:cubicBezTo>
                    <a:pt x="6062" y="5416"/>
                    <a:pt x="6198" y="5416"/>
                    <a:pt x="6198" y="5416"/>
                  </a:cubicBezTo>
                  <a:cubicBezTo>
                    <a:pt x="6198" y="5511"/>
                    <a:pt x="6350" y="5607"/>
                    <a:pt x="6439" y="5607"/>
                  </a:cubicBezTo>
                  <a:cubicBezTo>
                    <a:pt x="6476" y="5607"/>
                    <a:pt x="6502" y="5591"/>
                    <a:pt x="6502" y="5551"/>
                  </a:cubicBezTo>
                  <a:cubicBezTo>
                    <a:pt x="6706" y="5196"/>
                    <a:pt x="6985" y="5052"/>
                    <a:pt x="7264" y="5052"/>
                  </a:cubicBezTo>
                  <a:cubicBezTo>
                    <a:pt x="7544" y="5052"/>
                    <a:pt x="7823" y="5196"/>
                    <a:pt x="8026" y="5416"/>
                  </a:cubicBezTo>
                  <a:lnTo>
                    <a:pt x="8196" y="5551"/>
                  </a:lnTo>
                  <a:cubicBezTo>
                    <a:pt x="8040" y="5526"/>
                    <a:pt x="7885" y="5515"/>
                    <a:pt x="7730" y="5515"/>
                  </a:cubicBezTo>
                  <a:cubicBezTo>
                    <a:pt x="7038" y="5515"/>
                    <a:pt x="6347" y="5736"/>
                    <a:pt x="5656" y="5957"/>
                  </a:cubicBezTo>
                  <a:cubicBezTo>
                    <a:pt x="5656" y="5822"/>
                    <a:pt x="5487" y="5687"/>
                    <a:pt x="5351" y="5551"/>
                  </a:cubicBezTo>
                  <a:cubicBezTo>
                    <a:pt x="4777" y="5172"/>
                    <a:pt x="4121" y="4984"/>
                    <a:pt x="3478" y="4984"/>
                  </a:cubicBezTo>
                  <a:cubicBezTo>
                    <a:pt x="2226" y="4984"/>
                    <a:pt x="1024" y="5699"/>
                    <a:pt x="576" y="7109"/>
                  </a:cubicBezTo>
                  <a:lnTo>
                    <a:pt x="576" y="7244"/>
                  </a:lnTo>
                  <a:cubicBezTo>
                    <a:pt x="520" y="7199"/>
                    <a:pt x="482" y="7184"/>
                    <a:pt x="452" y="7184"/>
                  </a:cubicBezTo>
                  <a:cubicBezTo>
                    <a:pt x="392" y="7184"/>
                    <a:pt x="362" y="7244"/>
                    <a:pt x="271" y="7244"/>
                  </a:cubicBezTo>
                  <a:cubicBezTo>
                    <a:pt x="1" y="7244"/>
                    <a:pt x="136" y="7515"/>
                    <a:pt x="271" y="7515"/>
                  </a:cubicBezTo>
                  <a:cubicBezTo>
                    <a:pt x="983" y="13306"/>
                    <a:pt x="1965" y="19097"/>
                    <a:pt x="2947" y="24752"/>
                  </a:cubicBezTo>
                  <a:cubicBezTo>
                    <a:pt x="3522" y="27698"/>
                    <a:pt x="4098" y="30678"/>
                    <a:pt x="4809" y="33624"/>
                  </a:cubicBezTo>
                  <a:cubicBezTo>
                    <a:pt x="5487" y="36435"/>
                    <a:pt x="5927" y="39550"/>
                    <a:pt x="7044" y="42361"/>
                  </a:cubicBezTo>
                  <a:cubicBezTo>
                    <a:pt x="6909" y="42531"/>
                    <a:pt x="6773" y="42801"/>
                    <a:pt x="7044" y="42937"/>
                  </a:cubicBezTo>
                  <a:cubicBezTo>
                    <a:pt x="8467" y="43648"/>
                    <a:pt x="10024" y="44630"/>
                    <a:pt x="11413" y="45206"/>
                  </a:cubicBezTo>
                  <a:cubicBezTo>
                    <a:pt x="11526" y="45206"/>
                    <a:pt x="11623" y="45266"/>
                    <a:pt x="11716" y="45266"/>
                  </a:cubicBezTo>
                  <a:cubicBezTo>
                    <a:pt x="11763" y="45266"/>
                    <a:pt x="11808" y="45251"/>
                    <a:pt x="11853" y="45206"/>
                  </a:cubicBezTo>
                  <a:cubicBezTo>
                    <a:pt x="11853" y="45341"/>
                    <a:pt x="11988" y="45341"/>
                    <a:pt x="11988" y="45341"/>
                  </a:cubicBezTo>
                  <a:cubicBezTo>
                    <a:pt x="21165" y="43919"/>
                    <a:pt x="30207" y="41684"/>
                    <a:pt x="39079" y="39415"/>
                  </a:cubicBezTo>
                  <a:lnTo>
                    <a:pt x="39215" y="39280"/>
                  </a:lnTo>
                  <a:lnTo>
                    <a:pt x="39926" y="39280"/>
                  </a:lnTo>
                  <a:cubicBezTo>
                    <a:pt x="40197" y="39280"/>
                    <a:pt x="40366" y="38839"/>
                    <a:pt x="40062" y="38839"/>
                  </a:cubicBezTo>
                  <a:cubicBezTo>
                    <a:pt x="40023" y="38801"/>
                    <a:pt x="39973" y="38773"/>
                    <a:pt x="39918" y="38753"/>
                  </a:cubicBezTo>
                  <a:lnTo>
                    <a:pt x="39918" y="38753"/>
                  </a:lnTo>
                  <a:cubicBezTo>
                    <a:pt x="40064" y="38730"/>
                    <a:pt x="40150" y="38611"/>
                    <a:pt x="40062" y="38433"/>
                  </a:cubicBezTo>
                  <a:cubicBezTo>
                    <a:pt x="39079" y="32371"/>
                    <a:pt x="36980" y="26276"/>
                    <a:pt x="35422" y="20214"/>
                  </a:cubicBezTo>
                  <a:cubicBezTo>
                    <a:pt x="33729" y="14288"/>
                    <a:pt x="32307" y="8091"/>
                    <a:pt x="30478" y="2165"/>
                  </a:cubicBezTo>
                  <a:cubicBezTo>
                    <a:pt x="30399" y="2006"/>
                    <a:pt x="30261" y="1940"/>
                    <a:pt x="30107" y="1940"/>
                  </a:cubicBezTo>
                  <a:cubicBezTo>
                    <a:pt x="29997" y="1940"/>
                    <a:pt x="29879" y="1973"/>
                    <a:pt x="29767" y="2029"/>
                  </a:cubicBezTo>
                  <a:cubicBezTo>
                    <a:pt x="29767" y="1894"/>
                    <a:pt x="29631" y="1894"/>
                    <a:pt x="29631" y="1894"/>
                  </a:cubicBezTo>
                  <a:cubicBezTo>
                    <a:pt x="29056" y="1454"/>
                    <a:pt x="28514" y="1183"/>
                    <a:pt x="27938" y="742"/>
                  </a:cubicBezTo>
                  <a:cubicBezTo>
                    <a:pt x="27803" y="742"/>
                    <a:pt x="27667" y="878"/>
                    <a:pt x="27498" y="1047"/>
                  </a:cubicBezTo>
                  <a:cubicBezTo>
                    <a:pt x="27038" y="329"/>
                    <a:pt x="26261" y="0"/>
                    <a:pt x="25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8" name="Google Shape;1588;p30"/>
            <p:cNvSpPr/>
            <p:nvPr/>
          </p:nvSpPr>
          <p:spPr>
            <a:xfrm>
              <a:off x="4025950" y="652400"/>
              <a:ext cx="521475" cy="100525"/>
            </a:xfrm>
            <a:custGeom>
              <a:avLst/>
              <a:gdLst/>
              <a:ahLst/>
              <a:cxnLst/>
              <a:rect l="l" t="t" r="r" b="b"/>
              <a:pathLst>
                <a:path w="20859" h="4021" extrusionOk="0">
                  <a:moveTo>
                    <a:pt x="20539" y="1"/>
                  </a:moveTo>
                  <a:cubicBezTo>
                    <a:pt x="20511" y="1"/>
                    <a:pt x="20481" y="7"/>
                    <a:pt x="20450" y="21"/>
                  </a:cubicBezTo>
                  <a:cubicBezTo>
                    <a:pt x="13677" y="1139"/>
                    <a:pt x="6904" y="2290"/>
                    <a:pt x="131" y="3679"/>
                  </a:cubicBezTo>
                  <a:cubicBezTo>
                    <a:pt x="21" y="3816"/>
                    <a:pt x="1" y="4020"/>
                    <a:pt x="69" y="4020"/>
                  </a:cubicBezTo>
                  <a:cubicBezTo>
                    <a:pt x="85" y="4020"/>
                    <a:pt x="106" y="4009"/>
                    <a:pt x="131" y="3983"/>
                  </a:cubicBezTo>
                  <a:cubicBezTo>
                    <a:pt x="7039" y="3001"/>
                    <a:pt x="13812" y="1850"/>
                    <a:pt x="20585" y="597"/>
                  </a:cubicBezTo>
                  <a:cubicBezTo>
                    <a:pt x="20858" y="476"/>
                    <a:pt x="20778" y="1"/>
                    <a:pt x="20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9" name="Google Shape;1589;p30"/>
            <p:cNvSpPr/>
            <p:nvPr/>
          </p:nvSpPr>
          <p:spPr>
            <a:xfrm>
              <a:off x="4100425" y="797150"/>
              <a:ext cx="485525" cy="96350"/>
            </a:xfrm>
            <a:custGeom>
              <a:avLst/>
              <a:gdLst/>
              <a:ahLst/>
              <a:cxnLst/>
              <a:rect l="l" t="t" r="r" b="b"/>
              <a:pathLst>
                <a:path w="19421" h="3854" extrusionOk="0">
                  <a:moveTo>
                    <a:pt x="19017" y="1"/>
                  </a:moveTo>
                  <a:cubicBezTo>
                    <a:pt x="18979" y="1"/>
                    <a:pt x="18937" y="7"/>
                    <a:pt x="18893" y="22"/>
                  </a:cubicBezTo>
                  <a:cubicBezTo>
                    <a:pt x="12696" y="1444"/>
                    <a:pt x="6465" y="2562"/>
                    <a:pt x="132" y="3544"/>
                  </a:cubicBezTo>
                  <a:cubicBezTo>
                    <a:pt x="19" y="3544"/>
                    <a:pt x="0" y="3854"/>
                    <a:pt x="77" y="3854"/>
                  </a:cubicBezTo>
                  <a:cubicBezTo>
                    <a:pt x="92" y="3854"/>
                    <a:pt x="110" y="3842"/>
                    <a:pt x="132" y="3815"/>
                  </a:cubicBezTo>
                  <a:cubicBezTo>
                    <a:pt x="6465" y="3138"/>
                    <a:pt x="12831" y="1986"/>
                    <a:pt x="19028" y="598"/>
                  </a:cubicBezTo>
                  <a:cubicBezTo>
                    <a:pt x="19420" y="447"/>
                    <a:pt x="19329" y="1"/>
                    <a:pt x="19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0" name="Google Shape;1590;p30"/>
            <p:cNvSpPr/>
            <p:nvPr/>
          </p:nvSpPr>
          <p:spPr>
            <a:xfrm>
              <a:off x="4128275" y="934850"/>
              <a:ext cx="496975" cy="120225"/>
            </a:xfrm>
            <a:custGeom>
              <a:avLst/>
              <a:gdLst/>
              <a:ahLst/>
              <a:cxnLst/>
              <a:rect l="l" t="t" r="r" b="b"/>
              <a:pathLst>
                <a:path w="19879" h="4809" extrusionOk="0">
                  <a:moveTo>
                    <a:pt x="19337" y="0"/>
                  </a:moveTo>
                  <a:cubicBezTo>
                    <a:pt x="12970" y="1422"/>
                    <a:pt x="6638" y="2845"/>
                    <a:pt x="271" y="4402"/>
                  </a:cubicBezTo>
                  <a:cubicBezTo>
                    <a:pt x="0" y="4402"/>
                    <a:pt x="136" y="4809"/>
                    <a:pt x="407" y="4809"/>
                  </a:cubicBezTo>
                  <a:cubicBezTo>
                    <a:pt x="6773" y="3556"/>
                    <a:pt x="13106" y="2269"/>
                    <a:pt x="19472" y="576"/>
                  </a:cubicBezTo>
                  <a:cubicBezTo>
                    <a:pt x="19878" y="576"/>
                    <a:pt x="19743" y="0"/>
                    <a:pt x="193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1" name="Google Shape;1591;p30"/>
            <p:cNvSpPr/>
            <p:nvPr/>
          </p:nvSpPr>
          <p:spPr>
            <a:xfrm>
              <a:off x="4173975" y="1111100"/>
              <a:ext cx="485875" cy="77750"/>
            </a:xfrm>
            <a:custGeom>
              <a:avLst/>
              <a:gdLst/>
              <a:ahLst/>
              <a:cxnLst/>
              <a:rect l="l" t="t" r="r" b="b"/>
              <a:pathLst>
                <a:path w="19435" h="3110" extrusionOk="0">
                  <a:moveTo>
                    <a:pt x="19171" y="0"/>
                  </a:moveTo>
                  <a:cubicBezTo>
                    <a:pt x="19139" y="0"/>
                    <a:pt x="19104" y="9"/>
                    <a:pt x="19066" y="28"/>
                  </a:cubicBezTo>
                  <a:cubicBezTo>
                    <a:pt x="12700" y="874"/>
                    <a:pt x="6503" y="1992"/>
                    <a:pt x="136" y="2838"/>
                  </a:cubicBezTo>
                  <a:cubicBezTo>
                    <a:pt x="1" y="2838"/>
                    <a:pt x="1" y="3109"/>
                    <a:pt x="136" y="3109"/>
                  </a:cubicBezTo>
                  <a:cubicBezTo>
                    <a:pt x="6503" y="2432"/>
                    <a:pt x="12971" y="1721"/>
                    <a:pt x="19202" y="434"/>
                  </a:cubicBezTo>
                  <a:cubicBezTo>
                    <a:pt x="19435" y="317"/>
                    <a:pt x="19367" y="0"/>
                    <a:pt x="191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2" name="Google Shape;1592;p30"/>
            <p:cNvSpPr/>
            <p:nvPr/>
          </p:nvSpPr>
          <p:spPr>
            <a:xfrm>
              <a:off x="4240875" y="1266700"/>
              <a:ext cx="398775" cy="95700"/>
            </a:xfrm>
            <a:custGeom>
              <a:avLst/>
              <a:gdLst/>
              <a:ahLst/>
              <a:cxnLst/>
              <a:rect l="l" t="t" r="r" b="b"/>
              <a:pathLst>
                <a:path w="15951" h="3828" extrusionOk="0">
                  <a:moveTo>
                    <a:pt x="15544" y="1"/>
                  </a:moveTo>
                  <a:cubicBezTo>
                    <a:pt x="10464" y="1118"/>
                    <a:pt x="5385" y="2270"/>
                    <a:pt x="305" y="3387"/>
                  </a:cubicBezTo>
                  <a:cubicBezTo>
                    <a:pt x="0" y="3387"/>
                    <a:pt x="136" y="3827"/>
                    <a:pt x="305" y="3827"/>
                  </a:cubicBezTo>
                  <a:cubicBezTo>
                    <a:pt x="5520" y="2981"/>
                    <a:pt x="10600" y="1829"/>
                    <a:pt x="15679" y="576"/>
                  </a:cubicBezTo>
                  <a:cubicBezTo>
                    <a:pt x="15950" y="576"/>
                    <a:pt x="15815" y="1"/>
                    <a:pt x="155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3" name="Google Shape;1593;p30"/>
            <p:cNvSpPr/>
            <p:nvPr/>
          </p:nvSpPr>
          <p:spPr>
            <a:xfrm>
              <a:off x="4040225" y="1326825"/>
              <a:ext cx="49125" cy="198675"/>
            </a:xfrm>
            <a:custGeom>
              <a:avLst/>
              <a:gdLst/>
              <a:ahLst/>
              <a:cxnLst/>
              <a:rect l="l" t="t" r="r" b="b"/>
              <a:pathLst>
                <a:path w="1965" h="7947" extrusionOk="0">
                  <a:moveTo>
                    <a:pt x="0" y="0"/>
                  </a:moveTo>
                  <a:lnTo>
                    <a:pt x="0" y="0"/>
                  </a:lnTo>
                  <a:cubicBezTo>
                    <a:pt x="542" y="2540"/>
                    <a:pt x="0" y="5655"/>
                    <a:pt x="1829" y="7890"/>
                  </a:cubicBezTo>
                  <a:cubicBezTo>
                    <a:pt x="1829" y="7930"/>
                    <a:pt x="1841" y="7946"/>
                    <a:pt x="1857" y="7946"/>
                  </a:cubicBezTo>
                  <a:cubicBezTo>
                    <a:pt x="1897" y="7946"/>
                    <a:pt x="1965" y="7851"/>
                    <a:pt x="1965" y="7755"/>
                  </a:cubicBezTo>
                  <a:cubicBezTo>
                    <a:pt x="407" y="5486"/>
                    <a:pt x="847" y="2540"/>
                    <a:pt x="0" y="0"/>
                  </a:cubicBezTo>
                  <a:close/>
                </a:path>
              </a:pathLst>
            </a:custGeom>
            <a:solidFill>
              <a:srgbClr val="1E7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4" name="Google Shape;1594;p30"/>
            <p:cNvSpPr/>
            <p:nvPr/>
          </p:nvSpPr>
          <p:spPr>
            <a:xfrm>
              <a:off x="3952175" y="921300"/>
              <a:ext cx="59300" cy="299725"/>
            </a:xfrm>
            <a:custGeom>
              <a:avLst/>
              <a:gdLst/>
              <a:ahLst/>
              <a:cxnLst/>
              <a:rect l="l" t="t" r="r" b="b"/>
              <a:pathLst>
                <a:path w="2372" h="11989" extrusionOk="0">
                  <a:moveTo>
                    <a:pt x="136" y="0"/>
                  </a:moveTo>
                  <a:cubicBezTo>
                    <a:pt x="136" y="0"/>
                    <a:pt x="1" y="0"/>
                    <a:pt x="1" y="136"/>
                  </a:cubicBezTo>
                  <a:cubicBezTo>
                    <a:pt x="407" y="4098"/>
                    <a:pt x="1254" y="8026"/>
                    <a:pt x="2371" y="11988"/>
                  </a:cubicBezTo>
                  <a:cubicBezTo>
                    <a:pt x="1389" y="8026"/>
                    <a:pt x="678" y="4098"/>
                    <a:pt x="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5" name="Google Shape;1595;p30"/>
            <p:cNvSpPr/>
            <p:nvPr/>
          </p:nvSpPr>
          <p:spPr>
            <a:xfrm>
              <a:off x="2491800" y="863875"/>
              <a:ext cx="620575" cy="552350"/>
            </a:xfrm>
            <a:custGeom>
              <a:avLst/>
              <a:gdLst/>
              <a:ahLst/>
              <a:cxnLst/>
              <a:rect l="l" t="t" r="r" b="b"/>
              <a:pathLst>
                <a:path w="24823" h="22094" extrusionOk="0">
                  <a:moveTo>
                    <a:pt x="19242" y="0"/>
                  </a:moveTo>
                  <a:cubicBezTo>
                    <a:pt x="17652" y="0"/>
                    <a:pt x="16018" y="238"/>
                    <a:pt x="14799" y="299"/>
                  </a:cubicBezTo>
                  <a:cubicBezTo>
                    <a:pt x="11548" y="469"/>
                    <a:pt x="8162" y="875"/>
                    <a:pt x="5215" y="2568"/>
                  </a:cubicBezTo>
                  <a:cubicBezTo>
                    <a:pt x="2947" y="3990"/>
                    <a:pt x="542" y="6090"/>
                    <a:pt x="271" y="9070"/>
                  </a:cubicBezTo>
                  <a:cubicBezTo>
                    <a:pt x="0" y="12456"/>
                    <a:pt x="407" y="16249"/>
                    <a:pt x="847" y="19636"/>
                  </a:cubicBezTo>
                  <a:cubicBezTo>
                    <a:pt x="1044" y="20668"/>
                    <a:pt x="1758" y="21094"/>
                    <a:pt x="2524" y="21094"/>
                  </a:cubicBezTo>
                  <a:cubicBezTo>
                    <a:pt x="2813" y="21094"/>
                    <a:pt x="3109" y="21034"/>
                    <a:pt x="3387" y="20922"/>
                  </a:cubicBezTo>
                  <a:cubicBezTo>
                    <a:pt x="4640" y="21193"/>
                    <a:pt x="5927" y="21193"/>
                    <a:pt x="7315" y="21329"/>
                  </a:cubicBezTo>
                  <a:lnTo>
                    <a:pt x="12835" y="21904"/>
                  </a:lnTo>
                  <a:cubicBezTo>
                    <a:pt x="13594" y="21979"/>
                    <a:pt x="14364" y="22093"/>
                    <a:pt x="15138" y="22093"/>
                  </a:cubicBezTo>
                  <a:cubicBezTo>
                    <a:pt x="15779" y="22093"/>
                    <a:pt x="16423" y="22014"/>
                    <a:pt x="17068" y="21769"/>
                  </a:cubicBezTo>
                  <a:cubicBezTo>
                    <a:pt x="18456" y="21329"/>
                    <a:pt x="20014" y="20482"/>
                    <a:pt x="21165" y="19636"/>
                  </a:cubicBezTo>
                  <a:cubicBezTo>
                    <a:pt x="24112" y="17807"/>
                    <a:pt x="23976" y="14285"/>
                    <a:pt x="24247" y="11170"/>
                  </a:cubicBezTo>
                  <a:cubicBezTo>
                    <a:pt x="24382" y="9341"/>
                    <a:pt x="24552" y="7648"/>
                    <a:pt x="24552" y="5819"/>
                  </a:cubicBezTo>
                  <a:cubicBezTo>
                    <a:pt x="24687" y="4397"/>
                    <a:pt x="24823" y="2839"/>
                    <a:pt x="23976" y="1722"/>
                  </a:cubicBezTo>
                  <a:cubicBezTo>
                    <a:pt x="22981" y="339"/>
                    <a:pt x="21142" y="0"/>
                    <a:pt x="192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6" name="Google Shape;1596;p30"/>
            <p:cNvSpPr/>
            <p:nvPr/>
          </p:nvSpPr>
          <p:spPr>
            <a:xfrm>
              <a:off x="2516350" y="898025"/>
              <a:ext cx="571475" cy="495700"/>
            </a:xfrm>
            <a:custGeom>
              <a:avLst/>
              <a:gdLst/>
              <a:ahLst/>
              <a:cxnLst/>
              <a:rect l="l" t="t" r="r" b="b"/>
              <a:pathLst>
                <a:path w="22859" h="19828" extrusionOk="0">
                  <a:moveTo>
                    <a:pt x="19968" y="923"/>
                  </a:moveTo>
                  <a:cubicBezTo>
                    <a:pt x="20634" y="923"/>
                    <a:pt x="21297" y="1001"/>
                    <a:pt x="21707" y="1642"/>
                  </a:cubicBezTo>
                  <a:cubicBezTo>
                    <a:pt x="22012" y="2184"/>
                    <a:pt x="21877" y="3742"/>
                    <a:pt x="21877" y="4453"/>
                  </a:cubicBezTo>
                  <a:cubicBezTo>
                    <a:pt x="21877" y="8110"/>
                    <a:pt x="21301" y="11937"/>
                    <a:pt x="20590" y="15594"/>
                  </a:cubicBezTo>
                  <a:lnTo>
                    <a:pt x="20454" y="15594"/>
                  </a:lnTo>
                  <a:cubicBezTo>
                    <a:pt x="19102" y="15337"/>
                    <a:pt x="17763" y="15242"/>
                    <a:pt x="16420" y="15242"/>
                  </a:cubicBezTo>
                  <a:cubicBezTo>
                    <a:pt x="15645" y="15242"/>
                    <a:pt x="14869" y="15274"/>
                    <a:pt x="14088" y="15323"/>
                  </a:cubicBezTo>
                  <a:lnTo>
                    <a:pt x="10871" y="15323"/>
                  </a:lnTo>
                  <a:cubicBezTo>
                    <a:pt x="10651" y="15323"/>
                    <a:pt x="9838" y="15357"/>
                    <a:pt x="8974" y="15357"/>
                  </a:cubicBezTo>
                  <a:cubicBezTo>
                    <a:pt x="8111" y="15357"/>
                    <a:pt x="7197" y="15323"/>
                    <a:pt x="6773" y="15188"/>
                  </a:cubicBezTo>
                  <a:cubicBezTo>
                    <a:pt x="6773" y="15019"/>
                    <a:pt x="6638" y="15019"/>
                    <a:pt x="6469" y="15019"/>
                  </a:cubicBezTo>
                  <a:cubicBezTo>
                    <a:pt x="6638" y="11632"/>
                    <a:pt x="6469" y="8110"/>
                    <a:pt x="6469" y="4724"/>
                  </a:cubicBezTo>
                  <a:cubicBezTo>
                    <a:pt x="6469" y="3606"/>
                    <a:pt x="6062" y="2184"/>
                    <a:pt x="7484" y="1473"/>
                  </a:cubicBezTo>
                  <a:cubicBezTo>
                    <a:pt x="8026" y="1202"/>
                    <a:pt x="9178" y="1338"/>
                    <a:pt x="9719" y="1202"/>
                  </a:cubicBezTo>
                  <a:cubicBezTo>
                    <a:pt x="11413" y="1067"/>
                    <a:pt x="12970" y="1067"/>
                    <a:pt x="14528" y="931"/>
                  </a:cubicBezTo>
                  <a:lnTo>
                    <a:pt x="19337" y="931"/>
                  </a:lnTo>
                  <a:cubicBezTo>
                    <a:pt x="19542" y="931"/>
                    <a:pt x="19755" y="923"/>
                    <a:pt x="19968" y="923"/>
                  </a:cubicBezTo>
                  <a:close/>
                  <a:moveTo>
                    <a:pt x="5791" y="1778"/>
                  </a:moveTo>
                  <a:lnTo>
                    <a:pt x="5791" y="1778"/>
                  </a:lnTo>
                  <a:cubicBezTo>
                    <a:pt x="5622" y="2489"/>
                    <a:pt x="5791" y="3471"/>
                    <a:pt x="5791" y="3877"/>
                  </a:cubicBezTo>
                  <a:lnTo>
                    <a:pt x="5791" y="7128"/>
                  </a:lnTo>
                  <a:cubicBezTo>
                    <a:pt x="5791" y="9804"/>
                    <a:pt x="5927" y="12343"/>
                    <a:pt x="6062" y="15019"/>
                  </a:cubicBezTo>
                  <a:cubicBezTo>
                    <a:pt x="6062" y="15188"/>
                    <a:pt x="6062" y="15188"/>
                    <a:pt x="6198" y="15188"/>
                  </a:cubicBezTo>
                  <a:cubicBezTo>
                    <a:pt x="5351" y="15865"/>
                    <a:pt x="4640" y="16576"/>
                    <a:pt x="3929" y="17287"/>
                  </a:cubicBezTo>
                  <a:cubicBezTo>
                    <a:pt x="3330" y="17803"/>
                    <a:pt x="2581" y="18483"/>
                    <a:pt x="1957" y="18483"/>
                  </a:cubicBezTo>
                  <a:cubicBezTo>
                    <a:pt x="1556" y="18483"/>
                    <a:pt x="1207" y="18203"/>
                    <a:pt x="983" y="17423"/>
                  </a:cubicBezTo>
                  <a:cubicBezTo>
                    <a:pt x="407" y="15594"/>
                    <a:pt x="712" y="13495"/>
                    <a:pt x="712" y="11632"/>
                  </a:cubicBezTo>
                  <a:cubicBezTo>
                    <a:pt x="712" y="9668"/>
                    <a:pt x="407" y="7128"/>
                    <a:pt x="1558" y="5435"/>
                  </a:cubicBezTo>
                  <a:cubicBezTo>
                    <a:pt x="2540" y="3877"/>
                    <a:pt x="4233" y="2895"/>
                    <a:pt x="5791" y="1778"/>
                  </a:cubicBezTo>
                  <a:close/>
                  <a:moveTo>
                    <a:pt x="6638" y="15730"/>
                  </a:moveTo>
                  <a:cubicBezTo>
                    <a:pt x="7096" y="16062"/>
                    <a:pt x="7864" y="16150"/>
                    <a:pt x="8639" y="16150"/>
                  </a:cubicBezTo>
                  <a:cubicBezTo>
                    <a:pt x="9525" y="16150"/>
                    <a:pt x="10419" y="16035"/>
                    <a:pt x="10871" y="16035"/>
                  </a:cubicBezTo>
                  <a:cubicBezTo>
                    <a:pt x="13817" y="16035"/>
                    <a:pt x="16932" y="16035"/>
                    <a:pt x="19879" y="16170"/>
                  </a:cubicBezTo>
                  <a:cubicBezTo>
                    <a:pt x="18761" y="17017"/>
                    <a:pt x="17779" y="17999"/>
                    <a:pt x="16932" y="19116"/>
                  </a:cubicBezTo>
                  <a:lnTo>
                    <a:pt x="16797" y="19116"/>
                  </a:lnTo>
                  <a:cubicBezTo>
                    <a:pt x="14562" y="18776"/>
                    <a:pt x="12296" y="18599"/>
                    <a:pt x="10033" y="18599"/>
                  </a:cubicBezTo>
                  <a:cubicBezTo>
                    <a:pt x="7563" y="18599"/>
                    <a:pt x="5096" y="18810"/>
                    <a:pt x="2676" y="19252"/>
                  </a:cubicBezTo>
                  <a:cubicBezTo>
                    <a:pt x="4098" y="18405"/>
                    <a:pt x="5486" y="16881"/>
                    <a:pt x="6638" y="15730"/>
                  </a:cubicBezTo>
                  <a:close/>
                  <a:moveTo>
                    <a:pt x="19461" y="0"/>
                  </a:moveTo>
                  <a:cubicBezTo>
                    <a:pt x="18135" y="0"/>
                    <a:pt x="16660" y="220"/>
                    <a:pt x="15781" y="220"/>
                  </a:cubicBezTo>
                  <a:cubicBezTo>
                    <a:pt x="13546" y="220"/>
                    <a:pt x="11277" y="356"/>
                    <a:pt x="9008" y="626"/>
                  </a:cubicBezTo>
                  <a:cubicBezTo>
                    <a:pt x="8466" y="626"/>
                    <a:pt x="7180" y="626"/>
                    <a:pt x="6333" y="931"/>
                  </a:cubicBezTo>
                  <a:lnTo>
                    <a:pt x="6198" y="931"/>
                  </a:lnTo>
                  <a:cubicBezTo>
                    <a:pt x="4233" y="2049"/>
                    <a:pt x="1558" y="3606"/>
                    <a:pt x="542" y="5706"/>
                  </a:cubicBezTo>
                  <a:cubicBezTo>
                    <a:pt x="1" y="6993"/>
                    <a:pt x="1" y="8246"/>
                    <a:pt x="1" y="9668"/>
                  </a:cubicBezTo>
                  <a:lnTo>
                    <a:pt x="1" y="15019"/>
                  </a:lnTo>
                  <a:cubicBezTo>
                    <a:pt x="136" y="16035"/>
                    <a:pt x="136" y="19116"/>
                    <a:pt x="1558" y="19556"/>
                  </a:cubicBezTo>
                  <a:cubicBezTo>
                    <a:pt x="1558" y="19692"/>
                    <a:pt x="1694" y="19827"/>
                    <a:pt x="1829" y="19827"/>
                  </a:cubicBezTo>
                  <a:cubicBezTo>
                    <a:pt x="4756" y="19406"/>
                    <a:pt x="7683" y="19140"/>
                    <a:pt x="10638" y="19140"/>
                  </a:cubicBezTo>
                  <a:cubicBezTo>
                    <a:pt x="12675" y="19140"/>
                    <a:pt x="14725" y="19266"/>
                    <a:pt x="16797" y="19556"/>
                  </a:cubicBezTo>
                  <a:lnTo>
                    <a:pt x="17203" y="19556"/>
                  </a:lnTo>
                  <a:cubicBezTo>
                    <a:pt x="18321" y="18405"/>
                    <a:pt x="19472" y="17423"/>
                    <a:pt x="20725" y="16305"/>
                  </a:cubicBezTo>
                  <a:lnTo>
                    <a:pt x="20725" y="16170"/>
                  </a:lnTo>
                  <a:cubicBezTo>
                    <a:pt x="21030" y="16170"/>
                    <a:pt x="21165" y="16170"/>
                    <a:pt x="21301" y="15865"/>
                  </a:cubicBezTo>
                  <a:cubicBezTo>
                    <a:pt x="22012" y="11497"/>
                    <a:pt x="22859" y="6857"/>
                    <a:pt x="22554" y="2320"/>
                  </a:cubicBezTo>
                  <a:cubicBezTo>
                    <a:pt x="22418" y="1473"/>
                    <a:pt x="22418" y="796"/>
                    <a:pt x="21572" y="356"/>
                  </a:cubicBezTo>
                  <a:cubicBezTo>
                    <a:pt x="21042" y="84"/>
                    <a:pt x="20280" y="0"/>
                    <a:pt x="194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7" name="Google Shape;1597;p30"/>
            <p:cNvSpPr/>
            <p:nvPr/>
          </p:nvSpPr>
          <p:spPr>
            <a:xfrm>
              <a:off x="2607775" y="221500"/>
              <a:ext cx="781425" cy="1229425"/>
            </a:xfrm>
            <a:custGeom>
              <a:avLst/>
              <a:gdLst/>
              <a:ahLst/>
              <a:cxnLst/>
              <a:rect l="l" t="t" r="r" b="b"/>
              <a:pathLst>
                <a:path w="31257" h="49177" extrusionOk="0">
                  <a:moveTo>
                    <a:pt x="3280" y="0"/>
                  </a:moveTo>
                  <a:cubicBezTo>
                    <a:pt x="2946" y="0"/>
                    <a:pt x="2609" y="18"/>
                    <a:pt x="2270" y="54"/>
                  </a:cubicBezTo>
                  <a:cubicBezTo>
                    <a:pt x="983" y="190"/>
                    <a:pt x="1" y="2154"/>
                    <a:pt x="1288" y="3001"/>
                  </a:cubicBezTo>
                  <a:cubicBezTo>
                    <a:pt x="4674" y="5270"/>
                    <a:pt x="2405" y="10620"/>
                    <a:pt x="4674" y="13735"/>
                  </a:cubicBezTo>
                  <a:cubicBezTo>
                    <a:pt x="5521" y="14853"/>
                    <a:pt x="7349" y="15835"/>
                    <a:pt x="8907" y="15835"/>
                  </a:cubicBezTo>
                  <a:cubicBezTo>
                    <a:pt x="9042" y="16411"/>
                    <a:pt x="9449" y="16851"/>
                    <a:pt x="9754" y="17393"/>
                  </a:cubicBezTo>
                  <a:cubicBezTo>
                    <a:pt x="10160" y="18544"/>
                    <a:pt x="10736" y="19662"/>
                    <a:pt x="11007" y="20644"/>
                  </a:cubicBezTo>
                  <a:cubicBezTo>
                    <a:pt x="12293" y="24166"/>
                    <a:pt x="13987" y="27552"/>
                    <a:pt x="15680" y="30803"/>
                  </a:cubicBezTo>
                  <a:cubicBezTo>
                    <a:pt x="19202" y="37305"/>
                    <a:pt x="23570" y="43366"/>
                    <a:pt x="28650" y="48717"/>
                  </a:cubicBezTo>
                  <a:cubicBezTo>
                    <a:pt x="28931" y="49041"/>
                    <a:pt x="29241" y="49176"/>
                    <a:pt x="29542" y="49176"/>
                  </a:cubicBezTo>
                  <a:cubicBezTo>
                    <a:pt x="30436" y="49176"/>
                    <a:pt x="31257" y="47986"/>
                    <a:pt x="31054" y="47024"/>
                  </a:cubicBezTo>
                  <a:cubicBezTo>
                    <a:pt x="29496" y="40691"/>
                    <a:pt x="27092" y="34630"/>
                    <a:pt x="23706" y="28974"/>
                  </a:cubicBezTo>
                  <a:cubicBezTo>
                    <a:pt x="22012" y="26164"/>
                    <a:pt x="20184" y="23624"/>
                    <a:pt x="18220" y="21084"/>
                  </a:cubicBezTo>
                  <a:cubicBezTo>
                    <a:pt x="17204" y="19933"/>
                    <a:pt x="16222" y="18815"/>
                    <a:pt x="15240" y="17698"/>
                  </a:cubicBezTo>
                  <a:cubicBezTo>
                    <a:pt x="14122" y="16411"/>
                    <a:pt x="12429" y="15293"/>
                    <a:pt x="11989" y="13600"/>
                  </a:cubicBezTo>
                  <a:cubicBezTo>
                    <a:pt x="11989" y="13465"/>
                    <a:pt x="11853" y="13295"/>
                    <a:pt x="11718" y="13160"/>
                  </a:cubicBezTo>
                  <a:cubicBezTo>
                    <a:pt x="13140" y="11060"/>
                    <a:pt x="12971" y="7945"/>
                    <a:pt x="11853" y="5676"/>
                  </a:cubicBezTo>
                  <a:cubicBezTo>
                    <a:pt x="10300" y="2197"/>
                    <a:pt x="6981" y="0"/>
                    <a:pt x="32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8" name="Google Shape;1598;p30"/>
            <p:cNvSpPr/>
            <p:nvPr/>
          </p:nvSpPr>
          <p:spPr>
            <a:xfrm>
              <a:off x="2685675" y="243225"/>
              <a:ext cx="695075" cy="1218275"/>
            </a:xfrm>
            <a:custGeom>
              <a:avLst/>
              <a:gdLst/>
              <a:ahLst/>
              <a:cxnLst/>
              <a:rect l="l" t="t" r="r" b="b"/>
              <a:pathLst>
                <a:path w="27803" h="48731" extrusionOk="0">
                  <a:moveTo>
                    <a:pt x="1829" y="743"/>
                  </a:moveTo>
                  <a:lnTo>
                    <a:pt x="1829" y="743"/>
                  </a:lnTo>
                  <a:cubicBezTo>
                    <a:pt x="7315" y="1590"/>
                    <a:pt x="10024" y="7516"/>
                    <a:pt x="6909" y="12596"/>
                  </a:cubicBezTo>
                  <a:cubicBezTo>
                    <a:pt x="6341" y="12890"/>
                    <a:pt x="5817" y="13022"/>
                    <a:pt x="5344" y="13022"/>
                  </a:cubicBezTo>
                  <a:cubicBezTo>
                    <a:pt x="3585" y="13022"/>
                    <a:pt x="2511" y="11210"/>
                    <a:pt x="2405" y="9209"/>
                  </a:cubicBezTo>
                  <a:cubicBezTo>
                    <a:pt x="2235" y="7651"/>
                    <a:pt x="2811" y="6229"/>
                    <a:pt x="2811" y="4671"/>
                  </a:cubicBezTo>
                  <a:cubicBezTo>
                    <a:pt x="2946" y="3283"/>
                    <a:pt x="2676" y="1861"/>
                    <a:pt x="1829" y="743"/>
                  </a:cubicBezTo>
                  <a:close/>
                  <a:moveTo>
                    <a:pt x="7315" y="12866"/>
                  </a:moveTo>
                  <a:cubicBezTo>
                    <a:pt x="9719" y="15813"/>
                    <a:pt x="11988" y="19064"/>
                    <a:pt x="14257" y="22179"/>
                  </a:cubicBezTo>
                  <a:cubicBezTo>
                    <a:pt x="13410" y="23737"/>
                    <a:pt x="12259" y="24854"/>
                    <a:pt x="10701" y="25430"/>
                  </a:cubicBezTo>
                  <a:cubicBezTo>
                    <a:pt x="8873" y="21603"/>
                    <a:pt x="7484" y="17675"/>
                    <a:pt x="6197" y="13442"/>
                  </a:cubicBezTo>
                  <a:cubicBezTo>
                    <a:pt x="6468" y="13273"/>
                    <a:pt x="6773" y="13137"/>
                    <a:pt x="7044" y="12866"/>
                  </a:cubicBezTo>
                  <a:close/>
                  <a:moveTo>
                    <a:pt x="14663" y="22890"/>
                  </a:moveTo>
                  <a:cubicBezTo>
                    <a:pt x="16221" y="25125"/>
                    <a:pt x="17643" y="27394"/>
                    <a:pt x="19167" y="29798"/>
                  </a:cubicBezTo>
                  <a:cubicBezTo>
                    <a:pt x="22554" y="35454"/>
                    <a:pt x="26380" y="41211"/>
                    <a:pt x="26380" y="48153"/>
                  </a:cubicBezTo>
                  <a:cubicBezTo>
                    <a:pt x="20014" y="41380"/>
                    <a:pt x="14799" y="34031"/>
                    <a:pt x="11006" y="25836"/>
                  </a:cubicBezTo>
                  <a:cubicBezTo>
                    <a:pt x="12564" y="25430"/>
                    <a:pt x="13952" y="24279"/>
                    <a:pt x="14663" y="22890"/>
                  </a:cubicBezTo>
                  <a:close/>
                  <a:moveTo>
                    <a:pt x="1125" y="1"/>
                  </a:moveTo>
                  <a:cubicBezTo>
                    <a:pt x="889" y="1"/>
                    <a:pt x="649" y="11"/>
                    <a:pt x="407" y="32"/>
                  </a:cubicBezTo>
                  <a:cubicBezTo>
                    <a:pt x="0" y="32"/>
                    <a:pt x="0" y="743"/>
                    <a:pt x="542" y="743"/>
                  </a:cubicBezTo>
                  <a:lnTo>
                    <a:pt x="847" y="743"/>
                  </a:lnTo>
                  <a:cubicBezTo>
                    <a:pt x="3928" y="3689"/>
                    <a:pt x="407" y="8193"/>
                    <a:pt x="2235" y="11749"/>
                  </a:cubicBezTo>
                  <a:cubicBezTo>
                    <a:pt x="2846" y="12942"/>
                    <a:pt x="3982" y="13635"/>
                    <a:pt x="5084" y="13635"/>
                  </a:cubicBezTo>
                  <a:cubicBezTo>
                    <a:pt x="5265" y="13635"/>
                    <a:pt x="5445" y="13616"/>
                    <a:pt x="5622" y="13578"/>
                  </a:cubicBezTo>
                  <a:cubicBezTo>
                    <a:pt x="9008" y="26683"/>
                    <a:pt x="16357" y="39382"/>
                    <a:pt x="26245" y="48695"/>
                  </a:cubicBezTo>
                  <a:cubicBezTo>
                    <a:pt x="26270" y="48719"/>
                    <a:pt x="26304" y="48731"/>
                    <a:pt x="26341" y="48731"/>
                  </a:cubicBezTo>
                  <a:cubicBezTo>
                    <a:pt x="26507" y="48731"/>
                    <a:pt x="26737" y="48509"/>
                    <a:pt x="26516" y="48288"/>
                  </a:cubicBezTo>
                  <a:cubicBezTo>
                    <a:pt x="26651" y="48288"/>
                    <a:pt x="26651" y="48288"/>
                    <a:pt x="26651" y="48153"/>
                  </a:cubicBezTo>
                  <a:cubicBezTo>
                    <a:pt x="27803" y="42057"/>
                    <a:pt x="23705" y="35996"/>
                    <a:pt x="20725" y="31051"/>
                  </a:cubicBezTo>
                  <a:cubicBezTo>
                    <a:pt x="16797" y="24583"/>
                    <a:pt x="12394" y="18217"/>
                    <a:pt x="7755" y="12291"/>
                  </a:cubicBezTo>
                  <a:cubicBezTo>
                    <a:pt x="11279" y="7136"/>
                    <a:pt x="7353" y="1"/>
                    <a:pt x="11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9" name="Google Shape;1599;p30"/>
            <p:cNvSpPr/>
            <p:nvPr/>
          </p:nvSpPr>
          <p:spPr>
            <a:xfrm>
              <a:off x="1014700" y="23975"/>
              <a:ext cx="1472900" cy="1675075"/>
            </a:xfrm>
            <a:custGeom>
              <a:avLst/>
              <a:gdLst/>
              <a:ahLst/>
              <a:cxnLst/>
              <a:rect l="l" t="t" r="r" b="b"/>
              <a:pathLst>
                <a:path w="58916" h="67003" extrusionOk="0">
                  <a:moveTo>
                    <a:pt x="2199" y="0"/>
                  </a:moveTo>
                  <a:cubicBezTo>
                    <a:pt x="1027" y="0"/>
                    <a:pt x="0" y="1405"/>
                    <a:pt x="500" y="2436"/>
                  </a:cubicBezTo>
                  <a:cubicBezTo>
                    <a:pt x="1787" y="5280"/>
                    <a:pt x="3209" y="8226"/>
                    <a:pt x="5173" y="10631"/>
                  </a:cubicBezTo>
                  <a:cubicBezTo>
                    <a:pt x="5309" y="10766"/>
                    <a:pt x="5444" y="10902"/>
                    <a:pt x="5580" y="11037"/>
                  </a:cubicBezTo>
                  <a:cubicBezTo>
                    <a:pt x="10828" y="20079"/>
                    <a:pt x="17872" y="28138"/>
                    <a:pt x="24509" y="36300"/>
                  </a:cubicBezTo>
                  <a:cubicBezTo>
                    <a:pt x="31147" y="44495"/>
                    <a:pt x="38190" y="52385"/>
                    <a:pt x="45539" y="60140"/>
                  </a:cubicBezTo>
                  <a:cubicBezTo>
                    <a:pt x="47232" y="62002"/>
                    <a:pt x="48925" y="63966"/>
                    <a:pt x="50754" y="65660"/>
                  </a:cubicBezTo>
                  <a:cubicBezTo>
                    <a:pt x="51657" y="66474"/>
                    <a:pt x="52688" y="67003"/>
                    <a:pt x="53728" y="67003"/>
                  </a:cubicBezTo>
                  <a:cubicBezTo>
                    <a:pt x="54287" y="67003"/>
                    <a:pt x="54848" y="66850"/>
                    <a:pt x="55393" y="66506"/>
                  </a:cubicBezTo>
                  <a:cubicBezTo>
                    <a:pt x="58915" y="64237"/>
                    <a:pt x="58238" y="59463"/>
                    <a:pt x="56375" y="56482"/>
                  </a:cubicBezTo>
                  <a:cubicBezTo>
                    <a:pt x="55258" y="54654"/>
                    <a:pt x="53565" y="53096"/>
                    <a:pt x="52142" y="51403"/>
                  </a:cubicBezTo>
                  <a:cubicBezTo>
                    <a:pt x="50314" y="49303"/>
                    <a:pt x="48350" y="47170"/>
                    <a:pt x="46521" y="45070"/>
                  </a:cubicBezTo>
                  <a:cubicBezTo>
                    <a:pt x="42999" y="41108"/>
                    <a:pt x="39443" y="37011"/>
                    <a:pt x="36057" y="32913"/>
                  </a:cubicBezTo>
                  <a:cubicBezTo>
                    <a:pt x="28302" y="23736"/>
                    <a:pt x="20818" y="14288"/>
                    <a:pt x="13504" y="4705"/>
                  </a:cubicBezTo>
                  <a:cubicBezTo>
                    <a:pt x="13199" y="4264"/>
                    <a:pt x="12928" y="3993"/>
                    <a:pt x="12657" y="3858"/>
                  </a:cubicBezTo>
                  <a:cubicBezTo>
                    <a:pt x="12522" y="3587"/>
                    <a:pt x="12217" y="3147"/>
                    <a:pt x="11810" y="2876"/>
                  </a:cubicBezTo>
                  <a:cubicBezTo>
                    <a:pt x="8966" y="1454"/>
                    <a:pt x="5580" y="607"/>
                    <a:pt x="2498" y="31"/>
                  </a:cubicBezTo>
                  <a:cubicBezTo>
                    <a:pt x="2398" y="10"/>
                    <a:pt x="2298" y="0"/>
                    <a:pt x="21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0" name="Google Shape;1600;p30"/>
            <p:cNvSpPr/>
            <p:nvPr/>
          </p:nvSpPr>
          <p:spPr>
            <a:xfrm>
              <a:off x="1053200" y="13675"/>
              <a:ext cx="1431000" cy="1644975"/>
            </a:xfrm>
            <a:custGeom>
              <a:avLst/>
              <a:gdLst/>
              <a:ahLst/>
              <a:cxnLst/>
              <a:rect l="l" t="t" r="r" b="b"/>
              <a:pathLst>
                <a:path w="57240" h="65799" extrusionOk="0">
                  <a:moveTo>
                    <a:pt x="1093" y="1019"/>
                  </a:moveTo>
                  <a:lnTo>
                    <a:pt x="1093" y="1019"/>
                  </a:lnTo>
                  <a:cubicBezTo>
                    <a:pt x="1805" y="1290"/>
                    <a:pt x="2651" y="1730"/>
                    <a:pt x="3362" y="2001"/>
                  </a:cubicBezTo>
                  <a:lnTo>
                    <a:pt x="3362" y="2137"/>
                  </a:lnTo>
                  <a:cubicBezTo>
                    <a:pt x="3362" y="2848"/>
                    <a:pt x="2922" y="3559"/>
                    <a:pt x="2075" y="3694"/>
                  </a:cubicBezTo>
                  <a:cubicBezTo>
                    <a:pt x="1805" y="2712"/>
                    <a:pt x="1364" y="1866"/>
                    <a:pt x="1093" y="1019"/>
                  </a:cubicBezTo>
                  <a:close/>
                  <a:moveTo>
                    <a:pt x="3904" y="2306"/>
                  </a:moveTo>
                  <a:cubicBezTo>
                    <a:pt x="5902" y="3423"/>
                    <a:pt x="7866" y="4676"/>
                    <a:pt x="9695" y="6234"/>
                  </a:cubicBezTo>
                  <a:cubicBezTo>
                    <a:pt x="9589" y="6789"/>
                    <a:pt x="8968" y="7179"/>
                    <a:pt x="8363" y="7179"/>
                  </a:cubicBezTo>
                  <a:cubicBezTo>
                    <a:pt x="8192" y="7179"/>
                    <a:pt x="8023" y="7148"/>
                    <a:pt x="7866" y="7081"/>
                  </a:cubicBezTo>
                  <a:cubicBezTo>
                    <a:pt x="7826" y="7041"/>
                    <a:pt x="7787" y="7025"/>
                    <a:pt x="7754" y="7025"/>
                  </a:cubicBezTo>
                  <a:cubicBezTo>
                    <a:pt x="7675" y="7025"/>
                    <a:pt x="7635" y="7120"/>
                    <a:pt x="7731" y="7216"/>
                  </a:cubicBezTo>
                  <a:lnTo>
                    <a:pt x="7731" y="7521"/>
                  </a:lnTo>
                  <a:cubicBezTo>
                    <a:pt x="7866" y="7792"/>
                    <a:pt x="8002" y="7927"/>
                    <a:pt x="8002" y="8232"/>
                  </a:cubicBezTo>
                  <a:cubicBezTo>
                    <a:pt x="8002" y="8503"/>
                    <a:pt x="7866" y="8909"/>
                    <a:pt x="7595" y="9079"/>
                  </a:cubicBezTo>
                  <a:cubicBezTo>
                    <a:pt x="7290" y="9214"/>
                    <a:pt x="7020" y="9214"/>
                    <a:pt x="6749" y="9214"/>
                  </a:cubicBezTo>
                  <a:cubicBezTo>
                    <a:pt x="6579" y="9079"/>
                    <a:pt x="6444" y="8909"/>
                    <a:pt x="6308" y="8774"/>
                  </a:cubicBezTo>
                  <a:cubicBezTo>
                    <a:pt x="6308" y="8706"/>
                    <a:pt x="6308" y="8672"/>
                    <a:pt x="6291" y="8672"/>
                  </a:cubicBezTo>
                  <a:cubicBezTo>
                    <a:pt x="6275" y="8672"/>
                    <a:pt x="6241" y="8706"/>
                    <a:pt x="6173" y="8774"/>
                  </a:cubicBezTo>
                  <a:lnTo>
                    <a:pt x="6173" y="8638"/>
                  </a:lnTo>
                  <a:lnTo>
                    <a:pt x="6038" y="8638"/>
                  </a:lnTo>
                  <a:cubicBezTo>
                    <a:pt x="5981" y="8582"/>
                    <a:pt x="5919" y="8549"/>
                    <a:pt x="5866" y="8549"/>
                  </a:cubicBezTo>
                  <a:cubicBezTo>
                    <a:pt x="5791" y="8549"/>
                    <a:pt x="5733" y="8615"/>
                    <a:pt x="5733" y="8774"/>
                  </a:cubicBezTo>
                  <a:cubicBezTo>
                    <a:pt x="5733" y="8774"/>
                    <a:pt x="5733" y="8909"/>
                    <a:pt x="5902" y="9079"/>
                  </a:cubicBezTo>
                  <a:cubicBezTo>
                    <a:pt x="6173" y="9756"/>
                    <a:pt x="5462" y="10602"/>
                    <a:pt x="4615" y="10602"/>
                  </a:cubicBezTo>
                  <a:cubicBezTo>
                    <a:pt x="3904" y="8367"/>
                    <a:pt x="3057" y="6234"/>
                    <a:pt x="2211" y="3999"/>
                  </a:cubicBezTo>
                  <a:cubicBezTo>
                    <a:pt x="3057" y="3999"/>
                    <a:pt x="3904" y="3288"/>
                    <a:pt x="3904" y="2306"/>
                  </a:cubicBezTo>
                  <a:close/>
                  <a:moveTo>
                    <a:pt x="10135" y="6539"/>
                  </a:moveTo>
                  <a:cubicBezTo>
                    <a:pt x="10406" y="6810"/>
                    <a:pt x="10677" y="7081"/>
                    <a:pt x="10982" y="7216"/>
                  </a:cubicBezTo>
                  <a:cubicBezTo>
                    <a:pt x="10812" y="7385"/>
                    <a:pt x="10812" y="7521"/>
                    <a:pt x="10982" y="7521"/>
                  </a:cubicBezTo>
                  <a:cubicBezTo>
                    <a:pt x="18296" y="15851"/>
                    <a:pt x="25509" y="24148"/>
                    <a:pt x="32688" y="32614"/>
                  </a:cubicBezTo>
                  <a:cubicBezTo>
                    <a:pt x="39461" y="40538"/>
                    <a:pt x="45963" y="48699"/>
                    <a:pt x="52736" y="56624"/>
                  </a:cubicBezTo>
                  <a:cubicBezTo>
                    <a:pt x="52296" y="57165"/>
                    <a:pt x="51754" y="57741"/>
                    <a:pt x="51178" y="58452"/>
                  </a:cubicBezTo>
                  <a:cubicBezTo>
                    <a:pt x="36650" y="41791"/>
                    <a:pt x="22665" y="24859"/>
                    <a:pt x="8713" y="7792"/>
                  </a:cubicBezTo>
                  <a:cubicBezTo>
                    <a:pt x="8645" y="7724"/>
                    <a:pt x="8611" y="7690"/>
                    <a:pt x="8577" y="7690"/>
                  </a:cubicBezTo>
                  <a:cubicBezTo>
                    <a:pt x="8543" y="7690"/>
                    <a:pt x="8510" y="7724"/>
                    <a:pt x="8442" y="7792"/>
                  </a:cubicBezTo>
                  <a:lnTo>
                    <a:pt x="8442" y="7656"/>
                  </a:lnTo>
                  <a:cubicBezTo>
                    <a:pt x="9119" y="7656"/>
                    <a:pt x="9830" y="7216"/>
                    <a:pt x="10135" y="6539"/>
                  </a:cubicBezTo>
                  <a:close/>
                  <a:moveTo>
                    <a:pt x="8577" y="8232"/>
                  </a:moveTo>
                  <a:cubicBezTo>
                    <a:pt x="21987" y="25570"/>
                    <a:pt x="36210" y="42367"/>
                    <a:pt x="50772" y="58859"/>
                  </a:cubicBezTo>
                  <a:cubicBezTo>
                    <a:pt x="50331" y="59434"/>
                    <a:pt x="49756" y="60010"/>
                    <a:pt x="49349" y="60721"/>
                  </a:cubicBezTo>
                  <a:cubicBezTo>
                    <a:pt x="41730" y="52526"/>
                    <a:pt x="34382" y="44060"/>
                    <a:pt x="27202" y="35459"/>
                  </a:cubicBezTo>
                  <a:cubicBezTo>
                    <a:pt x="20294" y="26993"/>
                    <a:pt x="13792" y="18222"/>
                    <a:pt x="7155" y="9756"/>
                  </a:cubicBezTo>
                  <a:cubicBezTo>
                    <a:pt x="7290" y="9756"/>
                    <a:pt x="7595" y="9620"/>
                    <a:pt x="7866" y="9485"/>
                  </a:cubicBezTo>
                  <a:cubicBezTo>
                    <a:pt x="8273" y="9350"/>
                    <a:pt x="8577" y="8638"/>
                    <a:pt x="8577" y="8232"/>
                  </a:cubicBezTo>
                  <a:close/>
                  <a:moveTo>
                    <a:pt x="6308" y="9485"/>
                  </a:moveTo>
                  <a:cubicBezTo>
                    <a:pt x="6444" y="9485"/>
                    <a:pt x="6444" y="9485"/>
                    <a:pt x="6579" y="9620"/>
                  </a:cubicBezTo>
                  <a:cubicBezTo>
                    <a:pt x="12810" y="18662"/>
                    <a:pt x="19719" y="27264"/>
                    <a:pt x="26762" y="35730"/>
                  </a:cubicBezTo>
                  <a:cubicBezTo>
                    <a:pt x="33975" y="44331"/>
                    <a:pt x="41290" y="52932"/>
                    <a:pt x="48909" y="61127"/>
                  </a:cubicBezTo>
                  <a:cubicBezTo>
                    <a:pt x="48638" y="61568"/>
                    <a:pt x="48367" y="61974"/>
                    <a:pt x="48063" y="62550"/>
                  </a:cubicBezTo>
                  <a:cubicBezTo>
                    <a:pt x="33129" y="45889"/>
                    <a:pt x="18432" y="29092"/>
                    <a:pt x="5055" y="11314"/>
                  </a:cubicBezTo>
                  <a:cubicBezTo>
                    <a:pt x="4886" y="11178"/>
                    <a:pt x="4886" y="11178"/>
                    <a:pt x="4751" y="11178"/>
                  </a:cubicBezTo>
                  <a:lnTo>
                    <a:pt x="4751" y="10907"/>
                  </a:lnTo>
                  <a:cubicBezTo>
                    <a:pt x="4821" y="10918"/>
                    <a:pt x="4890" y="10924"/>
                    <a:pt x="4958" y="10924"/>
                  </a:cubicBezTo>
                  <a:cubicBezTo>
                    <a:pt x="5710" y="10924"/>
                    <a:pt x="6308" y="10261"/>
                    <a:pt x="6308" y="9485"/>
                  </a:cubicBezTo>
                  <a:close/>
                  <a:moveTo>
                    <a:pt x="53142" y="57030"/>
                  </a:moveTo>
                  <a:cubicBezTo>
                    <a:pt x="53447" y="57335"/>
                    <a:pt x="53718" y="57606"/>
                    <a:pt x="53989" y="58012"/>
                  </a:cubicBezTo>
                  <a:lnTo>
                    <a:pt x="54294" y="58012"/>
                  </a:lnTo>
                  <a:cubicBezTo>
                    <a:pt x="56393" y="59163"/>
                    <a:pt x="55546" y="62550"/>
                    <a:pt x="54294" y="64107"/>
                  </a:cubicBezTo>
                  <a:cubicBezTo>
                    <a:pt x="53582" y="64869"/>
                    <a:pt x="52524" y="65293"/>
                    <a:pt x="51500" y="65293"/>
                  </a:cubicBezTo>
                  <a:cubicBezTo>
                    <a:pt x="50475" y="65293"/>
                    <a:pt x="49485" y="64869"/>
                    <a:pt x="48909" y="63938"/>
                  </a:cubicBezTo>
                  <a:cubicBezTo>
                    <a:pt x="49078" y="63938"/>
                    <a:pt x="49214" y="63803"/>
                    <a:pt x="49078" y="63667"/>
                  </a:cubicBezTo>
                  <a:cubicBezTo>
                    <a:pt x="50772" y="61974"/>
                    <a:pt x="52296" y="60145"/>
                    <a:pt x="53853" y="58317"/>
                  </a:cubicBezTo>
                  <a:cubicBezTo>
                    <a:pt x="53950" y="58100"/>
                    <a:pt x="53772" y="57901"/>
                    <a:pt x="53613" y="57901"/>
                  </a:cubicBezTo>
                  <a:cubicBezTo>
                    <a:pt x="53548" y="57901"/>
                    <a:pt x="53486" y="57934"/>
                    <a:pt x="53447" y="58012"/>
                  </a:cubicBezTo>
                  <a:cubicBezTo>
                    <a:pt x="51889" y="59875"/>
                    <a:pt x="50331" y="61568"/>
                    <a:pt x="48909" y="63396"/>
                  </a:cubicBezTo>
                  <a:cubicBezTo>
                    <a:pt x="48638" y="63092"/>
                    <a:pt x="48503" y="62956"/>
                    <a:pt x="48232" y="62685"/>
                  </a:cubicBezTo>
                  <a:cubicBezTo>
                    <a:pt x="50061" y="61127"/>
                    <a:pt x="51618" y="58859"/>
                    <a:pt x="53142" y="57030"/>
                  </a:cubicBezTo>
                  <a:close/>
                  <a:moveTo>
                    <a:pt x="371" y="1"/>
                  </a:moveTo>
                  <a:cubicBezTo>
                    <a:pt x="161" y="1"/>
                    <a:pt x="1" y="222"/>
                    <a:pt x="111" y="443"/>
                  </a:cubicBezTo>
                  <a:cubicBezTo>
                    <a:pt x="1500" y="4134"/>
                    <a:pt x="2787" y="7792"/>
                    <a:pt x="4480" y="11314"/>
                  </a:cubicBezTo>
                  <a:cubicBezTo>
                    <a:pt x="4344" y="11449"/>
                    <a:pt x="4344" y="11618"/>
                    <a:pt x="4480" y="11754"/>
                  </a:cubicBezTo>
                  <a:cubicBezTo>
                    <a:pt x="18025" y="29803"/>
                    <a:pt x="32553" y="47446"/>
                    <a:pt x="48503" y="63667"/>
                  </a:cubicBezTo>
                  <a:cubicBezTo>
                    <a:pt x="48913" y="65134"/>
                    <a:pt x="50216" y="65799"/>
                    <a:pt x="51570" y="65799"/>
                  </a:cubicBezTo>
                  <a:cubicBezTo>
                    <a:pt x="52560" y="65799"/>
                    <a:pt x="53578" y="65443"/>
                    <a:pt x="54294" y="64785"/>
                  </a:cubicBezTo>
                  <a:cubicBezTo>
                    <a:pt x="56258" y="62956"/>
                    <a:pt x="57240" y="58723"/>
                    <a:pt x="54429" y="57335"/>
                  </a:cubicBezTo>
                  <a:lnTo>
                    <a:pt x="54158" y="57335"/>
                  </a:lnTo>
                  <a:cubicBezTo>
                    <a:pt x="47521" y="48699"/>
                    <a:pt x="40308" y="40538"/>
                    <a:pt x="33264" y="32208"/>
                  </a:cubicBezTo>
                  <a:cubicBezTo>
                    <a:pt x="26051" y="23742"/>
                    <a:pt x="18872" y="15411"/>
                    <a:pt x="11523" y="7081"/>
                  </a:cubicBezTo>
                  <a:cubicBezTo>
                    <a:pt x="11523" y="7081"/>
                    <a:pt x="11523" y="6945"/>
                    <a:pt x="11388" y="6810"/>
                  </a:cubicBezTo>
                  <a:cubicBezTo>
                    <a:pt x="8137" y="3999"/>
                    <a:pt x="4615" y="1730"/>
                    <a:pt x="518" y="37"/>
                  </a:cubicBezTo>
                  <a:cubicBezTo>
                    <a:pt x="468" y="12"/>
                    <a:pt x="418" y="1"/>
                    <a:pt x="3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1" name="Google Shape;1601;p30"/>
            <p:cNvSpPr/>
            <p:nvPr/>
          </p:nvSpPr>
          <p:spPr>
            <a:xfrm>
              <a:off x="216150" y="245250"/>
              <a:ext cx="3023225" cy="2117825"/>
            </a:xfrm>
            <a:custGeom>
              <a:avLst/>
              <a:gdLst/>
              <a:ahLst/>
              <a:cxnLst/>
              <a:rect l="l" t="t" r="r" b="b"/>
              <a:pathLst>
                <a:path w="120929" h="84713" extrusionOk="0">
                  <a:moveTo>
                    <a:pt x="100034" y="68661"/>
                  </a:moveTo>
                  <a:cubicBezTo>
                    <a:pt x="100170" y="68796"/>
                    <a:pt x="100339" y="68796"/>
                    <a:pt x="100339" y="68932"/>
                  </a:cubicBezTo>
                  <a:cubicBezTo>
                    <a:pt x="100339" y="69237"/>
                    <a:pt x="100339" y="69508"/>
                    <a:pt x="100474" y="69914"/>
                  </a:cubicBezTo>
                  <a:cubicBezTo>
                    <a:pt x="100339" y="69914"/>
                    <a:pt x="100339" y="69778"/>
                    <a:pt x="100339" y="69778"/>
                  </a:cubicBezTo>
                  <a:cubicBezTo>
                    <a:pt x="100170" y="69643"/>
                    <a:pt x="100034" y="69643"/>
                    <a:pt x="99899" y="69508"/>
                  </a:cubicBezTo>
                  <a:cubicBezTo>
                    <a:pt x="99899" y="69237"/>
                    <a:pt x="100034" y="68932"/>
                    <a:pt x="100034" y="68661"/>
                  </a:cubicBezTo>
                  <a:close/>
                  <a:moveTo>
                    <a:pt x="14855" y="0"/>
                  </a:moveTo>
                  <a:cubicBezTo>
                    <a:pt x="14416" y="0"/>
                    <a:pt x="13990" y="129"/>
                    <a:pt x="13681" y="493"/>
                  </a:cubicBezTo>
                  <a:cubicBezTo>
                    <a:pt x="9448" y="5572"/>
                    <a:pt x="4944" y="10517"/>
                    <a:pt x="576" y="15461"/>
                  </a:cubicBezTo>
                  <a:cubicBezTo>
                    <a:pt x="0" y="16307"/>
                    <a:pt x="271" y="17154"/>
                    <a:pt x="847" y="17594"/>
                  </a:cubicBezTo>
                  <a:cubicBezTo>
                    <a:pt x="712" y="18136"/>
                    <a:pt x="982" y="18712"/>
                    <a:pt x="1558" y="18983"/>
                  </a:cubicBezTo>
                  <a:cubicBezTo>
                    <a:pt x="15510" y="26331"/>
                    <a:pt x="29631" y="33239"/>
                    <a:pt x="43177" y="41434"/>
                  </a:cubicBezTo>
                  <a:cubicBezTo>
                    <a:pt x="57163" y="49765"/>
                    <a:pt x="70403" y="59077"/>
                    <a:pt x="83949" y="68221"/>
                  </a:cubicBezTo>
                  <a:cubicBezTo>
                    <a:pt x="91704" y="73605"/>
                    <a:pt x="99628" y="78820"/>
                    <a:pt x="107518" y="84171"/>
                  </a:cubicBezTo>
                  <a:cubicBezTo>
                    <a:pt x="107958" y="84611"/>
                    <a:pt x="108500" y="84611"/>
                    <a:pt x="108940" y="84611"/>
                  </a:cubicBezTo>
                  <a:cubicBezTo>
                    <a:pt x="109076" y="84679"/>
                    <a:pt x="109211" y="84712"/>
                    <a:pt x="109351" y="84712"/>
                  </a:cubicBezTo>
                  <a:cubicBezTo>
                    <a:pt x="109491" y="84712"/>
                    <a:pt x="109635" y="84679"/>
                    <a:pt x="109787" y="84611"/>
                  </a:cubicBezTo>
                  <a:cubicBezTo>
                    <a:pt x="112598" y="83460"/>
                    <a:pt x="113580" y="80513"/>
                    <a:pt x="114731" y="78109"/>
                  </a:cubicBezTo>
                  <a:cubicBezTo>
                    <a:pt x="116120" y="74723"/>
                    <a:pt x="118388" y="71472"/>
                    <a:pt x="119506" y="68085"/>
                  </a:cubicBezTo>
                  <a:cubicBezTo>
                    <a:pt x="120488" y="67374"/>
                    <a:pt x="120928" y="65545"/>
                    <a:pt x="119506" y="64563"/>
                  </a:cubicBezTo>
                  <a:cubicBezTo>
                    <a:pt x="118964" y="64157"/>
                    <a:pt x="118253" y="63717"/>
                    <a:pt x="117542" y="63310"/>
                  </a:cubicBezTo>
                  <a:cubicBezTo>
                    <a:pt x="117271" y="62295"/>
                    <a:pt x="116560" y="61617"/>
                    <a:pt x="115138" y="61313"/>
                  </a:cubicBezTo>
                  <a:cubicBezTo>
                    <a:pt x="114867" y="61177"/>
                    <a:pt x="114731" y="61177"/>
                    <a:pt x="114426" y="61177"/>
                  </a:cubicBezTo>
                  <a:cubicBezTo>
                    <a:pt x="102709" y="53151"/>
                    <a:pt x="91026" y="45227"/>
                    <a:pt x="79310" y="37337"/>
                  </a:cubicBezTo>
                  <a:cubicBezTo>
                    <a:pt x="66306" y="28600"/>
                    <a:pt x="53201" y="20134"/>
                    <a:pt x="39520" y="12515"/>
                  </a:cubicBezTo>
                  <a:cubicBezTo>
                    <a:pt x="31765" y="8112"/>
                    <a:pt x="23841" y="4049"/>
                    <a:pt x="15950" y="222"/>
                  </a:cubicBezTo>
                  <a:cubicBezTo>
                    <a:pt x="15621" y="96"/>
                    <a:pt x="15233" y="0"/>
                    <a:pt x="148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2" name="Google Shape;1602;p30"/>
            <p:cNvSpPr/>
            <p:nvPr/>
          </p:nvSpPr>
          <p:spPr>
            <a:xfrm>
              <a:off x="523450" y="484650"/>
              <a:ext cx="127025" cy="118175"/>
            </a:xfrm>
            <a:custGeom>
              <a:avLst/>
              <a:gdLst/>
              <a:ahLst/>
              <a:cxnLst/>
              <a:rect l="l" t="t" r="r" b="b"/>
              <a:pathLst>
                <a:path w="5081" h="4727" extrusionOk="0">
                  <a:moveTo>
                    <a:pt x="2151" y="636"/>
                  </a:moveTo>
                  <a:cubicBezTo>
                    <a:pt x="2541" y="636"/>
                    <a:pt x="2964" y="737"/>
                    <a:pt x="3387" y="941"/>
                  </a:cubicBezTo>
                  <a:cubicBezTo>
                    <a:pt x="4369" y="1516"/>
                    <a:pt x="4369" y="2939"/>
                    <a:pt x="3387" y="3785"/>
                  </a:cubicBezTo>
                  <a:cubicBezTo>
                    <a:pt x="3049" y="4056"/>
                    <a:pt x="2640" y="4197"/>
                    <a:pt x="2245" y="4197"/>
                  </a:cubicBezTo>
                  <a:cubicBezTo>
                    <a:pt x="1652" y="4197"/>
                    <a:pt x="1091" y="3880"/>
                    <a:pt x="848" y="3209"/>
                  </a:cubicBezTo>
                  <a:cubicBezTo>
                    <a:pt x="407" y="2498"/>
                    <a:pt x="543" y="1516"/>
                    <a:pt x="1118" y="941"/>
                  </a:cubicBezTo>
                  <a:cubicBezTo>
                    <a:pt x="1406" y="737"/>
                    <a:pt x="1762" y="636"/>
                    <a:pt x="2151" y="636"/>
                  </a:cubicBezTo>
                  <a:close/>
                  <a:moveTo>
                    <a:pt x="2117" y="1"/>
                  </a:moveTo>
                  <a:cubicBezTo>
                    <a:pt x="1466" y="1"/>
                    <a:pt x="831" y="246"/>
                    <a:pt x="407" y="805"/>
                  </a:cubicBezTo>
                  <a:cubicBezTo>
                    <a:pt x="272" y="941"/>
                    <a:pt x="272" y="1076"/>
                    <a:pt x="407" y="1245"/>
                  </a:cubicBezTo>
                  <a:cubicBezTo>
                    <a:pt x="1" y="1923"/>
                    <a:pt x="1" y="2939"/>
                    <a:pt x="407" y="3616"/>
                  </a:cubicBezTo>
                  <a:cubicBezTo>
                    <a:pt x="743" y="4367"/>
                    <a:pt x="1461" y="4726"/>
                    <a:pt x="2222" y="4726"/>
                  </a:cubicBezTo>
                  <a:cubicBezTo>
                    <a:pt x="2764" y="4726"/>
                    <a:pt x="3329" y="4544"/>
                    <a:pt x="3794" y="4192"/>
                  </a:cubicBezTo>
                  <a:cubicBezTo>
                    <a:pt x="4776" y="3209"/>
                    <a:pt x="5081" y="1652"/>
                    <a:pt x="3929" y="670"/>
                  </a:cubicBezTo>
                  <a:cubicBezTo>
                    <a:pt x="3438" y="246"/>
                    <a:pt x="2769" y="1"/>
                    <a:pt x="2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3" name="Google Shape;1603;p30"/>
            <p:cNvSpPr/>
            <p:nvPr/>
          </p:nvSpPr>
          <p:spPr>
            <a:xfrm>
              <a:off x="269475" y="256700"/>
              <a:ext cx="2952125" cy="2105225"/>
            </a:xfrm>
            <a:custGeom>
              <a:avLst/>
              <a:gdLst/>
              <a:ahLst/>
              <a:cxnLst/>
              <a:rect l="l" t="t" r="r" b="b"/>
              <a:pathLst>
                <a:path w="118085" h="84209" extrusionOk="0">
                  <a:moveTo>
                    <a:pt x="102952" y="78199"/>
                  </a:moveTo>
                  <a:cubicBezTo>
                    <a:pt x="102919" y="78199"/>
                    <a:pt x="102883" y="78208"/>
                    <a:pt x="102845" y="78227"/>
                  </a:cubicBezTo>
                  <a:cubicBezTo>
                    <a:pt x="101999" y="78498"/>
                    <a:pt x="101423" y="79480"/>
                    <a:pt x="101592" y="80462"/>
                  </a:cubicBezTo>
                  <a:cubicBezTo>
                    <a:pt x="101728" y="80462"/>
                    <a:pt x="101728" y="80631"/>
                    <a:pt x="101728" y="80631"/>
                  </a:cubicBezTo>
                  <a:cubicBezTo>
                    <a:pt x="101863" y="80631"/>
                    <a:pt x="101999" y="80631"/>
                    <a:pt x="101999" y="80462"/>
                  </a:cubicBezTo>
                  <a:cubicBezTo>
                    <a:pt x="101999" y="79615"/>
                    <a:pt x="102439" y="79073"/>
                    <a:pt x="103116" y="78633"/>
                  </a:cubicBezTo>
                  <a:cubicBezTo>
                    <a:pt x="103262" y="78517"/>
                    <a:pt x="103157" y="78199"/>
                    <a:pt x="102952" y="78199"/>
                  </a:cubicBezTo>
                  <a:close/>
                  <a:moveTo>
                    <a:pt x="12401" y="1"/>
                  </a:moveTo>
                  <a:cubicBezTo>
                    <a:pt x="12220" y="1"/>
                    <a:pt x="12148" y="228"/>
                    <a:pt x="12260" y="340"/>
                  </a:cubicBezTo>
                  <a:cubicBezTo>
                    <a:pt x="12260" y="340"/>
                    <a:pt x="12124" y="340"/>
                    <a:pt x="12124" y="475"/>
                  </a:cubicBezTo>
                  <a:cubicBezTo>
                    <a:pt x="10160" y="3015"/>
                    <a:pt x="8602" y="5826"/>
                    <a:pt x="6774" y="8365"/>
                  </a:cubicBezTo>
                  <a:cubicBezTo>
                    <a:pt x="4776" y="11041"/>
                    <a:pt x="2541" y="13580"/>
                    <a:pt x="543" y="16290"/>
                  </a:cubicBezTo>
                  <a:lnTo>
                    <a:pt x="272" y="16290"/>
                  </a:lnTo>
                  <a:cubicBezTo>
                    <a:pt x="1" y="16696"/>
                    <a:pt x="272" y="17272"/>
                    <a:pt x="678" y="17407"/>
                  </a:cubicBezTo>
                  <a:cubicBezTo>
                    <a:pt x="710" y="17433"/>
                    <a:pt x="742" y="17444"/>
                    <a:pt x="770" y="17444"/>
                  </a:cubicBezTo>
                  <a:cubicBezTo>
                    <a:pt x="889" y="17444"/>
                    <a:pt x="957" y="17246"/>
                    <a:pt x="847" y="17136"/>
                  </a:cubicBezTo>
                  <a:cubicBezTo>
                    <a:pt x="678" y="17136"/>
                    <a:pt x="678" y="16967"/>
                    <a:pt x="678" y="16831"/>
                  </a:cubicBezTo>
                  <a:cubicBezTo>
                    <a:pt x="2947" y="14427"/>
                    <a:pt x="4911" y="11887"/>
                    <a:pt x="6909" y="9347"/>
                  </a:cubicBezTo>
                  <a:cubicBezTo>
                    <a:pt x="8873" y="6537"/>
                    <a:pt x="11142" y="3726"/>
                    <a:pt x="12530" y="746"/>
                  </a:cubicBezTo>
                  <a:cubicBezTo>
                    <a:pt x="12700" y="611"/>
                    <a:pt x="12700" y="611"/>
                    <a:pt x="12700" y="475"/>
                  </a:cubicBezTo>
                  <a:cubicBezTo>
                    <a:pt x="26381" y="8670"/>
                    <a:pt x="40197" y="16425"/>
                    <a:pt x="53878" y="24586"/>
                  </a:cubicBezTo>
                  <a:cubicBezTo>
                    <a:pt x="67559" y="32917"/>
                    <a:pt x="81105" y="41518"/>
                    <a:pt x="94515" y="50289"/>
                  </a:cubicBezTo>
                  <a:cubicBezTo>
                    <a:pt x="102134" y="55369"/>
                    <a:pt x="109618" y="60448"/>
                    <a:pt x="117102" y="65528"/>
                  </a:cubicBezTo>
                  <a:cubicBezTo>
                    <a:pt x="113445" y="71589"/>
                    <a:pt x="109754" y="77516"/>
                    <a:pt x="106096" y="83577"/>
                  </a:cubicBezTo>
                  <a:cubicBezTo>
                    <a:pt x="104674" y="82595"/>
                    <a:pt x="103286" y="81613"/>
                    <a:pt x="101728" y="80631"/>
                  </a:cubicBezTo>
                  <a:cubicBezTo>
                    <a:pt x="100035" y="79480"/>
                    <a:pt x="98341" y="78362"/>
                    <a:pt x="96648" y="77245"/>
                  </a:cubicBezTo>
                  <a:cubicBezTo>
                    <a:pt x="97495" y="76093"/>
                    <a:pt x="98206" y="74840"/>
                    <a:pt x="98748" y="73689"/>
                  </a:cubicBezTo>
                  <a:cubicBezTo>
                    <a:pt x="98844" y="73497"/>
                    <a:pt x="98736" y="73306"/>
                    <a:pt x="98569" y="73306"/>
                  </a:cubicBezTo>
                  <a:cubicBezTo>
                    <a:pt x="98500" y="73306"/>
                    <a:pt x="98421" y="73339"/>
                    <a:pt x="98341" y="73418"/>
                  </a:cubicBezTo>
                  <a:cubicBezTo>
                    <a:pt x="97630" y="74536"/>
                    <a:pt x="96919" y="75822"/>
                    <a:pt x="96344" y="76940"/>
                  </a:cubicBezTo>
                  <a:cubicBezTo>
                    <a:pt x="94955" y="76093"/>
                    <a:pt x="93533" y="75111"/>
                    <a:pt x="92111" y="74265"/>
                  </a:cubicBezTo>
                  <a:cubicBezTo>
                    <a:pt x="92280" y="73994"/>
                    <a:pt x="92415" y="73689"/>
                    <a:pt x="92551" y="73553"/>
                  </a:cubicBezTo>
                  <a:cubicBezTo>
                    <a:pt x="92686" y="73283"/>
                    <a:pt x="92822" y="72842"/>
                    <a:pt x="92957" y="72571"/>
                  </a:cubicBezTo>
                  <a:cubicBezTo>
                    <a:pt x="93062" y="72404"/>
                    <a:pt x="92934" y="72288"/>
                    <a:pt x="92788" y="72288"/>
                  </a:cubicBezTo>
                  <a:cubicBezTo>
                    <a:pt x="92699" y="72288"/>
                    <a:pt x="92602" y="72332"/>
                    <a:pt x="92551" y="72436"/>
                  </a:cubicBezTo>
                  <a:cubicBezTo>
                    <a:pt x="92415" y="72707"/>
                    <a:pt x="92280" y="73147"/>
                    <a:pt x="92111" y="73418"/>
                  </a:cubicBezTo>
                  <a:cubicBezTo>
                    <a:pt x="91975" y="73689"/>
                    <a:pt x="91975" y="73858"/>
                    <a:pt x="91840" y="73994"/>
                  </a:cubicBezTo>
                  <a:cubicBezTo>
                    <a:pt x="90146" y="72842"/>
                    <a:pt x="88318" y="71725"/>
                    <a:pt x="86625" y="70607"/>
                  </a:cubicBezTo>
                  <a:cubicBezTo>
                    <a:pt x="87200" y="70303"/>
                    <a:pt x="87607" y="69625"/>
                    <a:pt x="88047" y="69185"/>
                  </a:cubicBezTo>
                  <a:cubicBezTo>
                    <a:pt x="88589" y="68609"/>
                    <a:pt x="89164" y="68068"/>
                    <a:pt x="89571" y="67492"/>
                  </a:cubicBezTo>
                  <a:cubicBezTo>
                    <a:pt x="89695" y="67294"/>
                    <a:pt x="89492" y="67168"/>
                    <a:pt x="89321" y="67168"/>
                  </a:cubicBezTo>
                  <a:cubicBezTo>
                    <a:pt x="89259" y="67168"/>
                    <a:pt x="89201" y="67185"/>
                    <a:pt x="89164" y="67221"/>
                  </a:cubicBezTo>
                  <a:cubicBezTo>
                    <a:pt x="88453" y="67763"/>
                    <a:pt x="88047" y="68338"/>
                    <a:pt x="87471" y="69050"/>
                  </a:cubicBezTo>
                  <a:cubicBezTo>
                    <a:pt x="87031" y="69456"/>
                    <a:pt x="86625" y="69896"/>
                    <a:pt x="86354" y="70472"/>
                  </a:cubicBezTo>
                  <a:cubicBezTo>
                    <a:pt x="84931" y="69625"/>
                    <a:pt x="83645" y="68609"/>
                    <a:pt x="82256" y="67763"/>
                  </a:cubicBezTo>
                  <a:lnTo>
                    <a:pt x="82392" y="67763"/>
                  </a:lnTo>
                  <a:cubicBezTo>
                    <a:pt x="82798" y="67221"/>
                    <a:pt x="83238" y="66645"/>
                    <a:pt x="83645" y="66070"/>
                  </a:cubicBezTo>
                  <a:cubicBezTo>
                    <a:pt x="83645" y="65960"/>
                    <a:pt x="83467" y="65762"/>
                    <a:pt x="83328" y="65762"/>
                  </a:cubicBezTo>
                  <a:cubicBezTo>
                    <a:pt x="83295" y="65762"/>
                    <a:pt x="83264" y="65773"/>
                    <a:pt x="83238" y="65799"/>
                  </a:cubicBezTo>
                  <a:cubicBezTo>
                    <a:pt x="82798" y="66374"/>
                    <a:pt x="82392" y="66916"/>
                    <a:pt x="82121" y="67627"/>
                  </a:cubicBezTo>
                  <a:cubicBezTo>
                    <a:pt x="80563" y="66781"/>
                    <a:pt x="79141" y="65799"/>
                    <a:pt x="77583" y="64817"/>
                  </a:cubicBezTo>
                  <a:cubicBezTo>
                    <a:pt x="78430" y="63835"/>
                    <a:pt x="79141" y="62852"/>
                    <a:pt x="79716" y="61566"/>
                  </a:cubicBezTo>
                  <a:cubicBezTo>
                    <a:pt x="79812" y="61375"/>
                    <a:pt x="79622" y="61168"/>
                    <a:pt x="79407" y="61168"/>
                  </a:cubicBezTo>
                  <a:cubicBezTo>
                    <a:pt x="79316" y="61168"/>
                    <a:pt x="79221" y="61204"/>
                    <a:pt x="79141" y="61295"/>
                  </a:cubicBezTo>
                  <a:cubicBezTo>
                    <a:pt x="78734" y="62548"/>
                    <a:pt x="78023" y="63530"/>
                    <a:pt x="77177" y="64546"/>
                  </a:cubicBezTo>
                  <a:cubicBezTo>
                    <a:pt x="75890" y="63699"/>
                    <a:pt x="74637" y="62852"/>
                    <a:pt x="73214" y="62006"/>
                  </a:cubicBezTo>
                  <a:lnTo>
                    <a:pt x="74061" y="61159"/>
                  </a:lnTo>
                  <a:cubicBezTo>
                    <a:pt x="74197" y="60855"/>
                    <a:pt x="74637" y="60448"/>
                    <a:pt x="74772" y="60143"/>
                  </a:cubicBezTo>
                  <a:cubicBezTo>
                    <a:pt x="74871" y="59945"/>
                    <a:pt x="74753" y="59819"/>
                    <a:pt x="74629" y="59819"/>
                  </a:cubicBezTo>
                  <a:cubicBezTo>
                    <a:pt x="74584" y="59819"/>
                    <a:pt x="74538" y="59836"/>
                    <a:pt x="74501" y="59872"/>
                  </a:cubicBezTo>
                  <a:cubicBezTo>
                    <a:pt x="74197" y="60143"/>
                    <a:pt x="73926" y="60584"/>
                    <a:pt x="73655" y="60855"/>
                  </a:cubicBezTo>
                  <a:cubicBezTo>
                    <a:pt x="73485" y="61159"/>
                    <a:pt x="73214" y="61566"/>
                    <a:pt x="73079" y="61837"/>
                  </a:cubicBezTo>
                  <a:cubicBezTo>
                    <a:pt x="71657" y="60990"/>
                    <a:pt x="70268" y="60008"/>
                    <a:pt x="68846" y="59161"/>
                  </a:cubicBezTo>
                  <a:cubicBezTo>
                    <a:pt x="69422" y="57908"/>
                    <a:pt x="70099" y="56757"/>
                    <a:pt x="71115" y="55639"/>
                  </a:cubicBezTo>
                  <a:cubicBezTo>
                    <a:pt x="71319" y="55538"/>
                    <a:pt x="71120" y="55263"/>
                    <a:pt x="70952" y="55263"/>
                  </a:cubicBezTo>
                  <a:cubicBezTo>
                    <a:pt x="70896" y="55263"/>
                    <a:pt x="70844" y="55293"/>
                    <a:pt x="70810" y="55369"/>
                  </a:cubicBezTo>
                  <a:cubicBezTo>
                    <a:pt x="69828" y="56351"/>
                    <a:pt x="68981" y="57604"/>
                    <a:pt x="68575" y="59026"/>
                  </a:cubicBezTo>
                  <a:cubicBezTo>
                    <a:pt x="67288" y="58179"/>
                    <a:pt x="66035" y="57333"/>
                    <a:pt x="64613" y="56351"/>
                  </a:cubicBezTo>
                  <a:cubicBezTo>
                    <a:pt x="64342" y="56215"/>
                    <a:pt x="64037" y="56080"/>
                    <a:pt x="63766" y="55775"/>
                  </a:cubicBezTo>
                  <a:cubicBezTo>
                    <a:pt x="64173" y="55369"/>
                    <a:pt x="64613" y="54793"/>
                    <a:pt x="64884" y="54217"/>
                  </a:cubicBezTo>
                  <a:cubicBezTo>
                    <a:pt x="65107" y="54019"/>
                    <a:pt x="64931" y="53893"/>
                    <a:pt x="64714" y="53893"/>
                  </a:cubicBezTo>
                  <a:cubicBezTo>
                    <a:pt x="64635" y="53893"/>
                    <a:pt x="64550" y="53910"/>
                    <a:pt x="64478" y="53946"/>
                  </a:cubicBezTo>
                  <a:cubicBezTo>
                    <a:pt x="64173" y="54522"/>
                    <a:pt x="63766" y="55064"/>
                    <a:pt x="63496" y="55639"/>
                  </a:cubicBezTo>
                  <a:cubicBezTo>
                    <a:pt x="62073" y="54657"/>
                    <a:pt x="60651" y="53811"/>
                    <a:pt x="59398" y="52964"/>
                  </a:cubicBezTo>
                  <a:cubicBezTo>
                    <a:pt x="59940" y="52389"/>
                    <a:pt x="60245" y="51677"/>
                    <a:pt x="60651" y="51136"/>
                  </a:cubicBezTo>
                  <a:cubicBezTo>
                    <a:pt x="61227" y="50289"/>
                    <a:pt x="61633" y="49578"/>
                    <a:pt x="62073" y="48867"/>
                  </a:cubicBezTo>
                  <a:cubicBezTo>
                    <a:pt x="62169" y="48676"/>
                    <a:pt x="61996" y="48469"/>
                    <a:pt x="61826" y="48469"/>
                  </a:cubicBezTo>
                  <a:cubicBezTo>
                    <a:pt x="61754" y="48469"/>
                    <a:pt x="61683" y="48505"/>
                    <a:pt x="61633" y="48596"/>
                  </a:cubicBezTo>
                  <a:cubicBezTo>
                    <a:pt x="61227" y="49307"/>
                    <a:pt x="60651" y="49984"/>
                    <a:pt x="60245" y="50831"/>
                  </a:cubicBezTo>
                  <a:cubicBezTo>
                    <a:pt x="59804" y="51406"/>
                    <a:pt x="59398" y="52118"/>
                    <a:pt x="59093" y="52829"/>
                  </a:cubicBezTo>
                  <a:cubicBezTo>
                    <a:pt x="57705" y="51847"/>
                    <a:pt x="56283" y="51000"/>
                    <a:pt x="54860" y="49984"/>
                  </a:cubicBezTo>
                  <a:lnTo>
                    <a:pt x="55030" y="49984"/>
                  </a:lnTo>
                  <a:cubicBezTo>
                    <a:pt x="55165" y="49713"/>
                    <a:pt x="55300" y="49442"/>
                    <a:pt x="55436" y="49138"/>
                  </a:cubicBezTo>
                  <a:cubicBezTo>
                    <a:pt x="55571" y="49002"/>
                    <a:pt x="55876" y="48867"/>
                    <a:pt x="56147" y="48596"/>
                  </a:cubicBezTo>
                  <a:cubicBezTo>
                    <a:pt x="56283" y="48460"/>
                    <a:pt x="56147" y="48156"/>
                    <a:pt x="55876" y="48156"/>
                  </a:cubicBezTo>
                  <a:cubicBezTo>
                    <a:pt x="55300" y="48460"/>
                    <a:pt x="54725" y="49138"/>
                    <a:pt x="54589" y="49849"/>
                  </a:cubicBezTo>
                  <a:lnTo>
                    <a:pt x="50797" y="47309"/>
                  </a:lnTo>
                  <a:cubicBezTo>
                    <a:pt x="50797" y="47309"/>
                    <a:pt x="50797" y="47173"/>
                    <a:pt x="50932" y="47173"/>
                  </a:cubicBezTo>
                  <a:cubicBezTo>
                    <a:pt x="52050" y="46056"/>
                    <a:pt x="53032" y="44769"/>
                    <a:pt x="54183" y="43516"/>
                  </a:cubicBezTo>
                  <a:cubicBezTo>
                    <a:pt x="54391" y="43282"/>
                    <a:pt x="54179" y="42987"/>
                    <a:pt x="53946" y="42987"/>
                  </a:cubicBezTo>
                  <a:cubicBezTo>
                    <a:pt x="53877" y="42987"/>
                    <a:pt x="53805" y="43013"/>
                    <a:pt x="53743" y="43076"/>
                  </a:cubicBezTo>
                  <a:cubicBezTo>
                    <a:pt x="52625" y="44363"/>
                    <a:pt x="51643" y="45616"/>
                    <a:pt x="50627" y="46903"/>
                  </a:cubicBezTo>
                  <a:cubicBezTo>
                    <a:pt x="50492" y="46903"/>
                    <a:pt x="50356" y="46903"/>
                    <a:pt x="50356" y="47038"/>
                  </a:cubicBezTo>
                  <a:cubicBezTo>
                    <a:pt x="49374" y="46327"/>
                    <a:pt x="48392" y="45751"/>
                    <a:pt x="47546" y="45209"/>
                  </a:cubicBezTo>
                  <a:cubicBezTo>
                    <a:pt x="47817" y="44769"/>
                    <a:pt x="48257" y="44227"/>
                    <a:pt x="48528" y="43787"/>
                  </a:cubicBezTo>
                  <a:cubicBezTo>
                    <a:pt x="48623" y="43596"/>
                    <a:pt x="48517" y="43389"/>
                    <a:pt x="48340" y="43389"/>
                  </a:cubicBezTo>
                  <a:cubicBezTo>
                    <a:pt x="48265" y="43389"/>
                    <a:pt x="48178" y="43426"/>
                    <a:pt x="48087" y="43516"/>
                  </a:cubicBezTo>
                  <a:cubicBezTo>
                    <a:pt x="47817" y="43923"/>
                    <a:pt x="47410" y="44363"/>
                    <a:pt x="47105" y="44905"/>
                  </a:cubicBezTo>
                  <a:cubicBezTo>
                    <a:pt x="45852" y="44058"/>
                    <a:pt x="44701" y="43381"/>
                    <a:pt x="43448" y="42534"/>
                  </a:cubicBezTo>
                  <a:cubicBezTo>
                    <a:pt x="44159" y="41247"/>
                    <a:pt x="44870" y="40265"/>
                    <a:pt x="45988" y="39283"/>
                  </a:cubicBezTo>
                  <a:cubicBezTo>
                    <a:pt x="46223" y="39165"/>
                    <a:pt x="45947" y="38817"/>
                    <a:pt x="45671" y="38817"/>
                  </a:cubicBezTo>
                  <a:cubicBezTo>
                    <a:pt x="45629" y="38817"/>
                    <a:pt x="45588" y="38825"/>
                    <a:pt x="45548" y="38843"/>
                  </a:cubicBezTo>
                  <a:cubicBezTo>
                    <a:pt x="44566" y="39825"/>
                    <a:pt x="43584" y="40976"/>
                    <a:pt x="43177" y="42229"/>
                  </a:cubicBezTo>
                  <a:cubicBezTo>
                    <a:pt x="42161" y="41688"/>
                    <a:pt x="41179" y="40976"/>
                    <a:pt x="40197" y="40265"/>
                  </a:cubicBezTo>
                  <a:cubicBezTo>
                    <a:pt x="40197" y="40265"/>
                    <a:pt x="40333" y="40130"/>
                    <a:pt x="40468" y="39994"/>
                  </a:cubicBezTo>
                  <a:cubicBezTo>
                    <a:pt x="40773" y="39690"/>
                    <a:pt x="41044" y="39554"/>
                    <a:pt x="41315" y="39283"/>
                  </a:cubicBezTo>
                  <a:cubicBezTo>
                    <a:pt x="41453" y="39034"/>
                    <a:pt x="41365" y="38807"/>
                    <a:pt x="41180" y="38807"/>
                  </a:cubicBezTo>
                  <a:cubicBezTo>
                    <a:pt x="41139" y="38807"/>
                    <a:pt x="41093" y="38818"/>
                    <a:pt x="41044" y="38843"/>
                  </a:cubicBezTo>
                  <a:cubicBezTo>
                    <a:pt x="40773" y="39148"/>
                    <a:pt x="40637" y="39419"/>
                    <a:pt x="40333" y="39690"/>
                  </a:cubicBezTo>
                  <a:cubicBezTo>
                    <a:pt x="40197" y="39825"/>
                    <a:pt x="39926" y="39994"/>
                    <a:pt x="39791" y="40130"/>
                  </a:cubicBezTo>
                  <a:cubicBezTo>
                    <a:pt x="38504" y="39283"/>
                    <a:pt x="37082" y="38437"/>
                    <a:pt x="35829" y="37455"/>
                  </a:cubicBezTo>
                  <a:cubicBezTo>
                    <a:pt x="36540" y="36303"/>
                    <a:pt x="37387" y="35321"/>
                    <a:pt x="38369" y="34204"/>
                  </a:cubicBezTo>
                  <a:cubicBezTo>
                    <a:pt x="38578" y="34099"/>
                    <a:pt x="38383" y="33812"/>
                    <a:pt x="38143" y="33812"/>
                  </a:cubicBezTo>
                  <a:cubicBezTo>
                    <a:pt x="38072" y="33812"/>
                    <a:pt x="37998" y="33837"/>
                    <a:pt x="37928" y="33899"/>
                  </a:cubicBezTo>
                  <a:cubicBezTo>
                    <a:pt x="36946" y="34915"/>
                    <a:pt x="36100" y="36032"/>
                    <a:pt x="35389" y="37285"/>
                  </a:cubicBezTo>
                  <a:cubicBezTo>
                    <a:pt x="34136" y="36439"/>
                    <a:pt x="33018" y="35761"/>
                    <a:pt x="31731" y="34915"/>
                  </a:cubicBezTo>
                  <a:cubicBezTo>
                    <a:pt x="31867" y="34745"/>
                    <a:pt x="31867" y="34475"/>
                    <a:pt x="32002" y="34339"/>
                  </a:cubicBezTo>
                  <a:cubicBezTo>
                    <a:pt x="32171" y="34068"/>
                    <a:pt x="32442" y="33763"/>
                    <a:pt x="32578" y="33628"/>
                  </a:cubicBezTo>
                  <a:cubicBezTo>
                    <a:pt x="32687" y="33518"/>
                    <a:pt x="32620" y="33320"/>
                    <a:pt x="32446" y="33320"/>
                  </a:cubicBezTo>
                  <a:cubicBezTo>
                    <a:pt x="32405" y="33320"/>
                    <a:pt x="32359" y="33331"/>
                    <a:pt x="32307" y="33357"/>
                  </a:cubicBezTo>
                  <a:cubicBezTo>
                    <a:pt x="31867" y="33628"/>
                    <a:pt x="31596" y="34204"/>
                    <a:pt x="31460" y="34745"/>
                  </a:cubicBezTo>
                  <a:cubicBezTo>
                    <a:pt x="30038" y="33899"/>
                    <a:pt x="28785" y="33052"/>
                    <a:pt x="27363" y="32070"/>
                  </a:cubicBezTo>
                  <a:lnTo>
                    <a:pt x="27498" y="32070"/>
                  </a:lnTo>
                  <a:cubicBezTo>
                    <a:pt x="28480" y="31088"/>
                    <a:pt x="29462" y="29835"/>
                    <a:pt x="30174" y="28548"/>
                  </a:cubicBezTo>
                  <a:cubicBezTo>
                    <a:pt x="30269" y="28358"/>
                    <a:pt x="30096" y="28150"/>
                    <a:pt x="29938" y="28150"/>
                  </a:cubicBezTo>
                  <a:cubicBezTo>
                    <a:pt x="29871" y="28150"/>
                    <a:pt x="29807" y="28187"/>
                    <a:pt x="29767" y="28277"/>
                  </a:cubicBezTo>
                  <a:cubicBezTo>
                    <a:pt x="28921" y="29530"/>
                    <a:pt x="28209" y="30682"/>
                    <a:pt x="27227" y="31799"/>
                  </a:cubicBezTo>
                  <a:lnTo>
                    <a:pt x="27092" y="31935"/>
                  </a:lnTo>
                  <a:cubicBezTo>
                    <a:pt x="26076" y="31359"/>
                    <a:pt x="25094" y="30682"/>
                    <a:pt x="24112" y="30106"/>
                  </a:cubicBezTo>
                  <a:cubicBezTo>
                    <a:pt x="23976" y="29971"/>
                    <a:pt x="23841" y="29835"/>
                    <a:pt x="23706" y="29835"/>
                  </a:cubicBezTo>
                  <a:cubicBezTo>
                    <a:pt x="23706" y="29530"/>
                    <a:pt x="23841" y="29395"/>
                    <a:pt x="23841" y="29259"/>
                  </a:cubicBezTo>
                  <a:cubicBezTo>
                    <a:pt x="24112" y="28989"/>
                    <a:pt x="24383" y="28819"/>
                    <a:pt x="24688" y="28548"/>
                  </a:cubicBezTo>
                  <a:cubicBezTo>
                    <a:pt x="24823" y="28413"/>
                    <a:pt x="24688" y="28142"/>
                    <a:pt x="24552" y="28142"/>
                  </a:cubicBezTo>
                  <a:cubicBezTo>
                    <a:pt x="23841" y="28277"/>
                    <a:pt x="23401" y="28989"/>
                    <a:pt x="23265" y="29530"/>
                  </a:cubicBezTo>
                  <a:cubicBezTo>
                    <a:pt x="22012" y="28819"/>
                    <a:pt x="20725" y="27973"/>
                    <a:pt x="19473" y="27126"/>
                  </a:cubicBezTo>
                  <a:cubicBezTo>
                    <a:pt x="19879" y="26584"/>
                    <a:pt x="20319" y="26009"/>
                    <a:pt x="20725" y="25602"/>
                  </a:cubicBezTo>
                  <a:cubicBezTo>
                    <a:pt x="21301" y="25026"/>
                    <a:pt x="21843" y="24586"/>
                    <a:pt x="22148" y="23909"/>
                  </a:cubicBezTo>
                  <a:cubicBezTo>
                    <a:pt x="22283" y="23740"/>
                    <a:pt x="22148" y="23604"/>
                    <a:pt x="21843" y="23604"/>
                  </a:cubicBezTo>
                  <a:cubicBezTo>
                    <a:pt x="21301" y="24044"/>
                    <a:pt x="20725" y="24756"/>
                    <a:pt x="20319" y="25433"/>
                  </a:cubicBezTo>
                  <a:cubicBezTo>
                    <a:pt x="19879" y="25873"/>
                    <a:pt x="19473" y="26449"/>
                    <a:pt x="19168" y="26991"/>
                  </a:cubicBezTo>
                  <a:cubicBezTo>
                    <a:pt x="17779" y="26144"/>
                    <a:pt x="16357" y="25433"/>
                    <a:pt x="14935" y="24586"/>
                  </a:cubicBezTo>
                  <a:cubicBezTo>
                    <a:pt x="15375" y="24180"/>
                    <a:pt x="15646" y="23740"/>
                    <a:pt x="15917" y="23333"/>
                  </a:cubicBezTo>
                  <a:cubicBezTo>
                    <a:pt x="16033" y="23240"/>
                    <a:pt x="15925" y="23067"/>
                    <a:pt x="15803" y="23067"/>
                  </a:cubicBezTo>
                  <a:cubicBezTo>
                    <a:pt x="15747" y="23067"/>
                    <a:pt x="15688" y="23103"/>
                    <a:pt x="15646" y="23198"/>
                  </a:cubicBezTo>
                  <a:cubicBezTo>
                    <a:pt x="15240" y="23469"/>
                    <a:pt x="14935" y="23909"/>
                    <a:pt x="14664" y="24451"/>
                  </a:cubicBezTo>
                  <a:cubicBezTo>
                    <a:pt x="13546" y="23740"/>
                    <a:pt x="12395" y="23198"/>
                    <a:pt x="11413" y="22622"/>
                  </a:cubicBezTo>
                  <a:cubicBezTo>
                    <a:pt x="11684" y="22046"/>
                    <a:pt x="12124" y="21640"/>
                    <a:pt x="12530" y="21200"/>
                  </a:cubicBezTo>
                  <a:cubicBezTo>
                    <a:pt x="12971" y="20658"/>
                    <a:pt x="13546" y="20082"/>
                    <a:pt x="13953" y="19371"/>
                  </a:cubicBezTo>
                  <a:cubicBezTo>
                    <a:pt x="14062" y="19262"/>
                    <a:pt x="13906" y="19063"/>
                    <a:pt x="13770" y="19063"/>
                  </a:cubicBezTo>
                  <a:cubicBezTo>
                    <a:pt x="13738" y="19063"/>
                    <a:pt x="13708" y="19074"/>
                    <a:pt x="13682" y="19100"/>
                  </a:cubicBezTo>
                  <a:cubicBezTo>
                    <a:pt x="12971" y="19676"/>
                    <a:pt x="12530" y="20523"/>
                    <a:pt x="11989" y="21064"/>
                  </a:cubicBezTo>
                  <a:cubicBezTo>
                    <a:pt x="11684" y="21505"/>
                    <a:pt x="11413" y="21911"/>
                    <a:pt x="11007" y="22351"/>
                  </a:cubicBezTo>
                  <a:cubicBezTo>
                    <a:pt x="7756" y="20658"/>
                    <a:pt x="4505" y="18965"/>
                    <a:pt x="1118" y="17407"/>
                  </a:cubicBezTo>
                  <a:cubicBezTo>
                    <a:pt x="1067" y="17381"/>
                    <a:pt x="1019" y="17370"/>
                    <a:pt x="977" y="17370"/>
                  </a:cubicBezTo>
                  <a:cubicBezTo>
                    <a:pt x="800" y="17370"/>
                    <a:pt x="736" y="17568"/>
                    <a:pt x="983" y="17678"/>
                  </a:cubicBezTo>
                  <a:cubicBezTo>
                    <a:pt x="4234" y="19371"/>
                    <a:pt x="7451" y="21200"/>
                    <a:pt x="10566" y="23062"/>
                  </a:cubicBezTo>
                  <a:cubicBezTo>
                    <a:pt x="10566" y="23198"/>
                    <a:pt x="10702" y="23198"/>
                    <a:pt x="10837" y="23198"/>
                  </a:cubicBezTo>
                  <a:cubicBezTo>
                    <a:pt x="20996" y="28989"/>
                    <a:pt x="31020" y="35321"/>
                    <a:pt x="40908" y="41688"/>
                  </a:cubicBezTo>
                  <a:cubicBezTo>
                    <a:pt x="42872" y="42940"/>
                    <a:pt x="44701" y="44227"/>
                    <a:pt x="46699" y="45480"/>
                  </a:cubicBezTo>
                  <a:cubicBezTo>
                    <a:pt x="46601" y="45676"/>
                    <a:pt x="46716" y="45819"/>
                    <a:pt x="46838" y="45819"/>
                  </a:cubicBezTo>
                  <a:cubicBezTo>
                    <a:pt x="46885" y="45819"/>
                    <a:pt x="46932" y="45798"/>
                    <a:pt x="46970" y="45751"/>
                  </a:cubicBezTo>
                  <a:cubicBezTo>
                    <a:pt x="56858" y="52253"/>
                    <a:pt x="66882" y="58619"/>
                    <a:pt x="76736" y="65087"/>
                  </a:cubicBezTo>
                  <a:cubicBezTo>
                    <a:pt x="76736" y="65223"/>
                    <a:pt x="76872" y="65392"/>
                    <a:pt x="77041" y="65392"/>
                  </a:cubicBezTo>
                  <a:cubicBezTo>
                    <a:pt x="78870" y="66510"/>
                    <a:pt x="80563" y="67627"/>
                    <a:pt x="82392" y="68914"/>
                  </a:cubicBezTo>
                  <a:cubicBezTo>
                    <a:pt x="90146" y="73994"/>
                    <a:pt x="97901" y="79209"/>
                    <a:pt x="105825" y="84153"/>
                  </a:cubicBezTo>
                  <a:cubicBezTo>
                    <a:pt x="105865" y="84193"/>
                    <a:pt x="105905" y="84209"/>
                    <a:pt x="105944" y="84209"/>
                  </a:cubicBezTo>
                  <a:cubicBezTo>
                    <a:pt x="106040" y="84209"/>
                    <a:pt x="106136" y="84113"/>
                    <a:pt x="106232" y="84017"/>
                  </a:cubicBezTo>
                  <a:cubicBezTo>
                    <a:pt x="106367" y="84017"/>
                    <a:pt x="106367" y="84017"/>
                    <a:pt x="106503" y="83848"/>
                  </a:cubicBezTo>
                  <a:cubicBezTo>
                    <a:pt x="110600" y="78227"/>
                    <a:pt x="114291" y="71996"/>
                    <a:pt x="117678" y="65799"/>
                  </a:cubicBezTo>
                  <a:cubicBezTo>
                    <a:pt x="117949" y="65663"/>
                    <a:pt x="118084" y="65223"/>
                    <a:pt x="117813" y="64952"/>
                  </a:cubicBezTo>
                  <a:cubicBezTo>
                    <a:pt x="91433" y="46598"/>
                    <a:pt x="64173" y="29530"/>
                    <a:pt x="36540" y="13445"/>
                  </a:cubicBezTo>
                  <a:cubicBezTo>
                    <a:pt x="28616" y="8806"/>
                    <a:pt x="20725" y="4132"/>
                    <a:pt x="12530" y="35"/>
                  </a:cubicBezTo>
                  <a:cubicBezTo>
                    <a:pt x="12483" y="11"/>
                    <a:pt x="12440" y="1"/>
                    <a:pt x="124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4" name="Google Shape;1604;p30"/>
            <p:cNvSpPr/>
            <p:nvPr/>
          </p:nvSpPr>
          <p:spPr>
            <a:xfrm>
              <a:off x="261875" y="792850"/>
              <a:ext cx="1622950" cy="937875"/>
            </a:xfrm>
            <a:custGeom>
              <a:avLst/>
              <a:gdLst/>
              <a:ahLst/>
              <a:cxnLst/>
              <a:rect l="l" t="t" r="r" b="b"/>
              <a:pathLst>
                <a:path w="64918" h="37515" extrusionOk="0">
                  <a:moveTo>
                    <a:pt x="35323" y="12180"/>
                  </a:moveTo>
                  <a:cubicBezTo>
                    <a:pt x="36313" y="12180"/>
                    <a:pt x="37287" y="12227"/>
                    <a:pt x="38232" y="12317"/>
                  </a:cubicBezTo>
                  <a:cubicBezTo>
                    <a:pt x="42770" y="12758"/>
                    <a:pt x="47714" y="13875"/>
                    <a:pt x="50796" y="17261"/>
                  </a:cubicBezTo>
                  <a:cubicBezTo>
                    <a:pt x="52929" y="19530"/>
                    <a:pt x="53776" y="22341"/>
                    <a:pt x="54182" y="25321"/>
                  </a:cubicBezTo>
                  <a:cubicBezTo>
                    <a:pt x="47545" y="24475"/>
                    <a:pt x="40637" y="23899"/>
                    <a:pt x="33864" y="23628"/>
                  </a:cubicBezTo>
                  <a:lnTo>
                    <a:pt x="22316" y="23628"/>
                  </a:lnTo>
                  <a:cubicBezTo>
                    <a:pt x="19912" y="23763"/>
                    <a:pt x="17508" y="23763"/>
                    <a:pt x="15103" y="24034"/>
                  </a:cubicBezTo>
                  <a:cubicBezTo>
                    <a:pt x="17615" y="15471"/>
                    <a:pt x="27020" y="12180"/>
                    <a:pt x="35323" y="12180"/>
                  </a:cubicBezTo>
                  <a:close/>
                  <a:moveTo>
                    <a:pt x="26685" y="32229"/>
                  </a:moveTo>
                  <a:cubicBezTo>
                    <a:pt x="28242" y="32229"/>
                    <a:pt x="29631" y="32365"/>
                    <a:pt x="31189" y="32365"/>
                  </a:cubicBezTo>
                  <a:lnTo>
                    <a:pt x="26820" y="32365"/>
                  </a:lnTo>
                  <a:cubicBezTo>
                    <a:pt x="26820" y="32229"/>
                    <a:pt x="26685" y="32229"/>
                    <a:pt x="26685" y="32229"/>
                  </a:cubicBezTo>
                  <a:close/>
                  <a:moveTo>
                    <a:pt x="29491" y="1"/>
                  </a:moveTo>
                  <a:cubicBezTo>
                    <a:pt x="26899" y="1"/>
                    <a:pt x="24332" y="254"/>
                    <a:pt x="21876" y="770"/>
                  </a:cubicBezTo>
                  <a:cubicBezTo>
                    <a:pt x="14968" y="2158"/>
                    <a:pt x="9313" y="6696"/>
                    <a:pt x="5655" y="12622"/>
                  </a:cubicBezTo>
                  <a:cubicBezTo>
                    <a:pt x="3691" y="15704"/>
                    <a:pt x="2133" y="19395"/>
                    <a:pt x="1422" y="23188"/>
                  </a:cubicBezTo>
                  <a:cubicBezTo>
                    <a:pt x="711" y="26574"/>
                    <a:pt x="0" y="31078"/>
                    <a:pt x="1829" y="34329"/>
                  </a:cubicBezTo>
                  <a:cubicBezTo>
                    <a:pt x="2133" y="34769"/>
                    <a:pt x="2540" y="35040"/>
                    <a:pt x="3115" y="35040"/>
                  </a:cubicBezTo>
                  <a:cubicBezTo>
                    <a:pt x="4673" y="36158"/>
                    <a:pt x="6908" y="36022"/>
                    <a:pt x="8771" y="36158"/>
                  </a:cubicBezTo>
                  <a:cubicBezTo>
                    <a:pt x="11141" y="36462"/>
                    <a:pt x="13546" y="36598"/>
                    <a:pt x="15814" y="36869"/>
                  </a:cubicBezTo>
                  <a:cubicBezTo>
                    <a:pt x="20894" y="37173"/>
                    <a:pt x="25974" y="37309"/>
                    <a:pt x="31053" y="37444"/>
                  </a:cubicBezTo>
                  <a:cubicBezTo>
                    <a:pt x="34058" y="37486"/>
                    <a:pt x="37087" y="37514"/>
                    <a:pt x="40125" y="37514"/>
                  </a:cubicBezTo>
                  <a:cubicBezTo>
                    <a:pt x="47087" y="37514"/>
                    <a:pt x="54095" y="37364"/>
                    <a:pt x="60955" y="36869"/>
                  </a:cubicBezTo>
                  <a:cubicBezTo>
                    <a:pt x="62953" y="36733"/>
                    <a:pt x="63630" y="34905"/>
                    <a:pt x="63224" y="33482"/>
                  </a:cubicBezTo>
                  <a:cubicBezTo>
                    <a:pt x="63359" y="33211"/>
                    <a:pt x="63495" y="32940"/>
                    <a:pt x="63495" y="32500"/>
                  </a:cubicBezTo>
                  <a:cubicBezTo>
                    <a:pt x="64917" y="18819"/>
                    <a:pt x="55334" y="6967"/>
                    <a:pt x="42906" y="2294"/>
                  </a:cubicBezTo>
                  <a:cubicBezTo>
                    <a:pt x="38675" y="783"/>
                    <a:pt x="34046" y="1"/>
                    <a:pt x="294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5" name="Google Shape;1605;p30"/>
            <p:cNvSpPr/>
            <p:nvPr/>
          </p:nvSpPr>
          <p:spPr>
            <a:xfrm>
              <a:off x="290650" y="816325"/>
              <a:ext cx="1573000" cy="860825"/>
            </a:xfrm>
            <a:custGeom>
              <a:avLst/>
              <a:gdLst/>
              <a:ahLst/>
              <a:cxnLst/>
              <a:rect l="l" t="t" r="r" b="b"/>
              <a:pathLst>
                <a:path w="62920" h="34433" extrusionOk="0">
                  <a:moveTo>
                    <a:pt x="32391" y="0"/>
                  </a:moveTo>
                  <a:cubicBezTo>
                    <a:pt x="32340" y="0"/>
                    <a:pt x="32307" y="34"/>
                    <a:pt x="32307" y="102"/>
                  </a:cubicBezTo>
                  <a:cubicBezTo>
                    <a:pt x="30038" y="102"/>
                    <a:pt x="27938" y="237"/>
                    <a:pt x="25805" y="677"/>
                  </a:cubicBezTo>
                  <a:lnTo>
                    <a:pt x="25669" y="677"/>
                  </a:lnTo>
                  <a:cubicBezTo>
                    <a:pt x="23976" y="948"/>
                    <a:pt x="22418" y="1219"/>
                    <a:pt x="20861" y="1795"/>
                  </a:cubicBezTo>
                  <a:lnTo>
                    <a:pt x="20725" y="1795"/>
                  </a:lnTo>
                  <a:cubicBezTo>
                    <a:pt x="18896" y="2506"/>
                    <a:pt x="17068" y="3217"/>
                    <a:pt x="15375" y="4064"/>
                  </a:cubicBezTo>
                  <a:cubicBezTo>
                    <a:pt x="15334" y="4013"/>
                    <a:pt x="15278" y="3993"/>
                    <a:pt x="15224" y="3993"/>
                  </a:cubicBezTo>
                  <a:cubicBezTo>
                    <a:pt x="15096" y="3993"/>
                    <a:pt x="14975" y="4104"/>
                    <a:pt x="15070" y="4199"/>
                  </a:cubicBezTo>
                  <a:cubicBezTo>
                    <a:pt x="11006" y="6434"/>
                    <a:pt x="7450" y="9685"/>
                    <a:pt x="4911" y="14054"/>
                  </a:cubicBezTo>
                  <a:cubicBezTo>
                    <a:pt x="1524" y="19844"/>
                    <a:pt x="0" y="27057"/>
                    <a:pt x="1694" y="33695"/>
                  </a:cubicBezTo>
                  <a:cubicBezTo>
                    <a:pt x="1744" y="33796"/>
                    <a:pt x="1833" y="33841"/>
                    <a:pt x="1924" y="33841"/>
                  </a:cubicBezTo>
                  <a:cubicBezTo>
                    <a:pt x="2076" y="33841"/>
                    <a:pt x="2235" y="33716"/>
                    <a:pt x="2235" y="33525"/>
                  </a:cubicBezTo>
                  <a:cubicBezTo>
                    <a:pt x="1524" y="30139"/>
                    <a:pt x="1524" y="26753"/>
                    <a:pt x="2235" y="23536"/>
                  </a:cubicBezTo>
                  <a:cubicBezTo>
                    <a:pt x="3082" y="23671"/>
                    <a:pt x="4064" y="23671"/>
                    <a:pt x="5080" y="23671"/>
                  </a:cubicBezTo>
                  <a:cubicBezTo>
                    <a:pt x="5215" y="23671"/>
                    <a:pt x="5215" y="23366"/>
                    <a:pt x="5080" y="23366"/>
                  </a:cubicBezTo>
                  <a:cubicBezTo>
                    <a:pt x="4233" y="23231"/>
                    <a:pt x="3217" y="22960"/>
                    <a:pt x="2235" y="22960"/>
                  </a:cubicBezTo>
                  <a:cubicBezTo>
                    <a:pt x="2540" y="21842"/>
                    <a:pt x="2811" y="20826"/>
                    <a:pt x="3082" y="19709"/>
                  </a:cubicBezTo>
                  <a:cubicBezTo>
                    <a:pt x="3793" y="19980"/>
                    <a:pt x="4369" y="20149"/>
                    <a:pt x="5080" y="20285"/>
                  </a:cubicBezTo>
                  <a:cubicBezTo>
                    <a:pt x="5215" y="20285"/>
                    <a:pt x="5215" y="19980"/>
                    <a:pt x="5080" y="19980"/>
                  </a:cubicBezTo>
                  <a:cubicBezTo>
                    <a:pt x="4640" y="19844"/>
                    <a:pt x="4233" y="19709"/>
                    <a:pt x="3793" y="19573"/>
                  </a:cubicBezTo>
                  <a:cubicBezTo>
                    <a:pt x="3658" y="19438"/>
                    <a:pt x="3522" y="19438"/>
                    <a:pt x="3217" y="19303"/>
                  </a:cubicBezTo>
                  <a:cubicBezTo>
                    <a:pt x="3793" y="18016"/>
                    <a:pt x="4369" y="16593"/>
                    <a:pt x="4911" y="15340"/>
                  </a:cubicBezTo>
                  <a:cubicBezTo>
                    <a:pt x="6062" y="15916"/>
                    <a:pt x="7315" y="16187"/>
                    <a:pt x="8466" y="16322"/>
                  </a:cubicBezTo>
                  <a:cubicBezTo>
                    <a:pt x="8602" y="16322"/>
                    <a:pt x="8737" y="15916"/>
                    <a:pt x="8466" y="15916"/>
                  </a:cubicBezTo>
                  <a:cubicBezTo>
                    <a:pt x="7315" y="15747"/>
                    <a:pt x="6333" y="15340"/>
                    <a:pt x="5215" y="14900"/>
                  </a:cubicBezTo>
                  <a:cubicBezTo>
                    <a:pt x="5927" y="13647"/>
                    <a:pt x="6773" y="12360"/>
                    <a:pt x="7620" y="11243"/>
                  </a:cubicBezTo>
                  <a:lnTo>
                    <a:pt x="7620" y="11378"/>
                  </a:lnTo>
                  <a:cubicBezTo>
                    <a:pt x="7620" y="11683"/>
                    <a:pt x="7891" y="11819"/>
                    <a:pt x="8162" y="11954"/>
                  </a:cubicBezTo>
                  <a:cubicBezTo>
                    <a:pt x="8252" y="11954"/>
                    <a:pt x="8417" y="11894"/>
                    <a:pt x="8558" y="11894"/>
                  </a:cubicBezTo>
                  <a:cubicBezTo>
                    <a:pt x="8628" y="11894"/>
                    <a:pt x="8692" y="11909"/>
                    <a:pt x="8737" y="11954"/>
                  </a:cubicBezTo>
                  <a:cubicBezTo>
                    <a:pt x="8873" y="12090"/>
                    <a:pt x="8873" y="12225"/>
                    <a:pt x="8873" y="12360"/>
                  </a:cubicBezTo>
                  <a:cubicBezTo>
                    <a:pt x="8873" y="12530"/>
                    <a:pt x="9008" y="12530"/>
                    <a:pt x="9144" y="12530"/>
                  </a:cubicBezTo>
                  <a:cubicBezTo>
                    <a:pt x="9144" y="12090"/>
                    <a:pt x="9144" y="11819"/>
                    <a:pt x="8873" y="11683"/>
                  </a:cubicBezTo>
                  <a:cubicBezTo>
                    <a:pt x="8737" y="11514"/>
                    <a:pt x="8602" y="11514"/>
                    <a:pt x="8466" y="11514"/>
                  </a:cubicBezTo>
                  <a:lnTo>
                    <a:pt x="8297" y="11514"/>
                  </a:lnTo>
                  <a:cubicBezTo>
                    <a:pt x="8466" y="11243"/>
                    <a:pt x="8026" y="10972"/>
                    <a:pt x="7755" y="10972"/>
                  </a:cubicBezTo>
                  <a:cubicBezTo>
                    <a:pt x="8737" y="9821"/>
                    <a:pt x="9719" y="8839"/>
                    <a:pt x="10837" y="7857"/>
                  </a:cubicBezTo>
                  <a:cubicBezTo>
                    <a:pt x="11548" y="8568"/>
                    <a:pt x="12530" y="9414"/>
                    <a:pt x="13377" y="10125"/>
                  </a:cubicBezTo>
                  <a:cubicBezTo>
                    <a:pt x="13409" y="10151"/>
                    <a:pt x="13444" y="10162"/>
                    <a:pt x="13480" y="10162"/>
                  </a:cubicBezTo>
                  <a:cubicBezTo>
                    <a:pt x="13634" y="10162"/>
                    <a:pt x="13791" y="9958"/>
                    <a:pt x="13681" y="9821"/>
                  </a:cubicBezTo>
                  <a:cubicBezTo>
                    <a:pt x="12835" y="8974"/>
                    <a:pt x="11988" y="8297"/>
                    <a:pt x="11142" y="7586"/>
                  </a:cubicBezTo>
                  <a:cubicBezTo>
                    <a:pt x="12395" y="6434"/>
                    <a:pt x="13817" y="5452"/>
                    <a:pt x="15239" y="4741"/>
                  </a:cubicBezTo>
                  <a:cubicBezTo>
                    <a:pt x="15510" y="5317"/>
                    <a:pt x="15916" y="6028"/>
                    <a:pt x="16221" y="6604"/>
                  </a:cubicBezTo>
                  <a:cubicBezTo>
                    <a:pt x="16260" y="6642"/>
                    <a:pt x="16299" y="6659"/>
                    <a:pt x="16334" y="6659"/>
                  </a:cubicBezTo>
                  <a:cubicBezTo>
                    <a:pt x="16423" y="6659"/>
                    <a:pt x="16492" y="6555"/>
                    <a:pt x="16492" y="6434"/>
                  </a:cubicBezTo>
                  <a:cubicBezTo>
                    <a:pt x="16221" y="5757"/>
                    <a:pt x="15916" y="5181"/>
                    <a:pt x="15646" y="4470"/>
                  </a:cubicBezTo>
                  <a:cubicBezTo>
                    <a:pt x="16086" y="4335"/>
                    <a:pt x="16492" y="4064"/>
                    <a:pt x="16932" y="3894"/>
                  </a:cubicBezTo>
                  <a:cubicBezTo>
                    <a:pt x="18185" y="3353"/>
                    <a:pt x="19472" y="2777"/>
                    <a:pt x="20725" y="2506"/>
                  </a:cubicBezTo>
                  <a:cubicBezTo>
                    <a:pt x="21165" y="3759"/>
                    <a:pt x="21572" y="5181"/>
                    <a:pt x="21843" y="6604"/>
                  </a:cubicBezTo>
                  <a:cubicBezTo>
                    <a:pt x="21910" y="6658"/>
                    <a:pt x="21994" y="6690"/>
                    <a:pt x="22071" y="6690"/>
                  </a:cubicBezTo>
                  <a:cubicBezTo>
                    <a:pt x="22185" y="6690"/>
                    <a:pt x="22283" y="6617"/>
                    <a:pt x="22283" y="6434"/>
                  </a:cubicBezTo>
                  <a:cubicBezTo>
                    <a:pt x="22147" y="5046"/>
                    <a:pt x="21707" y="3624"/>
                    <a:pt x="21165" y="2371"/>
                  </a:cubicBezTo>
                  <a:cubicBezTo>
                    <a:pt x="22689" y="1930"/>
                    <a:pt x="24111" y="1524"/>
                    <a:pt x="25669" y="1355"/>
                  </a:cubicBezTo>
                  <a:cubicBezTo>
                    <a:pt x="25805" y="1930"/>
                    <a:pt x="25805" y="2506"/>
                    <a:pt x="25805" y="3048"/>
                  </a:cubicBezTo>
                  <a:cubicBezTo>
                    <a:pt x="25805" y="3144"/>
                    <a:pt x="25892" y="3229"/>
                    <a:pt x="25967" y="3229"/>
                  </a:cubicBezTo>
                  <a:cubicBezTo>
                    <a:pt x="26025" y="3229"/>
                    <a:pt x="26076" y="3180"/>
                    <a:pt x="26076" y="3048"/>
                  </a:cubicBezTo>
                  <a:cubicBezTo>
                    <a:pt x="26245" y="2506"/>
                    <a:pt x="26245" y="1795"/>
                    <a:pt x="26076" y="1219"/>
                  </a:cubicBezTo>
                  <a:cubicBezTo>
                    <a:pt x="28074" y="948"/>
                    <a:pt x="30038" y="813"/>
                    <a:pt x="32002" y="813"/>
                  </a:cubicBezTo>
                  <a:cubicBezTo>
                    <a:pt x="31866" y="2066"/>
                    <a:pt x="31866" y="3488"/>
                    <a:pt x="32002" y="4910"/>
                  </a:cubicBezTo>
                  <a:cubicBezTo>
                    <a:pt x="32002" y="4965"/>
                    <a:pt x="32072" y="4997"/>
                    <a:pt x="32157" y="4997"/>
                  </a:cubicBezTo>
                  <a:cubicBezTo>
                    <a:pt x="32283" y="4997"/>
                    <a:pt x="32442" y="4924"/>
                    <a:pt x="32442" y="4741"/>
                  </a:cubicBezTo>
                  <a:cubicBezTo>
                    <a:pt x="32442" y="3488"/>
                    <a:pt x="32442" y="2066"/>
                    <a:pt x="32577" y="813"/>
                  </a:cubicBezTo>
                  <a:cubicBezTo>
                    <a:pt x="34000" y="813"/>
                    <a:pt x="35253" y="813"/>
                    <a:pt x="36540" y="948"/>
                  </a:cubicBezTo>
                  <a:lnTo>
                    <a:pt x="36540" y="2777"/>
                  </a:lnTo>
                  <a:cubicBezTo>
                    <a:pt x="36540" y="2912"/>
                    <a:pt x="36641" y="2980"/>
                    <a:pt x="36743" y="2980"/>
                  </a:cubicBezTo>
                  <a:cubicBezTo>
                    <a:pt x="36844" y="2980"/>
                    <a:pt x="36946" y="2912"/>
                    <a:pt x="36946" y="2777"/>
                  </a:cubicBezTo>
                  <a:lnTo>
                    <a:pt x="36946" y="1084"/>
                  </a:lnTo>
                  <a:cubicBezTo>
                    <a:pt x="37792" y="1084"/>
                    <a:pt x="38504" y="1219"/>
                    <a:pt x="39215" y="1355"/>
                  </a:cubicBezTo>
                  <a:cubicBezTo>
                    <a:pt x="40332" y="1524"/>
                    <a:pt x="41484" y="1659"/>
                    <a:pt x="42601" y="1930"/>
                  </a:cubicBezTo>
                  <a:cubicBezTo>
                    <a:pt x="42025" y="3217"/>
                    <a:pt x="41619" y="4606"/>
                    <a:pt x="41484" y="5892"/>
                  </a:cubicBezTo>
                  <a:cubicBezTo>
                    <a:pt x="41484" y="5988"/>
                    <a:pt x="41551" y="6084"/>
                    <a:pt x="41639" y="6084"/>
                  </a:cubicBezTo>
                  <a:cubicBezTo>
                    <a:pt x="41675" y="6084"/>
                    <a:pt x="41715" y="6068"/>
                    <a:pt x="41755" y="6028"/>
                  </a:cubicBezTo>
                  <a:cubicBezTo>
                    <a:pt x="42161" y="4606"/>
                    <a:pt x="42601" y="3353"/>
                    <a:pt x="43177" y="2066"/>
                  </a:cubicBezTo>
                  <a:cubicBezTo>
                    <a:pt x="45005" y="2641"/>
                    <a:pt x="46699" y="3217"/>
                    <a:pt x="48392" y="4064"/>
                  </a:cubicBezTo>
                  <a:cubicBezTo>
                    <a:pt x="48087" y="4606"/>
                    <a:pt x="47681" y="5046"/>
                    <a:pt x="47410" y="5588"/>
                  </a:cubicBezTo>
                  <a:cubicBezTo>
                    <a:pt x="47289" y="5709"/>
                    <a:pt x="47410" y="5812"/>
                    <a:pt x="47538" y="5812"/>
                  </a:cubicBezTo>
                  <a:cubicBezTo>
                    <a:pt x="47589" y="5812"/>
                    <a:pt x="47642" y="5796"/>
                    <a:pt x="47681" y="5757"/>
                  </a:cubicBezTo>
                  <a:cubicBezTo>
                    <a:pt x="47952" y="5181"/>
                    <a:pt x="48392" y="4741"/>
                    <a:pt x="48798" y="4199"/>
                  </a:cubicBezTo>
                  <a:cubicBezTo>
                    <a:pt x="50356" y="5046"/>
                    <a:pt x="51914" y="6028"/>
                    <a:pt x="53336" y="7145"/>
                  </a:cubicBezTo>
                  <a:cubicBezTo>
                    <a:pt x="51914" y="7857"/>
                    <a:pt x="50627" y="8974"/>
                    <a:pt x="49645" y="10125"/>
                  </a:cubicBezTo>
                  <a:cubicBezTo>
                    <a:pt x="49645" y="10221"/>
                    <a:pt x="49713" y="10317"/>
                    <a:pt x="49812" y="10317"/>
                  </a:cubicBezTo>
                  <a:cubicBezTo>
                    <a:pt x="49853" y="10317"/>
                    <a:pt x="49900" y="10301"/>
                    <a:pt x="49950" y="10261"/>
                  </a:cubicBezTo>
                  <a:cubicBezTo>
                    <a:pt x="50932" y="9143"/>
                    <a:pt x="52185" y="8297"/>
                    <a:pt x="53607" y="7586"/>
                  </a:cubicBezTo>
                  <a:lnTo>
                    <a:pt x="53607" y="7450"/>
                  </a:lnTo>
                  <a:cubicBezTo>
                    <a:pt x="54589" y="8127"/>
                    <a:pt x="55436" y="8974"/>
                    <a:pt x="56147" y="9821"/>
                  </a:cubicBezTo>
                  <a:cubicBezTo>
                    <a:pt x="55706" y="10125"/>
                    <a:pt x="55165" y="10532"/>
                    <a:pt x="54724" y="10837"/>
                  </a:cubicBezTo>
                  <a:cubicBezTo>
                    <a:pt x="54615" y="10946"/>
                    <a:pt x="54683" y="11144"/>
                    <a:pt x="54874" y="11144"/>
                  </a:cubicBezTo>
                  <a:cubicBezTo>
                    <a:pt x="54919" y="11144"/>
                    <a:pt x="54971" y="11133"/>
                    <a:pt x="55029" y="11107"/>
                  </a:cubicBezTo>
                  <a:cubicBezTo>
                    <a:pt x="55436" y="10837"/>
                    <a:pt x="56011" y="10532"/>
                    <a:pt x="56418" y="10261"/>
                  </a:cubicBezTo>
                  <a:cubicBezTo>
                    <a:pt x="56722" y="10396"/>
                    <a:pt x="56858" y="10667"/>
                    <a:pt x="57129" y="10972"/>
                  </a:cubicBezTo>
                  <a:cubicBezTo>
                    <a:pt x="58111" y="12225"/>
                    <a:pt x="58957" y="13783"/>
                    <a:pt x="59533" y="15205"/>
                  </a:cubicBezTo>
                  <a:cubicBezTo>
                    <a:pt x="58416" y="15611"/>
                    <a:pt x="57129" y="16322"/>
                    <a:pt x="55876" y="16763"/>
                  </a:cubicBezTo>
                  <a:cubicBezTo>
                    <a:pt x="55706" y="16898"/>
                    <a:pt x="55876" y="17169"/>
                    <a:pt x="56011" y="17169"/>
                  </a:cubicBezTo>
                  <a:cubicBezTo>
                    <a:pt x="57264" y="16593"/>
                    <a:pt x="58551" y="16187"/>
                    <a:pt x="59804" y="15611"/>
                  </a:cubicBezTo>
                  <a:cubicBezTo>
                    <a:pt x="60244" y="16763"/>
                    <a:pt x="60515" y="17880"/>
                    <a:pt x="60786" y="18998"/>
                  </a:cubicBezTo>
                  <a:cubicBezTo>
                    <a:pt x="60244" y="19133"/>
                    <a:pt x="59804" y="19573"/>
                    <a:pt x="59533" y="19980"/>
                  </a:cubicBezTo>
                  <a:cubicBezTo>
                    <a:pt x="59533" y="20101"/>
                    <a:pt x="59602" y="20204"/>
                    <a:pt x="59691" y="20204"/>
                  </a:cubicBezTo>
                  <a:cubicBezTo>
                    <a:pt x="59727" y="20204"/>
                    <a:pt x="59765" y="20188"/>
                    <a:pt x="59804" y="20149"/>
                  </a:cubicBezTo>
                  <a:cubicBezTo>
                    <a:pt x="59939" y="19980"/>
                    <a:pt x="60244" y="19709"/>
                    <a:pt x="60515" y="19573"/>
                  </a:cubicBezTo>
                  <a:cubicBezTo>
                    <a:pt x="60651" y="19573"/>
                    <a:pt x="60786" y="19573"/>
                    <a:pt x="60955" y="19438"/>
                  </a:cubicBezTo>
                  <a:cubicBezTo>
                    <a:pt x="61937" y="23942"/>
                    <a:pt x="61633" y="28751"/>
                    <a:pt x="61362" y="33390"/>
                  </a:cubicBezTo>
                  <a:cubicBezTo>
                    <a:pt x="61226" y="33390"/>
                    <a:pt x="60955" y="33390"/>
                    <a:pt x="60786" y="33525"/>
                  </a:cubicBezTo>
                  <a:cubicBezTo>
                    <a:pt x="60786" y="33390"/>
                    <a:pt x="60651" y="33390"/>
                    <a:pt x="60515" y="33390"/>
                  </a:cubicBezTo>
                  <a:cubicBezTo>
                    <a:pt x="50627" y="33390"/>
                    <a:pt x="40772" y="33525"/>
                    <a:pt x="30749" y="33525"/>
                  </a:cubicBezTo>
                  <a:cubicBezTo>
                    <a:pt x="20861" y="33695"/>
                    <a:pt x="11006" y="33390"/>
                    <a:pt x="1118" y="33966"/>
                  </a:cubicBezTo>
                  <a:cubicBezTo>
                    <a:pt x="847" y="33966"/>
                    <a:pt x="847" y="34237"/>
                    <a:pt x="1118" y="34237"/>
                  </a:cubicBezTo>
                  <a:cubicBezTo>
                    <a:pt x="4414" y="34383"/>
                    <a:pt x="7706" y="34432"/>
                    <a:pt x="10997" y="34432"/>
                  </a:cubicBezTo>
                  <a:cubicBezTo>
                    <a:pt x="17580" y="34432"/>
                    <a:pt x="24157" y="34237"/>
                    <a:pt x="30749" y="34237"/>
                  </a:cubicBezTo>
                  <a:cubicBezTo>
                    <a:pt x="40772" y="34101"/>
                    <a:pt x="50627" y="34101"/>
                    <a:pt x="60515" y="34101"/>
                  </a:cubicBezTo>
                  <a:cubicBezTo>
                    <a:pt x="60651" y="34101"/>
                    <a:pt x="60786" y="33966"/>
                    <a:pt x="60786" y="33830"/>
                  </a:cubicBezTo>
                  <a:lnTo>
                    <a:pt x="61362" y="33830"/>
                  </a:lnTo>
                  <a:cubicBezTo>
                    <a:pt x="61362" y="34101"/>
                    <a:pt x="61540" y="34237"/>
                    <a:pt x="61717" y="34237"/>
                  </a:cubicBezTo>
                  <a:cubicBezTo>
                    <a:pt x="61895" y="34237"/>
                    <a:pt x="62073" y="34101"/>
                    <a:pt x="62073" y="33830"/>
                  </a:cubicBezTo>
                  <a:cubicBezTo>
                    <a:pt x="62479" y="27599"/>
                    <a:pt x="62919" y="20996"/>
                    <a:pt x="60380" y="15205"/>
                  </a:cubicBezTo>
                  <a:lnTo>
                    <a:pt x="60380" y="15070"/>
                  </a:lnTo>
                  <a:cubicBezTo>
                    <a:pt x="59939" y="14054"/>
                    <a:pt x="59533" y="13072"/>
                    <a:pt x="58822" y="12090"/>
                  </a:cubicBezTo>
                  <a:cubicBezTo>
                    <a:pt x="55165" y="6299"/>
                    <a:pt x="48798" y="2641"/>
                    <a:pt x="42161" y="1084"/>
                  </a:cubicBezTo>
                  <a:cubicBezTo>
                    <a:pt x="39079" y="373"/>
                    <a:pt x="35828" y="102"/>
                    <a:pt x="32577" y="102"/>
                  </a:cubicBezTo>
                  <a:cubicBezTo>
                    <a:pt x="32510" y="34"/>
                    <a:pt x="32442" y="0"/>
                    <a:pt x="323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6" name="Google Shape;1606;p30"/>
            <p:cNvSpPr/>
            <p:nvPr/>
          </p:nvSpPr>
          <p:spPr>
            <a:xfrm>
              <a:off x="614900" y="1033900"/>
              <a:ext cx="980375" cy="403850"/>
            </a:xfrm>
            <a:custGeom>
              <a:avLst/>
              <a:gdLst/>
              <a:ahLst/>
              <a:cxnLst/>
              <a:rect l="l" t="t" r="r" b="b"/>
              <a:pathLst>
                <a:path w="39215" h="16154" extrusionOk="0">
                  <a:moveTo>
                    <a:pt x="20183" y="711"/>
                  </a:moveTo>
                  <a:cubicBezTo>
                    <a:pt x="24687" y="711"/>
                    <a:pt x="29767" y="982"/>
                    <a:pt x="33424" y="4098"/>
                  </a:cubicBezTo>
                  <a:cubicBezTo>
                    <a:pt x="36675" y="6908"/>
                    <a:pt x="38503" y="11006"/>
                    <a:pt x="38233" y="15374"/>
                  </a:cubicBezTo>
                  <a:cubicBezTo>
                    <a:pt x="38097" y="15239"/>
                    <a:pt x="38097" y="15239"/>
                    <a:pt x="37962" y="15239"/>
                  </a:cubicBezTo>
                  <a:cubicBezTo>
                    <a:pt x="31731" y="15239"/>
                    <a:pt x="25669" y="15510"/>
                    <a:pt x="19472" y="15510"/>
                  </a:cubicBezTo>
                  <a:cubicBezTo>
                    <a:pt x="15431" y="15510"/>
                    <a:pt x="11315" y="15389"/>
                    <a:pt x="7223" y="15389"/>
                  </a:cubicBezTo>
                  <a:cubicBezTo>
                    <a:pt x="5183" y="15389"/>
                    <a:pt x="3150" y="15419"/>
                    <a:pt x="1135" y="15509"/>
                  </a:cubicBezTo>
                  <a:lnTo>
                    <a:pt x="1135" y="15509"/>
                  </a:lnTo>
                  <a:cubicBezTo>
                    <a:pt x="1253" y="15498"/>
                    <a:pt x="1253" y="15368"/>
                    <a:pt x="1253" y="15239"/>
                  </a:cubicBezTo>
                  <a:cubicBezTo>
                    <a:pt x="1253" y="5215"/>
                    <a:pt x="11412" y="847"/>
                    <a:pt x="20183" y="711"/>
                  </a:cubicBezTo>
                  <a:close/>
                  <a:moveTo>
                    <a:pt x="20183" y="0"/>
                  </a:moveTo>
                  <a:cubicBezTo>
                    <a:pt x="11582" y="136"/>
                    <a:pt x="0" y="4809"/>
                    <a:pt x="711" y="15239"/>
                  </a:cubicBezTo>
                  <a:cubicBezTo>
                    <a:pt x="711" y="15510"/>
                    <a:pt x="847" y="15510"/>
                    <a:pt x="982" y="15510"/>
                  </a:cubicBezTo>
                  <a:cubicBezTo>
                    <a:pt x="847" y="15679"/>
                    <a:pt x="982" y="15815"/>
                    <a:pt x="1118" y="15815"/>
                  </a:cubicBezTo>
                  <a:cubicBezTo>
                    <a:pt x="4149" y="16085"/>
                    <a:pt x="7222" y="16153"/>
                    <a:pt x="10295" y="16153"/>
                  </a:cubicBezTo>
                  <a:cubicBezTo>
                    <a:pt x="13368" y="16153"/>
                    <a:pt x="16441" y="16085"/>
                    <a:pt x="19472" y="16085"/>
                  </a:cubicBezTo>
                  <a:cubicBezTo>
                    <a:pt x="25669" y="16085"/>
                    <a:pt x="31731" y="15950"/>
                    <a:pt x="37962" y="15815"/>
                  </a:cubicBezTo>
                  <a:cubicBezTo>
                    <a:pt x="38097" y="15815"/>
                    <a:pt x="38233" y="15679"/>
                    <a:pt x="38233" y="15510"/>
                  </a:cubicBezTo>
                  <a:cubicBezTo>
                    <a:pt x="38294" y="15648"/>
                    <a:pt x="38446" y="15724"/>
                    <a:pt x="38594" y="15724"/>
                  </a:cubicBezTo>
                  <a:cubicBezTo>
                    <a:pt x="38772" y="15724"/>
                    <a:pt x="38944" y="15615"/>
                    <a:pt x="38944" y="15374"/>
                  </a:cubicBezTo>
                  <a:cubicBezTo>
                    <a:pt x="39215" y="11006"/>
                    <a:pt x="37386" y="6637"/>
                    <a:pt x="34135" y="3827"/>
                  </a:cubicBezTo>
                  <a:cubicBezTo>
                    <a:pt x="30342" y="440"/>
                    <a:pt x="25127" y="0"/>
                    <a:pt x="201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7" name="Google Shape;1607;p30"/>
            <p:cNvSpPr/>
            <p:nvPr/>
          </p:nvSpPr>
          <p:spPr>
            <a:xfrm>
              <a:off x="1694300" y="1404700"/>
              <a:ext cx="130400" cy="11700"/>
            </a:xfrm>
            <a:custGeom>
              <a:avLst/>
              <a:gdLst/>
              <a:ahLst/>
              <a:cxnLst/>
              <a:rect l="l" t="t" r="r" b="b"/>
              <a:pathLst>
                <a:path w="5216" h="468" extrusionOk="0">
                  <a:moveTo>
                    <a:pt x="4945" y="1"/>
                  </a:moveTo>
                  <a:cubicBezTo>
                    <a:pt x="3387" y="1"/>
                    <a:pt x="1694" y="1"/>
                    <a:pt x="136" y="136"/>
                  </a:cubicBezTo>
                  <a:cubicBezTo>
                    <a:pt x="1" y="136"/>
                    <a:pt x="1" y="407"/>
                    <a:pt x="136" y="407"/>
                  </a:cubicBezTo>
                  <a:cubicBezTo>
                    <a:pt x="1175" y="407"/>
                    <a:pt x="2273" y="467"/>
                    <a:pt x="3352" y="467"/>
                  </a:cubicBezTo>
                  <a:cubicBezTo>
                    <a:pt x="3891" y="467"/>
                    <a:pt x="4426" y="452"/>
                    <a:pt x="4945" y="407"/>
                  </a:cubicBezTo>
                  <a:cubicBezTo>
                    <a:pt x="5216" y="407"/>
                    <a:pt x="5216" y="1"/>
                    <a:pt x="4945" y="1"/>
                  </a:cubicBezTo>
                  <a:close/>
                </a:path>
              </a:pathLst>
            </a:custGeom>
            <a:solidFill>
              <a:srgbClr val="1E71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8" name="Google Shape;1608;p30"/>
            <p:cNvSpPr/>
            <p:nvPr/>
          </p:nvSpPr>
          <p:spPr>
            <a:xfrm>
              <a:off x="3016700" y="538625"/>
              <a:ext cx="931275" cy="856350"/>
            </a:xfrm>
            <a:custGeom>
              <a:avLst/>
              <a:gdLst/>
              <a:ahLst/>
              <a:cxnLst/>
              <a:rect l="l" t="t" r="r" b="b"/>
              <a:pathLst>
                <a:path w="37251" h="34254" extrusionOk="0">
                  <a:moveTo>
                    <a:pt x="19201" y="15714"/>
                  </a:moveTo>
                  <a:cubicBezTo>
                    <a:pt x="19336" y="15849"/>
                    <a:pt x="19336" y="15849"/>
                    <a:pt x="19336" y="16018"/>
                  </a:cubicBezTo>
                  <a:lnTo>
                    <a:pt x="19336" y="16154"/>
                  </a:lnTo>
                  <a:cubicBezTo>
                    <a:pt x="19201" y="16289"/>
                    <a:pt x="18930" y="16560"/>
                    <a:pt x="18795" y="16696"/>
                  </a:cubicBezTo>
                  <a:cubicBezTo>
                    <a:pt x="18930" y="16425"/>
                    <a:pt x="19065" y="16018"/>
                    <a:pt x="19201" y="15714"/>
                  </a:cubicBezTo>
                  <a:close/>
                  <a:moveTo>
                    <a:pt x="12428" y="28413"/>
                  </a:moveTo>
                  <a:cubicBezTo>
                    <a:pt x="12699" y="28548"/>
                    <a:pt x="13004" y="28548"/>
                    <a:pt x="13275" y="28548"/>
                  </a:cubicBezTo>
                  <a:cubicBezTo>
                    <a:pt x="13139" y="28717"/>
                    <a:pt x="13004" y="28717"/>
                    <a:pt x="13004" y="28853"/>
                  </a:cubicBezTo>
                  <a:cubicBezTo>
                    <a:pt x="12699" y="28717"/>
                    <a:pt x="12564" y="28548"/>
                    <a:pt x="12428" y="28413"/>
                  </a:cubicBezTo>
                  <a:close/>
                  <a:moveTo>
                    <a:pt x="20885" y="0"/>
                  </a:moveTo>
                  <a:cubicBezTo>
                    <a:pt x="20318" y="0"/>
                    <a:pt x="19754" y="142"/>
                    <a:pt x="19201" y="475"/>
                  </a:cubicBezTo>
                  <a:cubicBezTo>
                    <a:pt x="15950" y="2473"/>
                    <a:pt x="12868" y="5283"/>
                    <a:pt x="9753" y="7688"/>
                  </a:cubicBezTo>
                  <a:cubicBezTo>
                    <a:pt x="6502" y="10092"/>
                    <a:pt x="3386" y="12463"/>
                    <a:pt x="440" y="15307"/>
                  </a:cubicBezTo>
                  <a:cubicBezTo>
                    <a:pt x="0" y="15714"/>
                    <a:pt x="0" y="16425"/>
                    <a:pt x="440" y="16865"/>
                  </a:cubicBezTo>
                  <a:cubicBezTo>
                    <a:pt x="169" y="18965"/>
                    <a:pt x="576" y="21098"/>
                    <a:pt x="169" y="23198"/>
                  </a:cubicBezTo>
                  <a:cubicBezTo>
                    <a:pt x="169" y="23909"/>
                    <a:pt x="305" y="24755"/>
                    <a:pt x="1016" y="25026"/>
                  </a:cubicBezTo>
                  <a:cubicBezTo>
                    <a:pt x="3251" y="26313"/>
                    <a:pt x="5384" y="27566"/>
                    <a:pt x="7484" y="29124"/>
                  </a:cubicBezTo>
                  <a:cubicBezTo>
                    <a:pt x="9617" y="30546"/>
                    <a:pt x="11311" y="32510"/>
                    <a:pt x="13410" y="33932"/>
                  </a:cubicBezTo>
                  <a:cubicBezTo>
                    <a:pt x="13677" y="34157"/>
                    <a:pt x="13958" y="34253"/>
                    <a:pt x="14231" y="34253"/>
                  </a:cubicBezTo>
                  <a:cubicBezTo>
                    <a:pt x="14823" y="34253"/>
                    <a:pt x="15378" y="33801"/>
                    <a:pt x="15679" y="33221"/>
                  </a:cubicBezTo>
                  <a:cubicBezTo>
                    <a:pt x="15814" y="33221"/>
                    <a:pt x="15950" y="33086"/>
                    <a:pt x="16085" y="32950"/>
                  </a:cubicBezTo>
                  <a:cubicBezTo>
                    <a:pt x="23027" y="27295"/>
                    <a:pt x="29631" y="21233"/>
                    <a:pt x="36268" y="15002"/>
                  </a:cubicBezTo>
                  <a:cubicBezTo>
                    <a:pt x="37250" y="14156"/>
                    <a:pt x="36979" y="13038"/>
                    <a:pt x="36268" y="12327"/>
                  </a:cubicBezTo>
                  <a:cubicBezTo>
                    <a:pt x="36404" y="11785"/>
                    <a:pt x="36268" y="11210"/>
                    <a:pt x="35726" y="10769"/>
                  </a:cubicBezTo>
                  <a:cubicBezTo>
                    <a:pt x="33017" y="8230"/>
                    <a:pt x="30207" y="5859"/>
                    <a:pt x="27260" y="3726"/>
                  </a:cubicBezTo>
                  <a:cubicBezTo>
                    <a:pt x="25547" y="2366"/>
                    <a:pt x="23199" y="0"/>
                    <a:pt x="208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9" name="Google Shape;1609;p30"/>
            <p:cNvSpPr/>
            <p:nvPr/>
          </p:nvSpPr>
          <p:spPr>
            <a:xfrm>
              <a:off x="3009925" y="560075"/>
              <a:ext cx="921125" cy="828175"/>
            </a:xfrm>
            <a:custGeom>
              <a:avLst/>
              <a:gdLst/>
              <a:ahLst/>
              <a:cxnLst/>
              <a:rect l="l" t="t" r="r" b="b"/>
              <a:pathLst>
                <a:path w="36845" h="33127" extrusionOk="0">
                  <a:moveTo>
                    <a:pt x="36268" y="11605"/>
                  </a:moveTo>
                  <a:lnTo>
                    <a:pt x="36268" y="13027"/>
                  </a:lnTo>
                  <a:lnTo>
                    <a:pt x="36133" y="13162"/>
                  </a:lnTo>
                  <a:cubicBezTo>
                    <a:pt x="34440" y="14991"/>
                    <a:pt x="32747" y="16684"/>
                    <a:pt x="30918" y="18547"/>
                  </a:cubicBezTo>
                  <a:cubicBezTo>
                    <a:pt x="30918" y="17971"/>
                    <a:pt x="30749" y="17260"/>
                    <a:pt x="30613" y="16684"/>
                  </a:cubicBezTo>
                  <a:cubicBezTo>
                    <a:pt x="32611" y="14991"/>
                    <a:pt x="34440" y="13467"/>
                    <a:pt x="36268" y="11605"/>
                  </a:cubicBezTo>
                  <a:close/>
                  <a:moveTo>
                    <a:pt x="21605" y="328"/>
                  </a:moveTo>
                  <a:cubicBezTo>
                    <a:pt x="23298" y="1310"/>
                    <a:pt x="24992" y="2461"/>
                    <a:pt x="26380" y="3714"/>
                  </a:cubicBezTo>
                  <a:lnTo>
                    <a:pt x="26245" y="3714"/>
                  </a:lnTo>
                  <a:cubicBezTo>
                    <a:pt x="19201" y="8523"/>
                    <a:pt x="12293" y="13603"/>
                    <a:pt x="5791" y="19224"/>
                  </a:cubicBezTo>
                  <a:lnTo>
                    <a:pt x="5791" y="19393"/>
                  </a:lnTo>
                  <a:cubicBezTo>
                    <a:pt x="4098" y="18377"/>
                    <a:pt x="2404" y="17531"/>
                    <a:pt x="576" y="16684"/>
                  </a:cubicBezTo>
                  <a:cubicBezTo>
                    <a:pt x="7620" y="11334"/>
                    <a:pt x="14528" y="5848"/>
                    <a:pt x="21605" y="463"/>
                  </a:cubicBezTo>
                  <a:lnTo>
                    <a:pt x="21605" y="328"/>
                  </a:lnTo>
                  <a:close/>
                  <a:moveTo>
                    <a:pt x="30342" y="16989"/>
                  </a:moveTo>
                  <a:cubicBezTo>
                    <a:pt x="30342" y="17531"/>
                    <a:pt x="30478" y="18242"/>
                    <a:pt x="30478" y="18953"/>
                  </a:cubicBezTo>
                  <a:lnTo>
                    <a:pt x="30071" y="19393"/>
                  </a:lnTo>
                  <a:cubicBezTo>
                    <a:pt x="30071" y="18818"/>
                    <a:pt x="29902" y="18107"/>
                    <a:pt x="29766" y="17395"/>
                  </a:cubicBezTo>
                  <a:cubicBezTo>
                    <a:pt x="29902" y="17260"/>
                    <a:pt x="30207" y="17124"/>
                    <a:pt x="30342" y="16989"/>
                  </a:cubicBezTo>
                  <a:close/>
                  <a:moveTo>
                    <a:pt x="29496" y="17700"/>
                  </a:moveTo>
                  <a:cubicBezTo>
                    <a:pt x="29496" y="18377"/>
                    <a:pt x="29631" y="19089"/>
                    <a:pt x="29766" y="19664"/>
                  </a:cubicBezTo>
                  <a:lnTo>
                    <a:pt x="29766" y="19800"/>
                  </a:lnTo>
                  <a:lnTo>
                    <a:pt x="28514" y="21087"/>
                  </a:lnTo>
                  <a:cubicBezTo>
                    <a:pt x="28378" y="20240"/>
                    <a:pt x="28209" y="19529"/>
                    <a:pt x="28073" y="18682"/>
                  </a:cubicBezTo>
                  <a:cubicBezTo>
                    <a:pt x="28514" y="18377"/>
                    <a:pt x="29055" y="17971"/>
                    <a:pt x="29496" y="17700"/>
                  </a:cubicBezTo>
                  <a:close/>
                  <a:moveTo>
                    <a:pt x="26288" y="5681"/>
                  </a:moveTo>
                  <a:cubicBezTo>
                    <a:pt x="26944" y="5681"/>
                    <a:pt x="27593" y="5803"/>
                    <a:pt x="28209" y="6119"/>
                  </a:cubicBezTo>
                  <a:cubicBezTo>
                    <a:pt x="29496" y="6830"/>
                    <a:pt x="30071" y="8388"/>
                    <a:pt x="29496" y="9776"/>
                  </a:cubicBezTo>
                  <a:cubicBezTo>
                    <a:pt x="23705" y="14144"/>
                    <a:pt x="17643" y="18377"/>
                    <a:pt x="11988" y="23051"/>
                  </a:cubicBezTo>
                  <a:cubicBezTo>
                    <a:pt x="10159" y="21933"/>
                    <a:pt x="8195" y="20646"/>
                    <a:pt x="6197" y="19529"/>
                  </a:cubicBezTo>
                  <a:cubicBezTo>
                    <a:pt x="11852" y="14856"/>
                    <a:pt x="17779" y="10352"/>
                    <a:pt x="23840" y="6119"/>
                  </a:cubicBezTo>
                  <a:cubicBezTo>
                    <a:pt x="24632" y="5874"/>
                    <a:pt x="25465" y="5681"/>
                    <a:pt x="26288" y="5681"/>
                  </a:cubicBezTo>
                  <a:close/>
                  <a:moveTo>
                    <a:pt x="27938" y="18953"/>
                  </a:moveTo>
                  <a:cubicBezTo>
                    <a:pt x="27938" y="19664"/>
                    <a:pt x="27938" y="20511"/>
                    <a:pt x="28073" y="21357"/>
                  </a:cubicBezTo>
                  <a:lnTo>
                    <a:pt x="27227" y="22204"/>
                  </a:lnTo>
                  <a:cubicBezTo>
                    <a:pt x="27091" y="21493"/>
                    <a:pt x="26956" y="20646"/>
                    <a:pt x="26956" y="19935"/>
                  </a:cubicBezTo>
                  <a:cubicBezTo>
                    <a:pt x="26956" y="19867"/>
                    <a:pt x="26922" y="19834"/>
                    <a:pt x="26888" y="19834"/>
                  </a:cubicBezTo>
                  <a:cubicBezTo>
                    <a:pt x="26854" y="19834"/>
                    <a:pt x="26820" y="19867"/>
                    <a:pt x="26820" y="19935"/>
                  </a:cubicBezTo>
                  <a:cubicBezTo>
                    <a:pt x="26516" y="20782"/>
                    <a:pt x="26516" y="21628"/>
                    <a:pt x="26956" y="22475"/>
                  </a:cubicBezTo>
                  <a:lnTo>
                    <a:pt x="26956" y="22610"/>
                  </a:lnTo>
                  <a:cubicBezTo>
                    <a:pt x="26685" y="22780"/>
                    <a:pt x="26516" y="23051"/>
                    <a:pt x="26245" y="23186"/>
                  </a:cubicBezTo>
                  <a:cubicBezTo>
                    <a:pt x="26109" y="23322"/>
                    <a:pt x="26109" y="23457"/>
                    <a:pt x="25974" y="23457"/>
                  </a:cubicBezTo>
                  <a:cubicBezTo>
                    <a:pt x="25534" y="22610"/>
                    <a:pt x="25398" y="21764"/>
                    <a:pt x="25263" y="20782"/>
                  </a:cubicBezTo>
                  <a:cubicBezTo>
                    <a:pt x="26109" y="20240"/>
                    <a:pt x="27091" y="19529"/>
                    <a:pt x="27938" y="18953"/>
                  </a:cubicBezTo>
                  <a:close/>
                  <a:moveTo>
                    <a:pt x="7860" y="22019"/>
                  </a:moveTo>
                  <a:cubicBezTo>
                    <a:pt x="8017" y="22019"/>
                    <a:pt x="8175" y="22035"/>
                    <a:pt x="8331" y="22069"/>
                  </a:cubicBezTo>
                  <a:lnTo>
                    <a:pt x="8466" y="22069"/>
                  </a:lnTo>
                  <a:cubicBezTo>
                    <a:pt x="10561" y="23033"/>
                    <a:pt x="10305" y="26576"/>
                    <a:pt x="7763" y="26576"/>
                  </a:cubicBezTo>
                  <a:cubicBezTo>
                    <a:pt x="7716" y="26576"/>
                    <a:pt x="7668" y="26575"/>
                    <a:pt x="7620" y="26572"/>
                  </a:cubicBezTo>
                  <a:cubicBezTo>
                    <a:pt x="6502" y="26437"/>
                    <a:pt x="5351" y="25590"/>
                    <a:pt x="5351" y="24304"/>
                  </a:cubicBezTo>
                  <a:cubicBezTo>
                    <a:pt x="5351" y="23067"/>
                    <a:pt x="6585" y="22019"/>
                    <a:pt x="7860" y="22019"/>
                  </a:cubicBezTo>
                  <a:close/>
                  <a:moveTo>
                    <a:pt x="26685" y="3850"/>
                  </a:moveTo>
                  <a:cubicBezTo>
                    <a:pt x="29766" y="6254"/>
                    <a:pt x="32747" y="8794"/>
                    <a:pt x="36268" y="10758"/>
                  </a:cubicBezTo>
                  <a:lnTo>
                    <a:pt x="36133" y="10758"/>
                  </a:lnTo>
                  <a:cubicBezTo>
                    <a:pt x="30071" y="16549"/>
                    <a:pt x="23569" y="21357"/>
                    <a:pt x="16526" y="25861"/>
                  </a:cubicBezTo>
                  <a:cubicBezTo>
                    <a:pt x="16274" y="25973"/>
                    <a:pt x="16438" y="26200"/>
                    <a:pt x="16579" y="26200"/>
                  </a:cubicBezTo>
                  <a:cubicBezTo>
                    <a:pt x="16609" y="26200"/>
                    <a:pt x="16637" y="26190"/>
                    <a:pt x="16661" y="26166"/>
                  </a:cubicBezTo>
                  <a:cubicBezTo>
                    <a:pt x="19472" y="24744"/>
                    <a:pt x="22283" y="22915"/>
                    <a:pt x="24992" y="21087"/>
                  </a:cubicBezTo>
                  <a:cubicBezTo>
                    <a:pt x="24992" y="21933"/>
                    <a:pt x="25263" y="22780"/>
                    <a:pt x="25534" y="23626"/>
                  </a:cubicBezTo>
                  <a:cubicBezTo>
                    <a:pt x="25534" y="23762"/>
                    <a:pt x="25534" y="23762"/>
                    <a:pt x="25669" y="23762"/>
                  </a:cubicBezTo>
                  <a:cubicBezTo>
                    <a:pt x="22587" y="26572"/>
                    <a:pt x="19201" y="29112"/>
                    <a:pt x="16356" y="32228"/>
                  </a:cubicBezTo>
                  <a:lnTo>
                    <a:pt x="16356" y="26708"/>
                  </a:lnTo>
                  <a:cubicBezTo>
                    <a:pt x="16356" y="26572"/>
                    <a:pt x="16221" y="26437"/>
                    <a:pt x="16085" y="26437"/>
                  </a:cubicBezTo>
                  <a:cubicBezTo>
                    <a:pt x="15950" y="26437"/>
                    <a:pt x="15815" y="26572"/>
                    <a:pt x="15815" y="26708"/>
                  </a:cubicBezTo>
                  <a:lnTo>
                    <a:pt x="15815" y="32499"/>
                  </a:lnTo>
                  <a:cubicBezTo>
                    <a:pt x="13275" y="30535"/>
                    <a:pt x="10430" y="28706"/>
                    <a:pt x="7620" y="27013"/>
                  </a:cubicBezTo>
                  <a:cubicBezTo>
                    <a:pt x="8906" y="27013"/>
                    <a:pt x="10024" y="26302"/>
                    <a:pt x="10295" y="25015"/>
                  </a:cubicBezTo>
                  <a:cubicBezTo>
                    <a:pt x="10600" y="23626"/>
                    <a:pt x="9888" y="22204"/>
                    <a:pt x="8602" y="21764"/>
                  </a:cubicBezTo>
                  <a:cubicBezTo>
                    <a:pt x="8602" y="21628"/>
                    <a:pt x="8602" y="21628"/>
                    <a:pt x="8466" y="21628"/>
                  </a:cubicBezTo>
                  <a:cubicBezTo>
                    <a:pt x="8248" y="21571"/>
                    <a:pt x="8026" y="21544"/>
                    <a:pt x="7807" y="21544"/>
                  </a:cubicBezTo>
                  <a:cubicBezTo>
                    <a:pt x="6461" y="21544"/>
                    <a:pt x="5177" y="22558"/>
                    <a:pt x="4944" y="23897"/>
                  </a:cubicBezTo>
                  <a:cubicBezTo>
                    <a:pt x="4809" y="24473"/>
                    <a:pt x="4944" y="25015"/>
                    <a:pt x="5215" y="25455"/>
                  </a:cubicBezTo>
                  <a:cubicBezTo>
                    <a:pt x="4369" y="25015"/>
                    <a:pt x="3387" y="24608"/>
                    <a:pt x="2675" y="24033"/>
                  </a:cubicBezTo>
                  <a:cubicBezTo>
                    <a:pt x="1693" y="23186"/>
                    <a:pt x="1829" y="22204"/>
                    <a:pt x="1693" y="20917"/>
                  </a:cubicBezTo>
                  <a:cubicBezTo>
                    <a:pt x="1558" y="19529"/>
                    <a:pt x="1118" y="18242"/>
                    <a:pt x="576" y="16989"/>
                  </a:cubicBezTo>
                  <a:lnTo>
                    <a:pt x="576" y="16989"/>
                  </a:lnTo>
                  <a:cubicBezTo>
                    <a:pt x="5791" y="19800"/>
                    <a:pt x="11006" y="22915"/>
                    <a:pt x="15950" y="26437"/>
                  </a:cubicBezTo>
                  <a:lnTo>
                    <a:pt x="16085" y="26437"/>
                  </a:lnTo>
                  <a:cubicBezTo>
                    <a:pt x="16356" y="26437"/>
                    <a:pt x="16356" y="26166"/>
                    <a:pt x="16221" y="25997"/>
                  </a:cubicBezTo>
                  <a:cubicBezTo>
                    <a:pt x="14833" y="25015"/>
                    <a:pt x="13546" y="24033"/>
                    <a:pt x="12123" y="23186"/>
                  </a:cubicBezTo>
                  <a:cubicBezTo>
                    <a:pt x="18219" y="19393"/>
                    <a:pt x="23976" y="14856"/>
                    <a:pt x="29631" y="10487"/>
                  </a:cubicBezTo>
                  <a:cubicBezTo>
                    <a:pt x="29631" y="10487"/>
                    <a:pt x="29766" y="10487"/>
                    <a:pt x="29766" y="10352"/>
                  </a:cubicBezTo>
                  <a:cubicBezTo>
                    <a:pt x="30613" y="9776"/>
                    <a:pt x="31324" y="9234"/>
                    <a:pt x="32035" y="8658"/>
                  </a:cubicBezTo>
                  <a:cubicBezTo>
                    <a:pt x="32247" y="8447"/>
                    <a:pt x="32046" y="8133"/>
                    <a:pt x="31803" y="8133"/>
                  </a:cubicBezTo>
                  <a:cubicBezTo>
                    <a:pt x="31735" y="8133"/>
                    <a:pt x="31662" y="8158"/>
                    <a:pt x="31595" y="8218"/>
                  </a:cubicBezTo>
                  <a:cubicBezTo>
                    <a:pt x="31189" y="8523"/>
                    <a:pt x="30749" y="8794"/>
                    <a:pt x="30342" y="9234"/>
                  </a:cubicBezTo>
                  <a:cubicBezTo>
                    <a:pt x="30478" y="8083"/>
                    <a:pt x="29902" y="6830"/>
                    <a:pt x="29055" y="6119"/>
                  </a:cubicBezTo>
                  <a:cubicBezTo>
                    <a:pt x="28231" y="5473"/>
                    <a:pt x="27275" y="5193"/>
                    <a:pt x="26273" y="5193"/>
                  </a:cubicBezTo>
                  <a:cubicBezTo>
                    <a:pt x="25753" y="5193"/>
                    <a:pt x="25220" y="5269"/>
                    <a:pt x="24687" y="5408"/>
                  </a:cubicBezTo>
                  <a:cubicBezTo>
                    <a:pt x="25398" y="5001"/>
                    <a:pt x="25974" y="4561"/>
                    <a:pt x="26516" y="4155"/>
                  </a:cubicBezTo>
                  <a:cubicBezTo>
                    <a:pt x="26685" y="4155"/>
                    <a:pt x="26685" y="3985"/>
                    <a:pt x="26685" y="3850"/>
                  </a:cubicBezTo>
                  <a:close/>
                  <a:moveTo>
                    <a:pt x="21316" y="1"/>
                  </a:moveTo>
                  <a:cubicBezTo>
                    <a:pt x="21259" y="1"/>
                    <a:pt x="21205" y="17"/>
                    <a:pt x="21165" y="57"/>
                  </a:cubicBezTo>
                  <a:cubicBezTo>
                    <a:pt x="14257" y="5408"/>
                    <a:pt x="7213" y="10758"/>
                    <a:pt x="271" y="16278"/>
                  </a:cubicBezTo>
                  <a:lnTo>
                    <a:pt x="271" y="16413"/>
                  </a:lnTo>
                  <a:cubicBezTo>
                    <a:pt x="136" y="16413"/>
                    <a:pt x="0" y="16413"/>
                    <a:pt x="0" y="16549"/>
                  </a:cubicBezTo>
                  <a:cubicBezTo>
                    <a:pt x="440" y="17531"/>
                    <a:pt x="847" y="18547"/>
                    <a:pt x="982" y="19664"/>
                  </a:cubicBezTo>
                  <a:cubicBezTo>
                    <a:pt x="1287" y="20782"/>
                    <a:pt x="982" y="22204"/>
                    <a:pt x="1422" y="23186"/>
                  </a:cubicBezTo>
                  <a:cubicBezTo>
                    <a:pt x="1693" y="24473"/>
                    <a:pt x="3116" y="24879"/>
                    <a:pt x="4098" y="25455"/>
                  </a:cubicBezTo>
                  <a:cubicBezTo>
                    <a:pt x="8195" y="27859"/>
                    <a:pt x="11988" y="30399"/>
                    <a:pt x="15815" y="33074"/>
                  </a:cubicBezTo>
                  <a:cubicBezTo>
                    <a:pt x="15850" y="33110"/>
                    <a:pt x="15895" y="33127"/>
                    <a:pt x="15942" y="33127"/>
                  </a:cubicBezTo>
                  <a:cubicBezTo>
                    <a:pt x="16074" y="33127"/>
                    <a:pt x="16221" y="32994"/>
                    <a:pt x="16221" y="32770"/>
                  </a:cubicBezTo>
                  <a:lnTo>
                    <a:pt x="16221" y="32634"/>
                  </a:lnTo>
                  <a:cubicBezTo>
                    <a:pt x="19607" y="29553"/>
                    <a:pt x="23298" y="26843"/>
                    <a:pt x="26685" y="23626"/>
                  </a:cubicBezTo>
                  <a:cubicBezTo>
                    <a:pt x="28073" y="22340"/>
                    <a:pt x="29496" y="20917"/>
                    <a:pt x="30918" y="19529"/>
                  </a:cubicBezTo>
                  <a:lnTo>
                    <a:pt x="31053" y="19393"/>
                  </a:lnTo>
                  <a:cubicBezTo>
                    <a:pt x="32882" y="17531"/>
                    <a:pt x="34711" y="15567"/>
                    <a:pt x="36675" y="13603"/>
                  </a:cubicBezTo>
                  <a:lnTo>
                    <a:pt x="36675" y="13467"/>
                  </a:lnTo>
                  <a:lnTo>
                    <a:pt x="36675" y="13298"/>
                  </a:lnTo>
                  <a:lnTo>
                    <a:pt x="36675" y="11334"/>
                  </a:lnTo>
                  <a:cubicBezTo>
                    <a:pt x="36844" y="11198"/>
                    <a:pt x="36675" y="10927"/>
                    <a:pt x="36675" y="10927"/>
                  </a:cubicBezTo>
                  <a:cubicBezTo>
                    <a:pt x="36675" y="10758"/>
                    <a:pt x="36539" y="10758"/>
                    <a:pt x="36539" y="10758"/>
                  </a:cubicBezTo>
                  <a:cubicBezTo>
                    <a:pt x="36844" y="10623"/>
                    <a:pt x="36844" y="10352"/>
                    <a:pt x="36539" y="10216"/>
                  </a:cubicBezTo>
                  <a:cubicBezTo>
                    <a:pt x="31324" y="7372"/>
                    <a:pt x="27227" y="2732"/>
                    <a:pt x="21876" y="57"/>
                  </a:cubicBezTo>
                  <a:cubicBezTo>
                    <a:pt x="21741" y="57"/>
                    <a:pt x="21605" y="57"/>
                    <a:pt x="21605" y="192"/>
                  </a:cubicBezTo>
                  <a:cubicBezTo>
                    <a:pt x="21605" y="97"/>
                    <a:pt x="21453" y="1"/>
                    <a:pt x="213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0" name="Google Shape;1610;p30"/>
            <p:cNvSpPr/>
            <p:nvPr/>
          </p:nvSpPr>
          <p:spPr>
            <a:xfrm>
              <a:off x="3270675" y="991175"/>
              <a:ext cx="92300" cy="79650"/>
            </a:xfrm>
            <a:custGeom>
              <a:avLst/>
              <a:gdLst/>
              <a:ahLst/>
              <a:cxnLst/>
              <a:rect l="l" t="t" r="r" b="b"/>
              <a:pathLst>
                <a:path w="3692" h="3186" extrusionOk="0">
                  <a:moveTo>
                    <a:pt x="2134" y="456"/>
                  </a:moveTo>
                  <a:cubicBezTo>
                    <a:pt x="2269" y="456"/>
                    <a:pt x="2269" y="456"/>
                    <a:pt x="2405" y="592"/>
                  </a:cubicBezTo>
                  <a:cubicBezTo>
                    <a:pt x="2709" y="727"/>
                    <a:pt x="2980" y="998"/>
                    <a:pt x="2980" y="1303"/>
                  </a:cubicBezTo>
                  <a:cubicBezTo>
                    <a:pt x="2709" y="1133"/>
                    <a:pt x="2405" y="1133"/>
                    <a:pt x="2134" y="1133"/>
                  </a:cubicBezTo>
                  <a:lnTo>
                    <a:pt x="2134" y="456"/>
                  </a:lnTo>
                  <a:close/>
                  <a:moveTo>
                    <a:pt x="1863" y="456"/>
                  </a:moveTo>
                  <a:lnTo>
                    <a:pt x="1863" y="998"/>
                  </a:lnTo>
                  <a:cubicBezTo>
                    <a:pt x="1558" y="998"/>
                    <a:pt x="1287" y="1133"/>
                    <a:pt x="1152" y="1133"/>
                  </a:cubicBezTo>
                  <a:cubicBezTo>
                    <a:pt x="1016" y="1133"/>
                    <a:pt x="1016" y="1438"/>
                    <a:pt x="1152" y="1438"/>
                  </a:cubicBezTo>
                  <a:lnTo>
                    <a:pt x="1863" y="1438"/>
                  </a:lnTo>
                  <a:lnTo>
                    <a:pt x="1863" y="2420"/>
                  </a:lnTo>
                  <a:cubicBezTo>
                    <a:pt x="1863" y="2488"/>
                    <a:pt x="1897" y="2522"/>
                    <a:pt x="1947" y="2522"/>
                  </a:cubicBezTo>
                  <a:cubicBezTo>
                    <a:pt x="1998" y="2522"/>
                    <a:pt x="2066" y="2488"/>
                    <a:pt x="2134" y="2420"/>
                  </a:cubicBezTo>
                  <a:lnTo>
                    <a:pt x="2134" y="1438"/>
                  </a:lnTo>
                  <a:cubicBezTo>
                    <a:pt x="2405" y="1574"/>
                    <a:pt x="2709" y="1574"/>
                    <a:pt x="2980" y="1709"/>
                  </a:cubicBezTo>
                  <a:cubicBezTo>
                    <a:pt x="2980" y="1845"/>
                    <a:pt x="2845" y="2149"/>
                    <a:pt x="2709" y="2285"/>
                  </a:cubicBezTo>
                  <a:cubicBezTo>
                    <a:pt x="2493" y="2635"/>
                    <a:pt x="2177" y="2772"/>
                    <a:pt x="1844" y="2772"/>
                  </a:cubicBezTo>
                  <a:cubicBezTo>
                    <a:pt x="1501" y="2772"/>
                    <a:pt x="1139" y="2627"/>
                    <a:pt x="847" y="2420"/>
                  </a:cubicBezTo>
                  <a:cubicBezTo>
                    <a:pt x="576" y="2149"/>
                    <a:pt x="440" y="1845"/>
                    <a:pt x="576" y="1438"/>
                  </a:cubicBezTo>
                  <a:lnTo>
                    <a:pt x="576" y="1133"/>
                  </a:lnTo>
                  <a:lnTo>
                    <a:pt x="847" y="1133"/>
                  </a:lnTo>
                  <a:cubicBezTo>
                    <a:pt x="847" y="998"/>
                    <a:pt x="1016" y="863"/>
                    <a:pt x="1152" y="727"/>
                  </a:cubicBezTo>
                  <a:cubicBezTo>
                    <a:pt x="1152" y="727"/>
                    <a:pt x="1287" y="727"/>
                    <a:pt x="1422" y="863"/>
                  </a:cubicBezTo>
                  <a:cubicBezTo>
                    <a:pt x="1422" y="863"/>
                    <a:pt x="1558" y="727"/>
                    <a:pt x="1422" y="727"/>
                  </a:cubicBezTo>
                  <a:cubicBezTo>
                    <a:pt x="1422" y="592"/>
                    <a:pt x="1287" y="592"/>
                    <a:pt x="1287" y="592"/>
                  </a:cubicBezTo>
                  <a:cubicBezTo>
                    <a:pt x="1422" y="592"/>
                    <a:pt x="1558" y="456"/>
                    <a:pt x="1863" y="456"/>
                  </a:cubicBezTo>
                  <a:close/>
                  <a:moveTo>
                    <a:pt x="1960" y="0"/>
                  </a:moveTo>
                  <a:cubicBezTo>
                    <a:pt x="1410" y="0"/>
                    <a:pt x="856" y="275"/>
                    <a:pt x="576" y="727"/>
                  </a:cubicBezTo>
                  <a:cubicBezTo>
                    <a:pt x="170" y="998"/>
                    <a:pt x="0" y="1709"/>
                    <a:pt x="170" y="2149"/>
                  </a:cubicBezTo>
                  <a:cubicBezTo>
                    <a:pt x="435" y="2790"/>
                    <a:pt x="1132" y="3186"/>
                    <a:pt x="1821" y="3186"/>
                  </a:cubicBezTo>
                  <a:cubicBezTo>
                    <a:pt x="2187" y="3186"/>
                    <a:pt x="2551" y="3074"/>
                    <a:pt x="2845" y="2827"/>
                  </a:cubicBezTo>
                  <a:cubicBezTo>
                    <a:pt x="3691" y="2285"/>
                    <a:pt x="3691" y="863"/>
                    <a:pt x="2845" y="287"/>
                  </a:cubicBezTo>
                  <a:cubicBezTo>
                    <a:pt x="2586" y="90"/>
                    <a:pt x="2274" y="0"/>
                    <a:pt x="19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1" name="Google Shape;1611;p30"/>
            <p:cNvSpPr/>
            <p:nvPr/>
          </p:nvSpPr>
          <p:spPr>
            <a:xfrm>
              <a:off x="5200900" y="755725"/>
              <a:ext cx="1812600" cy="1611550"/>
            </a:xfrm>
            <a:custGeom>
              <a:avLst/>
              <a:gdLst/>
              <a:ahLst/>
              <a:cxnLst/>
              <a:rect l="l" t="t" r="r" b="b"/>
              <a:pathLst>
                <a:path w="72504" h="64462" extrusionOk="0">
                  <a:moveTo>
                    <a:pt x="64613" y="32732"/>
                  </a:moveTo>
                  <a:cubicBezTo>
                    <a:pt x="64613" y="33003"/>
                    <a:pt x="64478" y="33274"/>
                    <a:pt x="64342" y="33579"/>
                  </a:cubicBezTo>
                  <a:cubicBezTo>
                    <a:pt x="64478" y="33274"/>
                    <a:pt x="64478" y="33003"/>
                    <a:pt x="64478" y="32732"/>
                  </a:cubicBezTo>
                  <a:close/>
                  <a:moveTo>
                    <a:pt x="42161" y="40894"/>
                  </a:moveTo>
                  <a:cubicBezTo>
                    <a:pt x="42274" y="40894"/>
                    <a:pt x="42372" y="40954"/>
                    <a:pt x="42465" y="40954"/>
                  </a:cubicBezTo>
                  <a:cubicBezTo>
                    <a:pt x="42511" y="40954"/>
                    <a:pt x="42556" y="40939"/>
                    <a:pt x="42602" y="40894"/>
                  </a:cubicBezTo>
                  <a:lnTo>
                    <a:pt x="42602" y="40894"/>
                  </a:lnTo>
                  <a:cubicBezTo>
                    <a:pt x="42466" y="41029"/>
                    <a:pt x="42331" y="41198"/>
                    <a:pt x="42161" y="41198"/>
                  </a:cubicBezTo>
                  <a:cubicBezTo>
                    <a:pt x="42026" y="41198"/>
                    <a:pt x="41890" y="41029"/>
                    <a:pt x="41755" y="41029"/>
                  </a:cubicBezTo>
                  <a:cubicBezTo>
                    <a:pt x="41755" y="40894"/>
                    <a:pt x="41620" y="40894"/>
                    <a:pt x="41484" y="40894"/>
                  </a:cubicBezTo>
                  <a:close/>
                  <a:moveTo>
                    <a:pt x="41175" y="1"/>
                  </a:moveTo>
                  <a:cubicBezTo>
                    <a:pt x="38687" y="1"/>
                    <a:pt x="36224" y="235"/>
                    <a:pt x="33865" y="697"/>
                  </a:cubicBezTo>
                  <a:cubicBezTo>
                    <a:pt x="19303" y="3643"/>
                    <a:pt x="7315" y="14243"/>
                    <a:pt x="3218" y="28499"/>
                  </a:cubicBezTo>
                  <a:cubicBezTo>
                    <a:pt x="1389" y="35103"/>
                    <a:pt x="1" y="45126"/>
                    <a:pt x="4640" y="50917"/>
                  </a:cubicBezTo>
                  <a:cubicBezTo>
                    <a:pt x="6220" y="52876"/>
                    <a:pt x="8342" y="53913"/>
                    <a:pt x="10572" y="53913"/>
                  </a:cubicBezTo>
                  <a:cubicBezTo>
                    <a:pt x="11735" y="53913"/>
                    <a:pt x="12928" y="53631"/>
                    <a:pt x="14088" y="53051"/>
                  </a:cubicBezTo>
                  <a:cubicBezTo>
                    <a:pt x="16222" y="51899"/>
                    <a:pt x="18050" y="49495"/>
                    <a:pt x="20319" y="48242"/>
                  </a:cubicBezTo>
                  <a:cubicBezTo>
                    <a:pt x="22859" y="48648"/>
                    <a:pt x="24383" y="53728"/>
                    <a:pt x="25399" y="55590"/>
                  </a:cubicBezTo>
                  <a:cubicBezTo>
                    <a:pt x="27227" y="58537"/>
                    <a:pt x="29767" y="61076"/>
                    <a:pt x="32713" y="62634"/>
                  </a:cubicBezTo>
                  <a:cubicBezTo>
                    <a:pt x="35059" y="63905"/>
                    <a:pt x="37493" y="64461"/>
                    <a:pt x="39905" y="64461"/>
                  </a:cubicBezTo>
                  <a:cubicBezTo>
                    <a:pt x="44179" y="64461"/>
                    <a:pt x="48386" y="62714"/>
                    <a:pt x="51914" y="60094"/>
                  </a:cubicBezTo>
                  <a:cubicBezTo>
                    <a:pt x="58111" y="55590"/>
                    <a:pt x="62784" y="48818"/>
                    <a:pt x="66171" y="42045"/>
                  </a:cubicBezTo>
                  <a:cubicBezTo>
                    <a:pt x="69557" y="35408"/>
                    <a:pt x="72503" y="27212"/>
                    <a:pt x="70675" y="19593"/>
                  </a:cubicBezTo>
                  <a:cubicBezTo>
                    <a:pt x="67498" y="6233"/>
                    <a:pt x="54009" y="1"/>
                    <a:pt x="411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2" name="Google Shape;1612;p30"/>
            <p:cNvSpPr/>
            <p:nvPr/>
          </p:nvSpPr>
          <p:spPr>
            <a:xfrm>
              <a:off x="5154350" y="851575"/>
              <a:ext cx="1795650" cy="1413500"/>
            </a:xfrm>
            <a:custGeom>
              <a:avLst/>
              <a:gdLst/>
              <a:ahLst/>
              <a:cxnLst/>
              <a:rect l="l" t="t" r="r" b="b"/>
              <a:pathLst>
                <a:path w="71826" h="56540" extrusionOk="0">
                  <a:moveTo>
                    <a:pt x="20487" y="43122"/>
                  </a:moveTo>
                  <a:cubicBezTo>
                    <a:pt x="20400" y="43209"/>
                    <a:pt x="20313" y="43298"/>
                    <a:pt x="20226" y="43388"/>
                  </a:cubicBezTo>
                  <a:lnTo>
                    <a:pt x="20226" y="43388"/>
                  </a:lnTo>
                  <a:cubicBezTo>
                    <a:pt x="20311" y="43298"/>
                    <a:pt x="20398" y="43212"/>
                    <a:pt x="20487" y="43122"/>
                  </a:cubicBezTo>
                  <a:close/>
                  <a:moveTo>
                    <a:pt x="43673" y="599"/>
                  </a:moveTo>
                  <a:cubicBezTo>
                    <a:pt x="45301" y="599"/>
                    <a:pt x="46933" y="717"/>
                    <a:pt x="48561" y="961"/>
                  </a:cubicBezTo>
                  <a:cubicBezTo>
                    <a:pt x="54352" y="1807"/>
                    <a:pt x="59838" y="4042"/>
                    <a:pt x="64071" y="7869"/>
                  </a:cubicBezTo>
                  <a:cubicBezTo>
                    <a:pt x="66881" y="10273"/>
                    <a:pt x="69150" y="13355"/>
                    <a:pt x="70132" y="16877"/>
                  </a:cubicBezTo>
                  <a:cubicBezTo>
                    <a:pt x="70979" y="20128"/>
                    <a:pt x="70708" y="23514"/>
                    <a:pt x="70268" y="26765"/>
                  </a:cubicBezTo>
                  <a:cubicBezTo>
                    <a:pt x="68304" y="38888"/>
                    <a:pt x="61531" y="51587"/>
                    <a:pt x="48832" y="55143"/>
                  </a:cubicBezTo>
                  <a:cubicBezTo>
                    <a:pt x="47064" y="55656"/>
                    <a:pt x="45220" y="55910"/>
                    <a:pt x="43374" y="55910"/>
                  </a:cubicBezTo>
                  <a:cubicBezTo>
                    <a:pt x="38150" y="55910"/>
                    <a:pt x="32914" y="53873"/>
                    <a:pt x="29360" y="49894"/>
                  </a:cubicBezTo>
                  <a:cubicBezTo>
                    <a:pt x="27396" y="47794"/>
                    <a:pt x="26550" y="44408"/>
                    <a:pt x="23874" y="42986"/>
                  </a:cubicBezTo>
                  <a:cubicBezTo>
                    <a:pt x="23254" y="42595"/>
                    <a:pt x="22564" y="42402"/>
                    <a:pt x="21887" y="42402"/>
                  </a:cubicBezTo>
                  <a:cubicBezTo>
                    <a:pt x="20865" y="42402"/>
                    <a:pt x="19874" y="42841"/>
                    <a:pt x="19201" y="43697"/>
                  </a:cubicBezTo>
                  <a:cubicBezTo>
                    <a:pt x="19097" y="43905"/>
                    <a:pt x="19313" y="44133"/>
                    <a:pt x="19495" y="44166"/>
                  </a:cubicBezTo>
                  <a:lnTo>
                    <a:pt x="19495" y="44166"/>
                  </a:lnTo>
                  <a:cubicBezTo>
                    <a:pt x="18443" y="45313"/>
                    <a:pt x="17418" y="46501"/>
                    <a:pt x="16255" y="47354"/>
                  </a:cubicBezTo>
                  <a:cubicBezTo>
                    <a:pt x="15021" y="48177"/>
                    <a:pt x="13516" y="48736"/>
                    <a:pt x="12115" y="48736"/>
                  </a:cubicBezTo>
                  <a:cubicBezTo>
                    <a:pt x="10632" y="48736"/>
                    <a:pt x="9267" y="48110"/>
                    <a:pt x="8466" y="46508"/>
                  </a:cubicBezTo>
                  <a:cubicBezTo>
                    <a:pt x="8466" y="46372"/>
                    <a:pt x="8331" y="46372"/>
                    <a:pt x="8195" y="46372"/>
                  </a:cubicBezTo>
                  <a:cubicBezTo>
                    <a:pt x="1694" y="35231"/>
                    <a:pt x="5927" y="21956"/>
                    <a:pt x="14697" y="13355"/>
                  </a:cubicBezTo>
                  <a:cubicBezTo>
                    <a:pt x="22290" y="5762"/>
                    <a:pt x="32874" y="599"/>
                    <a:pt x="43673" y="599"/>
                  </a:cubicBezTo>
                  <a:close/>
                  <a:moveTo>
                    <a:pt x="43623" y="0"/>
                  </a:moveTo>
                  <a:cubicBezTo>
                    <a:pt x="33173" y="0"/>
                    <a:pt x="22811" y="4700"/>
                    <a:pt x="15239" y="11797"/>
                  </a:cubicBezTo>
                  <a:cubicBezTo>
                    <a:pt x="5927" y="20432"/>
                    <a:pt x="0" y="35231"/>
                    <a:pt x="7924" y="46677"/>
                  </a:cubicBezTo>
                  <a:lnTo>
                    <a:pt x="7924" y="46812"/>
                  </a:lnTo>
                  <a:cubicBezTo>
                    <a:pt x="8715" y="48611"/>
                    <a:pt x="10514" y="49511"/>
                    <a:pt x="12370" y="49511"/>
                  </a:cubicBezTo>
                  <a:cubicBezTo>
                    <a:pt x="12819" y="49511"/>
                    <a:pt x="13272" y="49458"/>
                    <a:pt x="13715" y="49352"/>
                  </a:cubicBezTo>
                  <a:cubicBezTo>
                    <a:pt x="16797" y="48506"/>
                    <a:pt x="19066" y="45661"/>
                    <a:pt x="20759" y="43290"/>
                  </a:cubicBezTo>
                  <a:cubicBezTo>
                    <a:pt x="20894" y="43121"/>
                    <a:pt x="20759" y="43121"/>
                    <a:pt x="20759" y="42986"/>
                  </a:cubicBezTo>
                  <a:cubicBezTo>
                    <a:pt x="21077" y="42813"/>
                    <a:pt x="21398" y="42734"/>
                    <a:pt x="21719" y="42734"/>
                  </a:cubicBezTo>
                  <a:cubicBezTo>
                    <a:pt x="24546" y="42734"/>
                    <a:pt x="27416" y="48814"/>
                    <a:pt x="28785" y="50334"/>
                  </a:cubicBezTo>
                  <a:cubicBezTo>
                    <a:pt x="30478" y="52298"/>
                    <a:pt x="32747" y="53721"/>
                    <a:pt x="35151" y="54838"/>
                  </a:cubicBezTo>
                  <a:cubicBezTo>
                    <a:pt x="37759" y="55973"/>
                    <a:pt x="40578" y="56540"/>
                    <a:pt x="43418" y="56540"/>
                  </a:cubicBezTo>
                  <a:cubicBezTo>
                    <a:pt x="46258" y="56540"/>
                    <a:pt x="49120" y="55973"/>
                    <a:pt x="51812" y="54838"/>
                  </a:cubicBezTo>
                  <a:cubicBezTo>
                    <a:pt x="63800" y="49894"/>
                    <a:pt x="69726" y="36924"/>
                    <a:pt x="71114" y="24665"/>
                  </a:cubicBezTo>
                  <a:cubicBezTo>
                    <a:pt x="71826" y="18299"/>
                    <a:pt x="70132" y="12948"/>
                    <a:pt x="65493" y="8411"/>
                  </a:cubicBezTo>
                  <a:cubicBezTo>
                    <a:pt x="61396" y="4347"/>
                    <a:pt x="55876" y="1807"/>
                    <a:pt x="50254" y="656"/>
                  </a:cubicBezTo>
                  <a:cubicBezTo>
                    <a:pt x="48057" y="212"/>
                    <a:pt x="45838" y="0"/>
                    <a:pt x="436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3" name="Google Shape;1613;p30"/>
            <p:cNvSpPr/>
            <p:nvPr/>
          </p:nvSpPr>
          <p:spPr>
            <a:xfrm>
              <a:off x="5363025" y="1581550"/>
              <a:ext cx="263200" cy="207375"/>
            </a:xfrm>
            <a:custGeom>
              <a:avLst/>
              <a:gdLst/>
              <a:ahLst/>
              <a:cxnLst/>
              <a:rect l="l" t="t" r="r" b="b"/>
              <a:pathLst>
                <a:path w="10528" h="8295" extrusionOk="0">
                  <a:moveTo>
                    <a:pt x="5365" y="668"/>
                  </a:moveTo>
                  <a:cubicBezTo>
                    <a:pt x="5697" y="668"/>
                    <a:pt x="6028" y="715"/>
                    <a:pt x="6350" y="817"/>
                  </a:cubicBezTo>
                  <a:cubicBezTo>
                    <a:pt x="8179" y="1528"/>
                    <a:pt x="9296" y="3221"/>
                    <a:pt x="9432" y="5050"/>
                  </a:cubicBezTo>
                  <a:cubicBezTo>
                    <a:pt x="8755" y="6472"/>
                    <a:pt x="7197" y="7319"/>
                    <a:pt x="5639" y="7590"/>
                  </a:cubicBezTo>
                  <a:cubicBezTo>
                    <a:pt x="5300" y="7631"/>
                    <a:pt x="4932" y="7659"/>
                    <a:pt x="4561" y="7659"/>
                  </a:cubicBezTo>
                  <a:cubicBezTo>
                    <a:pt x="3710" y="7659"/>
                    <a:pt x="2842" y="7509"/>
                    <a:pt x="2253" y="7014"/>
                  </a:cubicBezTo>
                  <a:cubicBezTo>
                    <a:pt x="1135" y="6032"/>
                    <a:pt x="1135" y="4474"/>
                    <a:pt x="1542" y="3221"/>
                  </a:cubicBezTo>
                  <a:cubicBezTo>
                    <a:pt x="2239" y="1715"/>
                    <a:pt x="3810" y="668"/>
                    <a:pt x="5365" y="668"/>
                  </a:cubicBezTo>
                  <a:close/>
                  <a:moveTo>
                    <a:pt x="5278" y="0"/>
                  </a:moveTo>
                  <a:cubicBezTo>
                    <a:pt x="3106" y="0"/>
                    <a:pt x="1199" y="1687"/>
                    <a:pt x="695" y="3763"/>
                  </a:cubicBezTo>
                  <a:cubicBezTo>
                    <a:pt x="0" y="6874"/>
                    <a:pt x="2240" y="8295"/>
                    <a:pt x="4748" y="8295"/>
                  </a:cubicBezTo>
                  <a:cubicBezTo>
                    <a:pt x="7373" y="8295"/>
                    <a:pt x="10292" y="6738"/>
                    <a:pt x="10448" y="3932"/>
                  </a:cubicBezTo>
                  <a:cubicBezTo>
                    <a:pt x="10527" y="3674"/>
                    <a:pt x="10314" y="3520"/>
                    <a:pt x="10125" y="3520"/>
                  </a:cubicBezTo>
                  <a:cubicBezTo>
                    <a:pt x="9993" y="3520"/>
                    <a:pt x="9872" y="3595"/>
                    <a:pt x="9872" y="3763"/>
                  </a:cubicBezTo>
                  <a:cubicBezTo>
                    <a:pt x="9872" y="3932"/>
                    <a:pt x="9737" y="4068"/>
                    <a:pt x="9737" y="4203"/>
                  </a:cubicBezTo>
                  <a:cubicBezTo>
                    <a:pt x="9601" y="2375"/>
                    <a:pt x="8043" y="546"/>
                    <a:pt x="6215" y="106"/>
                  </a:cubicBezTo>
                  <a:cubicBezTo>
                    <a:pt x="5899" y="34"/>
                    <a:pt x="5586" y="0"/>
                    <a:pt x="5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4" name="Google Shape;1614;p30"/>
            <p:cNvSpPr/>
            <p:nvPr/>
          </p:nvSpPr>
          <p:spPr>
            <a:xfrm>
              <a:off x="5683850" y="1064250"/>
              <a:ext cx="430550" cy="435400"/>
            </a:xfrm>
            <a:custGeom>
              <a:avLst/>
              <a:gdLst/>
              <a:ahLst/>
              <a:cxnLst/>
              <a:rect l="l" t="t" r="r" b="b"/>
              <a:pathLst>
                <a:path w="17222" h="17416" extrusionOk="0">
                  <a:moveTo>
                    <a:pt x="11457" y="753"/>
                  </a:moveTo>
                  <a:cubicBezTo>
                    <a:pt x="11806" y="753"/>
                    <a:pt x="12170" y="805"/>
                    <a:pt x="12549" y="920"/>
                  </a:cubicBezTo>
                  <a:cubicBezTo>
                    <a:pt x="15800" y="1902"/>
                    <a:pt x="14547" y="4983"/>
                    <a:pt x="13124" y="6981"/>
                  </a:cubicBezTo>
                  <a:lnTo>
                    <a:pt x="12989" y="7117"/>
                  </a:lnTo>
                  <a:cubicBezTo>
                    <a:pt x="12989" y="7252"/>
                    <a:pt x="12854" y="7252"/>
                    <a:pt x="12854" y="7388"/>
                  </a:cubicBezTo>
                  <a:cubicBezTo>
                    <a:pt x="12714" y="7499"/>
                    <a:pt x="12897" y="7726"/>
                    <a:pt x="13041" y="7726"/>
                  </a:cubicBezTo>
                  <a:cubicBezTo>
                    <a:pt x="13072" y="7726"/>
                    <a:pt x="13101" y="7716"/>
                    <a:pt x="13124" y="7692"/>
                  </a:cubicBezTo>
                  <a:cubicBezTo>
                    <a:pt x="13260" y="7523"/>
                    <a:pt x="13395" y="7523"/>
                    <a:pt x="13531" y="7388"/>
                  </a:cubicBezTo>
                  <a:cubicBezTo>
                    <a:pt x="14818" y="7692"/>
                    <a:pt x="16917" y="8370"/>
                    <a:pt x="16071" y="10063"/>
                  </a:cubicBezTo>
                  <a:cubicBezTo>
                    <a:pt x="15608" y="10840"/>
                    <a:pt x="14852" y="11071"/>
                    <a:pt x="14057" y="11071"/>
                  </a:cubicBezTo>
                  <a:cubicBezTo>
                    <a:pt x="13397" y="11071"/>
                    <a:pt x="12711" y="10912"/>
                    <a:pt x="12142" y="10774"/>
                  </a:cubicBezTo>
                  <a:cubicBezTo>
                    <a:pt x="11702" y="10774"/>
                    <a:pt x="11567" y="11214"/>
                    <a:pt x="11838" y="11350"/>
                  </a:cubicBezTo>
                  <a:cubicBezTo>
                    <a:pt x="12007" y="11350"/>
                    <a:pt x="12142" y="11485"/>
                    <a:pt x="12278" y="11485"/>
                  </a:cubicBezTo>
                  <a:lnTo>
                    <a:pt x="12278" y="11621"/>
                  </a:lnTo>
                  <a:cubicBezTo>
                    <a:pt x="13260" y="13043"/>
                    <a:pt x="11702" y="14601"/>
                    <a:pt x="10720" y="15447"/>
                  </a:cubicBezTo>
                  <a:cubicBezTo>
                    <a:pt x="9593" y="16209"/>
                    <a:pt x="8329" y="16861"/>
                    <a:pt x="6952" y="16861"/>
                  </a:cubicBezTo>
                  <a:cubicBezTo>
                    <a:pt x="6799" y="16861"/>
                    <a:pt x="6644" y="16853"/>
                    <a:pt x="6487" y="16836"/>
                  </a:cubicBezTo>
                  <a:cubicBezTo>
                    <a:pt x="3372" y="16565"/>
                    <a:pt x="1543" y="13449"/>
                    <a:pt x="3236" y="10774"/>
                  </a:cubicBezTo>
                  <a:cubicBezTo>
                    <a:pt x="3236" y="10503"/>
                    <a:pt x="3236" y="10368"/>
                    <a:pt x="3101" y="10232"/>
                  </a:cubicBezTo>
                  <a:lnTo>
                    <a:pt x="3372" y="10232"/>
                  </a:lnTo>
                  <a:cubicBezTo>
                    <a:pt x="3541" y="10063"/>
                    <a:pt x="3541" y="9927"/>
                    <a:pt x="3372" y="9927"/>
                  </a:cubicBezTo>
                  <a:cubicBezTo>
                    <a:pt x="3195" y="9960"/>
                    <a:pt x="3028" y="9976"/>
                    <a:pt x="2870" y="9976"/>
                  </a:cubicBezTo>
                  <a:cubicBezTo>
                    <a:pt x="907" y="9976"/>
                    <a:pt x="393" y="7576"/>
                    <a:pt x="1678" y="6135"/>
                  </a:cubicBezTo>
                  <a:cubicBezTo>
                    <a:pt x="2397" y="5332"/>
                    <a:pt x="3326" y="5083"/>
                    <a:pt x="4301" y="5083"/>
                  </a:cubicBezTo>
                  <a:cubicBezTo>
                    <a:pt x="4889" y="5083"/>
                    <a:pt x="5495" y="5173"/>
                    <a:pt x="6081" y="5288"/>
                  </a:cubicBezTo>
                  <a:lnTo>
                    <a:pt x="6352" y="5288"/>
                  </a:lnTo>
                  <a:cubicBezTo>
                    <a:pt x="6623" y="5288"/>
                    <a:pt x="6758" y="4983"/>
                    <a:pt x="6487" y="4848"/>
                  </a:cubicBezTo>
                  <a:cubicBezTo>
                    <a:pt x="7600" y="2914"/>
                    <a:pt x="9220" y="753"/>
                    <a:pt x="11457" y="753"/>
                  </a:cubicBezTo>
                  <a:close/>
                  <a:moveTo>
                    <a:pt x="11560" y="0"/>
                  </a:moveTo>
                  <a:cubicBezTo>
                    <a:pt x="9104" y="0"/>
                    <a:pt x="7090" y="2408"/>
                    <a:pt x="6216" y="4712"/>
                  </a:cubicBezTo>
                  <a:cubicBezTo>
                    <a:pt x="5622" y="4526"/>
                    <a:pt x="4991" y="4428"/>
                    <a:pt x="4370" y="4428"/>
                  </a:cubicBezTo>
                  <a:cubicBezTo>
                    <a:pt x="2619" y="4428"/>
                    <a:pt x="950" y="5206"/>
                    <a:pt x="425" y="6981"/>
                  </a:cubicBezTo>
                  <a:cubicBezTo>
                    <a:pt x="1" y="8484"/>
                    <a:pt x="1058" y="10239"/>
                    <a:pt x="2531" y="10239"/>
                  </a:cubicBezTo>
                  <a:cubicBezTo>
                    <a:pt x="2585" y="10239"/>
                    <a:pt x="2640" y="10237"/>
                    <a:pt x="2694" y="10232"/>
                  </a:cubicBezTo>
                  <a:lnTo>
                    <a:pt x="2694" y="10368"/>
                  </a:lnTo>
                  <a:cubicBezTo>
                    <a:pt x="290" y="13449"/>
                    <a:pt x="3236" y="17411"/>
                    <a:pt x="6758" y="17411"/>
                  </a:cubicBezTo>
                  <a:cubicBezTo>
                    <a:pt x="6806" y="17414"/>
                    <a:pt x="6856" y="17416"/>
                    <a:pt x="6908" y="17416"/>
                  </a:cubicBezTo>
                  <a:cubicBezTo>
                    <a:pt x="9275" y="17416"/>
                    <a:pt x="14905" y="14402"/>
                    <a:pt x="12684" y="11485"/>
                  </a:cubicBezTo>
                  <a:lnTo>
                    <a:pt x="12684" y="11485"/>
                  </a:lnTo>
                  <a:cubicBezTo>
                    <a:pt x="13174" y="11612"/>
                    <a:pt x="13689" y="11689"/>
                    <a:pt x="14183" y="11689"/>
                  </a:cubicBezTo>
                  <a:cubicBezTo>
                    <a:pt x="15400" y="11689"/>
                    <a:pt x="16493" y="11227"/>
                    <a:pt x="16782" y="9927"/>
                  </a:cubicBezTo>
                  <a:cubicBezTo>
                    <a:pt x="17222" y="8099"/>
                    <a:pt x="15393" y="7252"/>
                    <a:pt x="13836" y="6981"/>
                  </a:cubicBezTo>
                  <a:cubicBezTo>
                    <a:pt x="15529" y="5153"/>
                    <a:pt x="16071" y="2037"/>
                    <a:pt x="13700" y="615"/>
                  </a:cubicBezTo>
                  <a:cubicBezTo>
                    <a:pt x="12962" y="187"/>
                    <a:pt x="12244" y="0"/>
                    <a:pt x="11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5" name="Google Shape;1615;p30"/>
            <p:cNvSpPr/>
            <p:nvPr/>
          </p:nvSpPr>
          <p:spPr>
            <a:xfrm>
              <a:off x="6287100" y="1046400"/>
              <a:ext cx="338650" cy="381925"/>
            </a:xfrm>
            <a:custGeom>
              <a:avLst/>
              <a:gdLst/>
              <a:ahLst/>
              <a:cxnLst/>
              <a:rect l="l" t="t" r="r" b="b"/>
              <a:pathLst>
                <a:path w="13546" h="15277" extrusionOk="0">
                  <a:moveTo>
                    <a:pt x="4355" y="633"/>
                  </a:moveTo>
                  <a:cubicBezTo>
                    <a:pt x="5751" y="633"/>
                    <a:pt x="6878" y="1613"/>
                    <a:pt x="7349" y="2887"/>
                  </a:cubicBezTo>
                  <a:cubicBezTo>
                    <a:pt x="7349" y="3022"/>
                    <a:pt x="7179" y="3022"/>
                    <a:pt x="7349" y="3157"/>
                  </a:cubicBezTo>
                  <a:cubicBezTo>
                    <a:pt x="7349" y="3327"/>
                    <a:pt x="7484" y="3327"/>
                    <a:pt x="7484" y="3462"/>
                  </a:cubicBezTo>
                  <a:lnTo>
                    <a:pt x="7484" y="3598"/>
                  </a:lnTo>
                  <a:cubicBezTo>
                    <a:pt x="7484" y="3598"/>
                    <a:pt x="7620" y="3598"/>
                    <a:pt x="7620" y="3733"/>
                  </a:cubicBezTo>
                  <a:cubicBezTo>
                    <a:pt x="7755" y="3869"/>
                    <a:pt x="7890" y="4004"/>
                    <a:pt x="8026" y="4173"/>
                  </a:cubicBezTo>
                  <a:cubicBezTo>
                    <a:pt x="8026" y="4269"/>
                    <a:pt x="8178" y="4365"/>
                    <a:pt x="8315" y="4365"/>
                  </a:cubicBezTo>
                  <a:cubicBezTo>
                    <a:pt x="8372" y="4365"/>
                    <a:pt x="8426" y="4348"/>
                    <a:pt x="8466" y="4309"/>
                  </a:cubicBezTo>
                  <a:cubicBezTo>
                    <a:pt x="8985" y="3852"/>
                    <a:pt x="9724" y="3572"/>
                    <a:pt x="10438" y="3572"/>
                  </a:cubicBezTo>
                  <a:cubicBezTo>
                    <a:pt x="11259" y="3572"/>
                    <a:pt x="12048" y="3944"/>
                    <a:pt x="12428" y="4851"/>
                  </a:cubicBezTo>
                  <a:cubicBezTo>
                    <a:pt x="12835" y="6002"/>
                    <a:pt x="12123" y="7390"/>
                    <a:pt x="11006" y="7831"/>
                  </a:cubicBezTo>
                  <a:cubicBezTo>
                    <a:pt x="10870" y="7695"/>
                    <a:pt x="10735" y="7695"/>
                    <a:pt x="10735" y="7560"/>
                  </a:cubicBezTo>
                  <a:cubicBezTo>
                    <a:pt x="10662" y="7487"/>
                    <a:pt x="10583" y="7456"/>
                    <a:pt x="10509" y="7456"/>
                  </a:cubicBezTo>
                  <a:cubicBezTo>
                    <a:pt x="10274" y="7456"/>
                    <a:pt x="10089" y="7760"/>
                    <a:pt x="10295" y="7966"/>
                  </a:cubicBezTo>
                  <a:cubicBezTo>
                    <a:pt x="10295" y="7966"/>
                    <a:pt x="10295" y="8102"/>
                    <a:pt x="10430" y="8102"/>
                  </a:cubicBezTo>
                  <a:cubicBezTo>
                    <a:pt x="10295" y="8237"/>
                    <a:pt x="10295" y="8406"/>
                    <a:pt x="10566" y="8406"/>
                  </a:cubicBezTo>
                  <a:cubicBezTo>
                    <a:pt x="12123" y="10777"/>
                    <a:pt x="10870" y="13757"/>
                    <a:pt x="8026" y="14468"/>
                  </a:cubicBezTo>
                  <a:cubicBezTo>
                    <a:pt x="7704" y="14546"/>
                    <a:pt x="7382" y="14583"/>
                    <a:pt x="7064" y="14583"/>
                  </a:cubicBezTo>
                  <a:cubicBezTo>
                    <a:pt x="4479" y="14583"/>
                    <a:pt x="2240" y="12133"/>
                    <a:pt x="3387" y="9388"/>
                  </a:cubicBezTo>
                  <a:cubicBezTo>
                    <a:pt x="3387" y="9253"/>
                    <a:pt x="3522" y="9253"/>
                    <a:pt x="3522" y="9084"/>
                  </a:cubicBezTo>
                  <a:cubicBezTo>
                    <a:pt x="3625" y="8981"/>
                    <a:pt x="3493" y="8722"/>
                    <a:pt x="3365" y="8722"/>
                  </a:cubicBezTo>
                  <a:cubicBezTo>
                    <a:pt x="3324" y="8722"/>
                    <a:pt x="3284" y="8748"/>
                    <a:pt x="3251" y="8813"/>
                  </a:cubicBezTo>
                  <a:cubicBezTo>
                    <a:pt x="2954" y="9063"/>
                    <a:pt x="2535" y="9191"/>
                    <a:pt x="2117" y="9191"/>
                  </a:cubicBezTo>
                  <a:cubicBezTo>
                    <a:pt x="1345" y="9191"/>
                    <a:pt x="576" y="8753"/>
                    <a:pt x="576" y="7831"/>
                  </a:cubicBezTo>
                  <a:cubicBezTo>
                    <a:pt x="576" y="7119"/>
                    <a:pt x="1253" y="6408"/>
                    <a:pt x="1964" y="6273"/>
                  </a:cubicBezTo>
                  <a:cubicBezTo>
                    <a:pt x="1964" y="6408"/>
                    <a:pt x="2100" y="6408"/>
                    <a:pt x="2100" y="6408"/>
                  </a:cubicBezTo>
                  <a:cubicBezTo>
                    <a:pt x="2149" y="6448"/>
                    <a:pt x="2208" y="6464"/>
                    <a:pt x="2265" y="6464"/>
                  </a:cubicBezTo>
                  <a:cubicBezTo>
                    <a:pt x="2405" y="6464"/>
                    <a:pt x="2540" y="6369"/>
                    <a:pt x="2540" y="6273"/>
                  </a:cubicBezTo>
                  <a:lnTo>
                    <a:pt x="2675" y="6273"/>
                  </a:lnTo>
                  <a:cubicBezTo>
                    <a:pt x="2703" y="6300"/>
                    <a:pt x="2730" y="6311"/>
                    <a:pt x="2755" y="6311"/>
                  </a:cubicBezTo>
                  <a:cubicBezTo>
                    <a:pt x="2854" y="6311"/>
                    <a:pt x="2919" y="6137"/>
                    <a:pt x="2811" y="6137"/>
                  </a:cubicBezTo>
                  <a:cubicBezTo>
                    <a:pt x="2675" y="6002"/>
                    <a:pt x="2540" y="6002"/>
                    <a:pt x="2405" y="6002"/>
                  </a:cubicBezTo>
                  <a:cubicBezTo>
                    <a:pt x="1118" y="4444"/>
                    <a:pt x="982" y="1329"/>
                    <a:pt x="3387" y="787"/>
                  </a:cubicBezTo>
                  <a:cubicBezTo>
                    <a:pt x="3720" y="682"/>
                    <a:pt x="4044" y="633"/>
                    <a:pt x="4355" y="633"/>
                  </a:cubicBezTo>
                  <a:close/>
                  <a:moveTo>
                    <a:pt x="4223" y="0"/>
                  </a:moveTo>
                  <a:cubicBezTo>
                    <a:pt x="3848" y="0"/>
                    <a:pt x="3473" y="67"/>
                    <a:pt x="3116" y="211"/>
                  </a:cubicBezTo>
                  <a:cubicBezTo>
                    <a:pt x="847" y="922"/>
                    <a:pt x="136" y="4173"/>
                    <a:pt x="1693" y="6002"/>
                  </a:cubicBezTo>
                  <a:cubicBezTo>
                    <a:pt x="711" y="6273"/>
                    <a:pt x="0" y="7119"/>
                    <a:pt x="0" y="7966"/>
                  </a:cubicBezTo>
                  <a:cubicBezTo>
                    <a:pt x="113" y="9153"/>
                    <a:pt x="1217" y="9727"/>
                    <a:pt x="2228" y="9727"/>
                  </a:cubicBezTo>
                  <a:cubicBezTo>
                    <a:pt x="2429" y="9727"/>
                    <a:pt x="2626" y="9704"/>
                    <a:pt x="2811" y="9659"/>
                  </a:cubicBezTo>
                  <a:lnTo>
                    <a:pt x="2811" y="9659"/>
                  </a:lnTo>
                  <a:cubicBezTo>
                    <a:pt x="1681" y="12592"/>
                    <a:pt x="4216" y="15277"/>
                    <a:pt x="7209" y="15277"/>
                  </a:cubicBezTo>
                  <a:cubicBezTo>
                    <a:pt x="7534" y="15277"/>
                    <a:pt x="7864" y="15245"/>
                    <a:pt x="8195" y="15179"/>
                  </a:cubicBezTo>
                  <a:cubicBezTo>
                    <a:pt x="11277" y="14468"/>
                    <a:pt x="13106" y="10777"/>
                    <a:pt x="11277" y="8237"/>
                  </a:cubicBezTo>
                  <a:cubicBezTo>
                    <a:pt x="12699" y="7695"/>
                    <a:pt x="13546" y="6002"/>
                    <a:pt x="12970" y="4444"/>
                  </a:cubicBezTo>
                  <a:cubicBezTo>
                    <a:pt x="12470" y="3444"/>
                    <a:pt x="11332" y="2881"/>
                    <a:pt x="10225" y="2881"/>
                  </a:cubicBezTo>
                  <a:cubicBezTo>
                    <a:pt x="9459" y="2881"/>
                    <a:pt x="8708" y="3151"/>
                    <a:pt x="8195" y="3733"/>
                  </a:cubicBezTo>
                  <a:cubicBezTo>
                    <a:pt x="8026" y="3598"/>
                    <a:pt x="8026" y="3462"/>
                    <a:pt x="7890" y="3462"/>
                  </a:cubicBezTo>
                  <a:cubicBezTo>
                    <a:pt x="7890" y="1580"/>
                    <a:pt x="6049" y="0"/>
                    <a:pt x="4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6" name="Google Shape;1616;p30"/>
            <p:cNvSpPr/>
            <p:nvPr/>
          </p:nvSpPr>
          <p:spPr>
            <a:xfrm>
              <a:off x="6453025" y="1409225"/>
              <a:ext cx="391150" cy="422175"/>
            </a:xfrm>
            <a:custGeom>
              <a:avLst/>
              <a:gdLst/>
              <a:ahLst/>
              <a:cxnLst/>
              <a:rect l="l" t="t" r="r" b="b"/>
              <a:pathLst>
                <a:path w="15646" h="16887" extrusionOk="0">
                  <a:moveTo>
                    <a:pt x="11632" y="633"/>
                  </a:moveTo>
                  <a:cubicBezTo>
                    <a:pt x="11791" y="633"/>
                    <a:pt x="11955" y="643"/>
                    <a:pt x="12124" y="666"/>
                  </a:cubicBezTo>
                  <a:cubicBezTo>
                    <a:pt x="13241" y="802"/>
                    <a:pt x="14257" y="1343"/>
                    <a:pt x="14528" y="2495"/>
                  </a:cubicBezTo>
                  <a:cubicBezTo>
                    <a:pt x="14799" y="3748"/>
                    <a:pt x="13952" y="4899"/>
                    <a:pt x="12835" y="5170"/>
                  </a:cubicBezTo>
                  <a:cubicBezTo>
                    <a:pt x="12699" y="5170"/>
                    <a:pt x="12699" y="5441"/>
                    <a:pt x="12835" y="5441"/>
                  </a:cubicBezTo>
                  <a:cubicBezTo>
                    <a:pt x="12835" y="5441"/>
                    <a:pt x="12970" y="5305"/>
                    <a:pt x="13106" y="5305"/>
                  </a:cubicBezTo>
                  <a:cubicBezTo>
                    <a:pt x="12970" y="5441"/>
                    <a:pt x="13106" y="5576"/>
                    <a:pt x="13241" y="5576"/>
                  </a:cubicBezTo>
                  <a:cubicBezTo>
                    <a:pt x="13291" y="5570"/>
                    <a:pt x="13341" y="5567"/>
                    <a:pt x="13390" y="5567"/>
                  </a:cubicBezTo>
                  <a:cubicBezTo>
                    <a:pt x="14338" y="5567"/>
                    <a:pt x="15089" y="6776"/>
                    <a:pt x="14799" y="7710"/>
                  </a:cubicBezTo>
                  <a:cubicBezTo>
                    <a:pt x="14522" y="8565"/>
                    <a:pt x="13708" y="8837"/>
                    <a:pt x="12907" y="8837"/>
                  </a:cubicBezTo>
                  <a:cubicBezTo>
                    <a:pt x="12534" y="8837"/>
                    <a:pt x="12165" y="8778"/>
                    <a:pt x="11853" y="8692"/>
                  </a:cubicBezTo>
                  <a:cubicBezTo>
                    <a:pt x="11806" y="8550"/>
                    <a:pt x="11705" y="8491"/>
                    <a:pt x="11594" y="8491"/>
                  </a:cubicBezTo>
                  <a:cubicBezTo>
                    <a:pt x="11386" y="8491"/>
                    <a:pt x="11142" y="8698"/>
                    <a:pt x="11142" y="8963"/>
                  </a:cubicBezTo>
                  <a:cubicBezTo>
                    <a:pt x="11853" y="11232"/>
                    <a:pt x="12564" y="14618"/>
                    <a:pt x="9855" y="15905"/>
                  </a:cubicBezTo>
                  <a:cubicBezTo>
                    <a:pt x="9364" y="16108"/>
                    <a:pt x="8805" y="16210"/>
                    <a:pt x="8246" y="16210"/>
                  </a:cubicBezTo>
                  <a:cubicBezTo>
                    <a:pt x="7688" y="16210"/>
                    <a:pt x="7129" y="16108"/>
                    <a:pt x="6638" y="15905"/>
                  </a:cubicBezTo>
                  <a:cubicBezTo>
                    <a:pt x="5080" y="15194"/>
                    <a:pt x="4369" y="13060"/>
                    <a:pt x="5486" y="11807"/>
                  </a:cubicBezTo>
                  <a:cubicBezTo>
                    <a:pt x="5622" y="11807"/>
                    <a:pt x="5927" y="11672"/>
                    <a:pt x="6062" y="11503"/>
                  </a:cubicBezTo>
                  <a:cubicBezTo>
                    <a:pt x="6413" y="11269"/>
                    <a:pt x="6158" y="10934"/>
                    <a:pt x="5907" y="10934"/>
                  </a:cubicBezTo>
                  <a:cubicBezTo>
                    <a:pt x="5868" y="10934"/>
                    <a:pt x="5828" y="10942"/>
                    <a:pt x="5791" y="10961"/>
                  </a:cubicBezTo>
                  <a:cubicBezTo>
                    <a:pt x="5163" y="11329"/>
                    <a:pt x="4548" y="11491"/>
                    <a:pt x="3974" y="11491"/>
                  </a:cubicBezTo>
                  <a:cubicBezTo>
                    <a:pt x="1702" y="11491"/>
                    <a:pt x="90" y="8945"/>
                    <a:pt x="983" y="6592"/>
                  </a:cubicBezTo>
                  <a:cubicBezTo>
                    <a:pt x="1751" y="4604"/>
                    <a:pt x="3640" y="3903"/>
                    <a:pt x="5578" y="3903"/>
                  </a:cubicBezTo>
                  <a:cubicBezTo>
                    <a:pt x="6115" y="3903"/>
                    <a:pt x="6657" y="3957"/>
                    <a:pt x="7180" y="4053"/>
                  </a:cubicBezTo>
                  <a:cubicBezTo>
                    <a:pt x="7315" y="4053"/>
                    <a:pt x="7315" y="4053"/>
                    <a:pt x="7315" y="3883"/>
                  </a:cubicBezTo>
                  <a:cubicBezTo>
                    <a:pt x="8381" y="2316"/>
                    <a:pt x="9650" y="633"/>
                    <a:pt x="11632" y="633"/>
                  </a:cubicBezTo>
                  <a:close/>
                  <a:moveTo>
                    <a:pt x="11783" y="1"/>
                  </a:moveTo>
                  <a:cubicBezTo>
                    <a:pt x="9761" y="1"/>
                    <a:pt x="7831" y="1843"/>
                    <a:pt x="6909" y="3612"/>
                  </a:cubicBezTo>
                  <a:cubicBezTo>
                    <a:pt x="6344" y="3434"/>
                    <a:pt x="5762" y="3349"/>
                    <a:pt x="5186" y="3349"/>
                  </a:cubicBezTo>
                  <a:cubicBezTo>
                    <a:pt x="2583" y="3349"/>
                    <a:pt x="111" y="5097"/>
                    <a:pt x="1" y="7981"/>
                  </a:cubicBezTo>
                  <a:cubicBezTo>
                    <a:pt x="1" y="10392"/>
                    <a:pt x="1953" y="12143"/>
                    <a:pt x="3975" y="12143"/>
                  </a:cubicBezTo>
                  <a:cubicBezTo>
                    <a:pt x="4197" y="12143"/>
                    <a:pt x="4419" y="12122"/>
                    <a:pt x="4640" y="12078"/>
                  </a:cubicBezTo>
                  <a:lnTo>
                    <a:pt x="4640" y="12078"/>
                  </a:lnTo>
                  <a:cubicBezTo>
                    <a:pt x="4369" y="12654"/>
                    <a:pt x="4233" y="13365"/>
                    <a:pt x="4369" y="14212"/>
                  </a:cubicBezTo>
                  <a:cubicBezTo>
                    <a:pt x="4775" y="15905"/>
                    <a:pt x="6469" y="16751"/>
                    <a:pt x="8026" y="16887"/>
                  </a:cubicBezTo>
                  <a:cubicBezTo>
                    <a:pt x="9855" y="16887"/>
                    <a:pt x="11277" y="16176"/>
                    <a:pt x="12124" y="14618"/>
                  </a:cubicBezTo>
                  <a:cubicBezTo>
                    <a:pt x="12835" y="12925"/>
                    <a:pt x="12564" y="11096"/>
                    <a:pt x="11988" y="9403"/>
                  </a:cubicBezTo>
                  <a:lnTo>
                    <a:pt x="11988" y="9403"/>
                  </a:lnTo>
                  <a:cubicBezTo>
                    <a:pt x="12231" y="9482"/>
                    <a:pt x="12496" y="9520"/>
                    <a:pt x="12768" y="9520"/>
                  </a:cubicBezTo>
                  <a:cubicBezTo>
                    <a:pt x="13902" y="9520"/>
                    <a:pt x="15156" y="8857"/>
                    <a:pt x="15375" y="7710"/>
                  </a:cubicBezTo>
                  <a:cubicBezTo>
                    <a:pt x="15646" y="6592"/>
                    <a:pt x="14799" y="5305"/>
                    <a:pt x="13682" y="5170"/>
                  </a:cubicBezTo>
                  <a:cubicBezTo>
                    <a:pt x="15375" y="4594"/>
                    <a:pt x="15510" y="1919"/>
                    <a:pt x="13952" y="802"/>
                  </a:cubicBezTo>
                  <a:cubicBezTo>
                    <a:pt x="13246" y="238"/>
                    <a:pt x="12508" y="1"/>
                    <a:pt x="117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617" name="Google Shape;1617;p30"/>
          <p:cNvSpPr/>
          <p:nvPr/>
        </p:nvSpPr>
        <p:spPr>
          <a:xfrm>
            <a:off x="-166" y="1485501"/>
            <a:ext cx="12191647" cy="5394613"/>
          </a:xfrm>
          <a:custGeom>
            <a:avLst/>
            <a:gdLst/>
            <a:ahLst/>
            <a:cxnLst/>
            <a:rect l="l" t="t" r="r" b="b"/>
            <a:pathLst>
              <a:path w="262751" h="163970" extrusionOk="0">
                <a:moveTo>
                  <a:pt x="134474" y="1"/>
                </a:moveTo>
                <a:cubicBezTo>
                  <a:pt x="134474" y="1"/>
                  <a:pt x="133627" y="441"/>
                  <a:pt x="132916" y="441"/>
                </a:cubicBezTo>
                <a:cubicBezTo>
                  <a:pt x="132205" y="441"/>
                  <a:pt x="131087" y="1017"/>
                  <a:pt x="131087" y="1017"/>
                </a:cubicBezTo>
                <a:lnTo>
                  <a:pt x="129835" y="1423"/>
                </a:lnTo>
                <a:cubicBezTo>
                  <a:pt x="129835" y="1423"/>
                  <a:pt x="129123" y="2270"/>
                  <a:pt x="128277" y="2270"/>
                </a:cubicBezTo>
                <a:cubicBezTo>
                  <a:pt x="127622" y="2270"/>
                  <a:pt x="127961" y="1953"/>
                  <a:pt x="127888" y="1953"/>
                </a:cubicBezTo>
                <a:cubicBezTo>
                  <a:pt x="127852" y="1953"/>
                  <a:pt x="127712" y="2032"/>
                  <a:pt x="127295" y="2270"/>
                </a:cubicBezTo>
                <a:cubicBezTo>
                  <a:pt x="126143" y="2981"/>
                  <a:pt x="127295" y="2540"/>
                  <a:pt x="126143" y="2981"/>
                </a:cubicBezTo>
                <a:cubicBezTo>
                  <a:pt x="125741" y="3188"/>
                  <a:pt x="125628" y="3228"/>
                  <a:pt x="125597" y="3228"/>
                </a:cubicBezTo>
                <a:cubicBezTo>
                  <a:pt x="125577" y="3228"/>
                  <a:pt x="125590" y="3212"/>
                  <a:pt x="125581" y="3212"/>
                </a:cubicBezTo>
                <a:cubicBezTo>
                  <a:pt x="125567" y="3212"/>
                  <a:pt x="125485" y="3264"/>
                  <a:pt x="125026" y="3556"/>
                </a:cubicBezTo>
                <a:lnTo>
                  <a:pt x="123908" y="4098"/>
                </a:lnTo>
                <a:cubicBezTo>
                  <a:pt x="123908" y="4098"/>
                  <a:pt x="123654" y="4691"/>
                  <a:pt x="122966" y="4691"/>
                </a:cubicBezTo>
                <a:cubicBezTo>
                  <a:pt x="122900" y="4691"/>
                  <a:pt x="122831" y="4686"/>
                  <a:pt x="122757" y="4674"/>
                </a:cubicBezTo>
                <a:lnTo>
                  <a:pt x="121775" y="4403"/>
                </a:lnTo>
                <a:lnTo>
                  <a:pt x="119506" y="4403"/>
                </a:lnTo>
                <a:lnTo>
                  <a:pt x="117406" y="4674"/>
                </a:lnTo>
                <a:lnTo>
                  <a:pt x="115273" y="4674"/>
                </a:lnTo>
                <a:cubicBezTo>
                  <a:pt x="115273" y="4674"/>
                  <a:pt x="115092" y="4734"/>
                  <a:pt x="114761" y="4734"/>
                </a:cubicBezTo>
                <a:cubicBezTo>
                  <a:pt x="114596" y="4734"/>
                  <a:pt x="114393" y="4719"/>
                  <a:pt x="114156" y="4674"/>
                </a:cubicBezTo>
                <a:cubicBezTo>
                  <a:pt x="113978" y="4606"/>
                  <a:pt x="113775" y="4581"/>
                  <a:pt x="113570" y="4581"/>
                </a:cubicBezTo>
                <a:cubicBezTo>
                  <a:pt x="112956" y="4581"/>
                  <a:pt x="112327" y="4809"/>
                  <a:pt x="112327" y="4809"/>
                </a:cubicBezTo>
                <a:lnTo>
                  <a:pt x="110498" y="6096"/>
                </a:lnTo>
                <a:lnTo>
                  <a:pt x="110193" y="6943"/>
                </a:lnTo>
                <a:cubicBezTo>
                  <a:pt x="110193" y="6943"/>
                  <a:pt x="110498" y="6943"/>
                  <a:pt x="109347" y="7349"/>
                </a:cubicBezTo>
                <a:cubicBezTo>
                  <a:pt x="108229" y="7925"/>
                  <a:pt x="105825" y="8771"/>
                  <a:pt x="105825" y="8771"/>
                </a:cubicBezTo>
                <a:cubicBezTo>
                  <a:pt x="105825" y="8771"/>
                  <a:pt x="105419" y="9042"/>
                  <a:pt x="104572" y="9178"/>
                </a:cubicBezTo>
                <a:cubicBezTo>
                  <a:pt x="103590" y="9483"/>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3"/>
                  <a:pt x="97359" y="9483"/>
                </a:cubicBezTo>
                <a:cubicBezTo>
                  <a:pt x="97124" y="9410"/>
                  <a:pt x="97019" y="9387"/>
                  <a:pt x="96978" y="9387"/>
                </a:cubicBezTo>
                <a:cubicBezTo>
                  <a:pt x="96910" y="9387"/>
                  <a:pt x="97010" y="9447"/>
                  <a:pt x="96994" y="9447"/>
                </a:cubicBezTo>
                <a:cubicBezTo>
                  <a:pt x="96978" y="9447"/>
                  <a:pt x="96856" y="9392"/>
                  <a:pt x="96377" y="9178"/>
                </a:cubicBezTo>
                <a:lnTo>
                  <a:pt x="95260" y="8771"/>
                </a:lnTo>
                <a:cubicBezTo>
                  <a:pt x="95260" y="8771"/>
                  <a:pt x="94936" y="9070"/>
                  <a:pt x="93969" y="9070"/>
                </a:cubicBezTo>
                <a:cubicBezTo>
                  <a:pt x="93808" y="9070"/>
                  <a:pt x="93629" y="9062"/>
                  <a:pt x="93431" y="9042"/>
                </a:cubicBezTo>
                <a:cubicBezTo>
                  <a:pt x="93103" y="8980"/>
                  <a:pt x="92806" y="8953"/>
                  <a:pt x="92533" y="8953"/>
                </a:cubicBezTo>
                <a:cubicBezTo>
                  <a:pt x="91625" y="8953"/>
                  <a:pt x="90998" y="9248"/>
                  <a:pt x="90451" y="9483"/>
                </a:cubicBezTo>
                <a:lnTo>
                  <a:pt x="89740" y="9753"/>
                </a:lnTo>
                <a:lnTo>
                  <a:pt x="89029" y="9889"/>
                </a:lnTo>
                <a:lnTo>
                  <a:pt x="87640" y="10160"/>
                </a:lnTo>
                <a:lnTo>
                  <a:pt x="85812" y="10160"/>
                </a:lnTo>
                <a:lnTo>
                  <a:pt x="83949" y="9889"/>
                </a:lnTo>
                <a:lnTo>
                  <a:pt x="83102" y="9889"/>
                </a:lnTo>
                <a:cubicBezTo>
                  <a:pt x="83102" y="9889"/>
                  <a:pt x="82831" y="9889"/>
                  <a:pt x="81714" y="9753"/>
                </a:cubicBezTo>
                <a:lnTo>
                  <a:pt x="80563" y="9483"/>
                </a:lnTo>
                <a:cubicBezTo>
                  <a:pt x="79310" y="9178"/>
                  <a:pt x="80563" y="9178"/>
                  <a:pt x="79310" y="9178"/>
                </a:cubicBezTo>
                <a:cubicBezTo>
                  <a:pt x="78192" y="9178"/>
                  <a:pt x="77041" y="9042"/>
                  <a:pt x="77041" y="9042"/>
                </a:cubicBezTo>
                <a:lnTo>
                  <a:pt x="71961" y="9042"/>
                </a:lnTo>
                <a:lnTo>
                  <a:pt x="69997" y="9483"/>
                </a:lnTo>
                <a:cubicBezTo>
                  <a:pt x="68575" y="9483"/>
                  <a:pt x="66475" y="10600"/>
                  <a:pt x="66475" y="10600"/>
                </a:cubicBezTo>
                <a:lnTo>
                  <a:pt x="65324" y="11311"/>
                </a:lnTo>
                <a:lnTo>
                  <a:pt x="63631" y="11582"/>
                </a:lnTo>
                <a:lnTo>
                  <a:pt x="61667" y="11718"/>
                </a:lnTo>
                <a:lnTo>
                  <a:pt x="60414" y="12293"/>
                </a:lnTo>
                <a:lnTo>
                  <a:pt x="58551" y="12293"/>
                </a:lnTo>
                <a:lnTo>
                  <a:pt x="57027" y="11718"/>
                </a:lnTo>
                <a:lnTo>
                  <a:pt x="55165" y="11718"/>
                </a:lnTo>
                <a:cubicBezTo>
                  <a:pt x="54713" y="11718"/>
                  <a:pt x="55059" y="11657"/>
                  <a:pt x="55009" y="11657"/>
                </a:cubicBezTo>
                <a:cubicBezTo>
                  <a:pt x="54984" y="11657"/>
                  <a:pt x="54860" y="11672"/>
                  <a:pt x="54487" y="11718"/>
                </a:cubicBezTo>
                <a:cubicBezTo>
                  <a:pt x="53336" y="12022"/>
                  <a:pt x="52930" y="13004"/>
                  <a:pt x="52930" y="13004"/>
                </a:cubicBezTo>
                <a:cubicBezTo>
                  <a:pt x="52930" y="13004"/>
                  <a:pt x="52472" y="13893"/>
                  <a:pt x="51868" y="13893"/>
                </a:cubicBezTo>
                <a:cubicBezTo>
                  <a:pt x="51795" y="13893"/>
                  <a:pt x="51720" y="13880"/>
                  <a:pt x="51643" y="13851"/>
                </a:cubicBezTo>
                <a:cubicBezTo>
                  <a:pt x="51264" y="13638"/>
                  <a:pt x="51696" y="13375"/>
                  <a:pt x="51609" y="13375"/>
                </a:cubicBezTo>
                <a:cubicBezTo>
                  <a:pt x="51571" y="13375"/>
                  <a:pt x="51437" y="13424"/>
                  <a:pt x="51101" y="13546"/>
                </a:cubicBezTo>
                <a:cubicBezTo>
                  <a:pt x="49814" y="14122"/>
                  <a:pt x="48968" y="14833"/>
                  <a:pt x="48968" y="14833"/>
                </a:cubicBezTo>
                <a:lnTo>
                  <a:pt x="47986" y="15544"/>
                </a:lnTo>
                <a:lnTo>
                  <a:pt x="46157" y="16797"/>
                </a:lnTo>
                <a:cubicBezTo>
                  <a:pt x="46157" y="16797"/>
                  <a:pt x="46428" y="17508"/>
                  <a:pt x="45006" y="17779"/>
                </a:cubicBezTo>
                <a:lnTo>
                  <a:pt x="43617" y="18084"/>
                </a:lnTo>
                <a:lnTo>
                  <a:pt x="42466" y="18490"/>
                </a:lnTo>
                <a:lnTo>
                  <a:pt x="41788" y="19913"/>
                </a:lnTo>
                <a:cubicBezTo>
                  <a:pt x="41788" y="19913"/>
                  <a:pt x="41663" y="20542"/>
                  <a:pt x="41194" y="20542"/>
                </a:cubicBezTo>
                <a:cubicBezTo>
                  <a:pt x="41119" y="20542"/>
                  <a:pt x="41035" y="20526"/>
                  <a:pt x="40942" y="20488"/>
                </a:cubicBezTo>
                <a:lnTo>
                  <a:pt x="40231" y="20319"/>
                </a:lnTo>
                <a:lnTo>
                  <a:pt x="39249" y="20048"/>
                </a:lnTo>
                <a:lnTo>
                  <a:pt x="37691" y="20048"/>
                </a:lnTo>
                <a:lnTo>
                  <a:pt x="36269" y="21166"/>
                </a:lnTo>
                <a:lnTo>
                  <a:pt x="35998" y="22181"/>
                </a:lnTo>
                <a:lnTo>
                  <a:pt x="34846" y="22588"/>
                </a:lnTo>
                <a:lnTo>
                  <a:pt x="34000" y="22181"/>
                </a:lnTo>
                <a:lnTo>
                  <a:pt x="33018" y="21741"/>
                </a:lnTo>
                <a:cubicBezTo>
                  <a:pt x="33018" y="21741"/>
                  <a:pt x="32611" y="21741"/>
                  <a:pt x="31900" y="21470"/>
                </a:cubicBezTo>
                <a:cubicBezTo>
                  <a:pt x="31189" y="21166"/>
                  <a:pt x="29631" y="21166"/>
                  <a:pt x="29631" y="21166"/>
                </a:cubicBezTo>
                <a:lnTo>
                  <a:pt x="28649" y="21166"/>
                </a:lnTo>
                <a:lnTo>
                  <a:pt x="28243" y="20048"/>
                </a:lnTo>
                <a:lnTo>
                  <a:pt x="26380" y="19201"/>
                </a:lnTo>
                <a:lnTo>
                  <a:pt x="24281" y="19913"/>
                </a:lnTo>
                <a:lnTo>
                  <a:pt x="23299" y="20048"/>
                </a:lnTo>
                <a:lnTo>
                  <a:pt x="22452" y="20048"/>
                </a:lnTo>
                <a:cubicBezTo>
                  <a:pt x="22452" y="20048"/>
                  <a:pt x="22012" y="20048"/>
                  <a:pt x="21301" y="19913"/>
                </a:cubicBezTo>
                <a:cubicBezTo>
                  <a:pt x="20962" y="19777"/>
                  <a:pt x="21250" y="19777"/>
                  <a:pt x="21394" y="19777"/>
                </a:cubicBezTo>
                <a:cubicBezTo>
                  <a:pt x="21538" y="19777"/>
                  <a:pt x="21538" y="19777"/>
                  <a:pt x="20624" y="19642"/>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2"/>
                </a:lnTo>
                <a:lnTo>
                  <a:pt x="10295" y="20319"/>
                </a:lnTo>
                <a:lnTo>
                  <a:pt x="10295" y="21470"/>
                </a:lnTo>
                <a:lnTo>
                  <a:pt x="9889" y="23299"/>
                </a:lnTo>
                <a:lnTo>
                  <a:pt x="9178" y="24552"/>
                </a:lnTo>
                <a:lnTo>
                  <a:pt x="8771" y="25568"/>
                </a:lnTo>
                <a:lnTo>
                  <a:pt x="8771" y="26245"/>
                </a:lnTo>
                <a:lnTo>
                  <a:pt x="8331" y="27092"/>
                </a:lnTo>
                <a:lnTo>
                  <a:pt x="7213" y="28108"/>
                </a:lnTo>
                <a:lnTo>
                  <a:pt x="6909" y="29225"/>
                </a:lnTo>
                <a:lnTo>
                  <a:pt x="6773" y="29936"/>
                </a:lnTo>
                <a:lnTo>
                  <a:pt x="6773" y="30647"/>
                </a:lnTo>
                <a:lnTo>
                  <a:pt x="6062" y="32341"/>
                </a:lnTo>
                <a:lnTo>
                  <a:pt x="5215" y="33187"/>
                </a:lnTo>
                <a:lnTo>
                  <a:pt x="4369" y="33458"/>
                </a:lnTo>
                <a:lnTo>
                  <a:pt x="3692" y="34576"/>
                </a:lnTo>
                <a:lnTo>
                  <a:pt x="2845" y="35558"/>
                </a:lnTo>
                <a:lnTo>
                  <a:pt x="2134" y="36133"/>
                </a:lnTo>
                <a:lnTo>
                  <a:pt x="983" y="36269"/>
                </a:lnTo>
                <a:lnTo>
                  <a:pt x="0" y="37115"/>
                </a:lnTo>
                <a:lnTo>
                  <a:pt x="0" y="163970"/>
                </a:lnTo>
                <a:lnTo>
                  <a:pt x="262750" y="163970"/>
                </a:lnTo>
                <a:lnTo>
                  <a:pt x="262750" y="24010"/>
                </a:lnTo>
                <a:lnTo>
                  <a:pt x="261734" y="23570"/>
                </a:lnTo>
                <a:lnTo>
                  <a:pt x="260617" y="24010"/>
                </a:lnTo>
                <a:lnTo>
                  <a:pt x="259195" y="24417"/>
                </a:lnTo>
                <a:lnTo>
                  <a:pt x="256960" y="24281"/>
                </a:lnTo>
                <a:lnTo>
                  <a:pt x="254555" y="23705"/>
                </a:lnTo>
                <a:lnTo>
                  <a:pt x="252997" y="22588"/>
                </a:lnTo>
                <a:lnTo>
                  <a:pt x="252286" y="21741"/>
                </a:lnTo>
                <a:cubicBezTo>
                  <a:pt x="252286" y="21741"/>
                  <a:pt x="252591" y="21030"/>
                  <a:pt x="251880" y="20488"/>
                </a:cubicBezTo>
                <a:lnTo>
                  <a:pt x="251169" y="20048"/>
                </a:lnTo>
                <a:lnTo>
                  <a:pt x="250051" y="18626"/>
                </a:lnTo>
                <a:lnTo>
                  <a:pt x="248358" y="18084"/>
                </a:lnTo>
                <a:lnTo>
                  <a:pt x="246800" y="18084"/>
                </a:lnTo>
                <a:lnTo>
                  <a:pt x="244667" y="18626"/>
                </a:lnTo>
                <a:lnTo>
                  <a:pt x="243109" y="18626"/>
                </a:lnTo>
                <a:lnTo>
                  <a:pt x="242127" y="18931"/>
                </a:lnTo>
                <a:lnTo>
                  <a:pt x="240739" y="19201"/>
                </a:lnTo>
                <a:lnTo>
                  <a:pt x="237048" y="20488"/>
                </a:lnTo>
                <a:lnTo>
                  <a:pt x="236201" y="21470"/>
                </a:lnTo>
                <a:lnTo>
                  <a:pt x="235930" y="22452"/>
                </a:lnTo>
                <a:lnTo>
                  <a:pt x="234948" y="23570"/>
                </a:lnTo>
                <a:lnTo>
                  <a:pt x="233797" y="24010"/>
                </a:lnTo>
                <a:cubicBezTo>
                  <a:pt x="233797" y="24010"/>
                  <a:pt x="233390" y="24281"/>
                  <a:pt x="232679" y="24417"/>
                </a:cubicBezTo>
                <a:lnTo>
                  <a:pt x="231968" y="24721"/>
                </a:lnTo>
                <a:cubicBezTo>
                  <a:pt x="231968" y="24721"/>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61"/>
                </a:lnTo>
                <a:cubicBezTo>
                  <a:pt x="221673" y="27261"/>
                  <a:pt x="221673" y="27667"/>
                  <a:pt x="220691" y="27667"/>
                </a:cubicBezTo>
                <a:cubicBezTo>
                  <a:pt x="219845" y="27667"/>
                  <a:pt x="218558" y="27261"/>
                  <a:pt x="218558" y="27261"/>
                </a:cubicBezTo>
                <a:lnTo>
                  <a:pt x="217440" y="26821"/>
                </a:lnTo>
                <a:cubicBezTo>
                  <a:pt x="217440" y="26821"/>
                  <a:pt x="217380" y="26881"/>
                  <a:pt x="217129" y="26881"/>
                </a:cubicBezTo>
                <a:cubicBezTo>
                  <a:pt x="217004" y="26881"/>
                  <a:pt x="216831" y="26866"/>
                  <a:pt x="216594" y="26821"/>
                </a:cubicBezTo>
                <a:cubicBezTo>
                  <a:pt x="216093" y="26630"/>
                  <a:pt x="216716" y="26423"/>
                  <a:pt x="216587" y="26423"/>
                </a:cubicBezTo>
                <a:cubicBezTo>
                  <a:pt x="216532" y="26423"/>
                  <a:pt x="216344" y="26460"/>
                  <a:pt x="215883" y="26550"/>
                </a:cubicBezTo>
                <a:cubicBezTo>
                  <a:pt x="214189" y="26821"/>
                  <a:pt x="213072" y="27532"/>
                  <a:pt x="213072" y="27532"/>
                </a:cubicBezTo>
                <a:lnTo>
                  <a:pt x="211954" y="27938"/>
                </a:lnTo>
                <a:lnTo>
                  <a:pt x="211108" y="27667"/>
                </a:lnTo>
                <a:lnTo>
                  <a:pt x="211108" y="27667"/>
                </a:lnTo>
                <a:cubicBezTo>
                  <a:pt x="211108" y="27668"/>
                  <a:pt x="211256" y="27828"/>
                  <a:pt x="211000" y="27828"/>
                </a:cubicBezTo>
                <a:cubicBezTo>
                  <a:pt x="210832" y="27828"/>
                  <a:pt x="210490" y="27760"/>
                  <a:pt x="209821" y="27532"/>
                </a:cubicBezTo>
                <a:lnTo>
                  <a:pt x="208263" y="26821"/>
                </a:lnTo>
                <a:cubicBezTo>
                  <a:pt x="208263" y="26821"/>
                  <a:pt x="207552" y="26821"/>
                  <a:pt x="206875" y="26956"/>
                </a:cubicBezTo>
                <a:lnTo>
                  <a:pt x="206164" y="27261"/>
                </a:lnTo>
                <a:lnTo>
                  <a:pt x="205317" y="27938"/>
                </a:lnTo>
                <a:lnTo>
                  <a:pt x="201626" y="27938"/>
                </a:lnTo>
                <a:lnTo>
                  <a:pt x="200644" y="26245"/>
                </a:lnTo>
                <a:cubicBezTo>
                  <a:pt x="200644" y="26245"/>
                  <a:pt x="200238" y="26110"/>
                  <a:pt x="199526" y="25568"/>
                </a:cubicBezTo>
                <a:lnTo>
                  <a:pt x="198815" y="25128"/>
                </a:lnTo>
                <a:cubicBezTo>
                  <a:pt x="198815" y="25128"/>
                  <a:pt x="198507" y="25351"/>
                  <a:pt x="198212" y="25351"/>
                </a:cubicBezTo>
                <a:cubicBezTo>
                  <a:pt x="197981" y="25351"/>
                  <a:pt x="197757" y="25213"/>
                  <a:pt x="197698" y="24721"/>
                </a:cubicBezTo>
                <a:lnTo>
                  <a:pt x="197393" y="23570"/>
                </a:lnTo>
                <a:cubicBezTo>
                  <a:pt x="197393" y="23570"/>
                  <a:pt x="196546" y="22588"/>
                  <a:pt x="195869" y="22452"/>
                </a:cubicBezTo>
                <a:lnTo>
                  <a:pt x="195158" y="22181"/>
                </a:lnTo>
                <a:lnTo>
                  <a:pt x="192754" y="22181"/>
                </a:lnTo>
                <a:lnTo>
                  <a:pt x="190925" y="21877"/>
                </a:lnTo>
                <a:lnTo>
                  <a:pt x="189774" y="21470"/>
                </a:lnTo>
                <a:cubicBezTo>
                  <a:pt x="188385" y="20488"/>
                  <a:pt x="189774" y="20759"/>
                  <a:pt x="188385" y="20488"/>
                </a:cubicBezTo>
                <a:cubicBezTo>
                  <a:pt x="187742" y="20404"/>
                  <a:pt x="187242" y="20404"/>
                  <a:pt x="186819" y="20404"/>
                </a:cubicBezTo>
                <a:cubicBezTo>
                  <a:pt x="186396" y="20404"/>
                  <a:pt x="186049" y="20404"/>
                  <a:pt x="185710" y="20319"/>
                </a:cubicBezTo>
                <a:cubicBezTo>
                  <a:pt x="184999" y="20048"/>
                  <a:pt x="183306" y="19201"/>
                  <a:pt x="183306" y="19201"/>
                </a:cubicBezTo>
                <a:cubicBezTo>
                  <a:pt x="183306" y="19201"/>
                  <a:pt x="183170" y="18626"/>
                  <a:pt x="182459" y="18084"/>
                </a:cubicBezTo>
                <a:lnTo>
                  <a:pt x="182154" y="17779"/>
                </a:lnTo>
                <a:cubicBezTo>
                  <a:pt x="182154" y="17644"/>
                  <a:pt x="182019" y="17508"/>
                  <a:pt x="181748" y="17373"/>
                </a:cubicBezTo>
                <a:cubicBezTo>
                  <a:pt x="180766" y="16391"/>
                  <a:pt x="179479" y="16086"/>
                  <a:pt x="179479" y="16086"/>
                </a:cubicBezTo>
                <a:lnTo>
                  <a:pt x="178497" y="16086"/>
                </a:lnTo>
                <a:lnTo>
                  <a:pt x="176939" y="15239"/>
                </a:lnTo>
                <a:lnTo>
                  <a:pt x="175957" y="14562"/>
                </a:lnTo>
                <a:lnTo>
                  <a:pt x="174535" y="14562"/>
                </a:lnTo>
                <a:cubicBezTo>
                  <a:pt x="174535" y="14562"/>
                  <a:pt x="174236" y="14861"/>
                  <a:pt x="173703" y="14861"/>
                </a:cubicBezTo>
                <a:cubicBezTo>
                  <a:pt x="173614" y="14861"/>
                  <a:pt x="173519" y="14852"/>
                  <a:pt x="173417" y="14833"/>
                </a:cubicBezTo>
                <a:cubicBezTo>
                  <a:pt x="173287" y="14783"/>
                  <a:pt x="173213" y="14765"/>
                  <a:pt x="173174" y="14765"/>
                </a:cubicBezTo>
                <a:cubicBezTo>
                  <a:pt x="173077" y="14765"/>
                  <a:pt x="173193" y="14874"/>
                  <a:pt x="173174" y="14874"/>
                </a:cubicBezTo>
                <a:cubicBezTo>
                  <a:pt x="173159" y="14874"/>
                  <a:pt x="173060" y="14806"/>
                  <a:pt x="172706" y="14562"/>
                </a:cubicBezTo>
                <a:cubicBezTo>
                  <a:pt x="171860" y="13851"/>
                  <a:pt x="173011" y="14257"/>
                  <a:pt x="171860" y="13851"/>
                </a:cubicBezTo>
                <a:cubicBezTo>
                  <a:pt x="170742" y="13411"/>
                  <a:pt x="169760" y="13411"/>
                  <a:pt x="169760" y="13411"/>
                </a:cubicBezTo>
                <a:lnTo>
                  <a:pt x="168609" y="13546"/>
                </a:lnTo>
                <a:lnTo>
                  <a:pt x="166780" y="13140"/>
                </a:lnTo>
                <a:lnTo>
                  <a:pt x="165392" y="12429"/>
                </a:lnTo>
                <a:cubicBezTo>
                  <a:pt x="165392" y="12429"/>
                  <a:pt x="165392" y="11718"/>
                  <a:pt x="164376" y="11582"/>
                </a:cubicBezTo>
                <a:cubicBezTo>
                  <a:pt x="164172" y="11514"/>
                  <a:pt x="164105" y="11480"/>
                  <a:pt x="164088" y="11480"/>
                </a:cubicBezTo>
                <a:cubicBezTo>
                  <a:pt x="164071" y="11480"/>
                  <a:pt x="164105" y="11514"/>
                  <a:pt x="164105" y="11582"/>
                </a:cubicBezTo>
                <a:cubicBezTo>
                  <a:pt x="164105" y="11582"/>
                  <a:pt x="163969" y="11447"/>
                  <a:pt x="163529" y="11311"/>
                </a:cubicBezTo>
                <a:cubicBezTo>
                  <a:pt x="162141" y="10871"/>
                  <a:pt x="163529" y="11006"/>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533"/>
                  <a:pt x="155825" y="9533"/>
                  <a:pt x="155876" y="9533"/>
                </a:cubicBezTo>
                <a:cubicBezTo>
                  <a:pt x="155927" y="9533"/>
                  <a:pt x="155927" y="9533"/>
                  <a:pt x="155232" y="9178"/>
                </a:cubicBezTo>
                <a:lnTo>
                  <a:pt x="153810" y="8636"/>
                </a:lnTo>
                <a:lnTo>
                  <a:pt x="152388" y="7925"/>
                </a:lnTo>
                <a:lnTo>
                  <a:pt x="151270" y="7214"/>
                </a:lnTo>
                <a:cubicBezTo>
                  <a:pt x="151270" y="7214"/>
                  <a:pt x="149442" y="6943"/>
                  <a:pt x="148731" y="6638"/>
                </a:cubicBezTo>
                <a:cubicBezTo>
                  <a:pt x="148019" y="6502"/>
                  <a:pt x="146766" y="6502"/>
                  <a:pt x="146055" y="5791"/>
                </a:cubicBezTo>
                <a:lnTo>
                  <a:pt x="145920" y="5656"/>
                </a:lnTo>
                <a:lnTo>
                  <a:pt x="145751" y="5520"/>
                </a:lnTo>
                <a:cubicBezTo>
                  <a:pt x="145615" y="5520"/>
                  <a:pt x="145615" y="5385"/>
                  <a:pt x="145344" y="5080"/>
                </a:cubicBezTo>
                <a:cubicBezTo>
                  <a:pt x="144227" y="3963"/>
                  <a:pt x="143651" y="3692"/>
                  <a:pt x="142940" y="2981"/>
                </a:cubicBezTo>
                <a:cubicBezTo>
                  <a:pt x="142652" y="2625"/>
                  <a:pt x="142440" y="2625"/>
                  <a:pt x="142212" y="2625"/>
                </a:cubicBezTo>
                <a:cubicBezTo>
                  <a:pt x="141983" y="2625"/>
                  <a:pt x="141738" y="2625"/>
                  <a:pt x="141382" y="2270"/>
                </a:cubicBezTo>
                <a:lnTo>
                  <a:pt x="140671" y="1558"/>
                </a:lnTo>
                <a:cubicBezTo>
                  <a:pt x="140671" y="1558"/>
                  <a:pt x="140671" y="1623"/>
                  <a:pt x="140588" y="1623"/>
                </a:cubicBezTo>
                <a:cubicBezTo>
                  <a:pt x="140491" y="1623"/>
                  <a:pt x="140280" y="1535"/>
                  <a:pt x="139824" y="1152"/>
                </a:cubicBezTo>
                <a:cubicBezTo>
                  <a:pt x="138842" y="441"/>
                  <a:pt x="139824" y="712"/>
                  <a:pt x="138842" y="441"/>
                </a:cubicBezTo>
                <a:lnTo>
                  <a:pt x="137996" y="305"/>
                </a:lnTo>
                <a:cubicBezTo>
                  <a:pt x="137996" y="305"/>
                  <a:pt x="137755" y="366"/>
                  <a:pt x="137384" y="366"/>
                </a:cubicBezTo>
                <a:cubicBezTo>
                  <a:pt x="137198" y="366"/>
                  <a:pt x="136980" y="351"/>
                  <a:pt x="136743" y="305"/>
                </a:cubicBezTo>
                <a:cubicBezTo>
                  <a:pt x="136552" y="224"/>
                  <a:pt x="136403" y="195"/>
                  <a:pt x="136272" y="195"/>
                </a:cubicBezTo>
                <a:cubicBezTo>
                  <a:pt x="135985" y="195"/>
                  <a:pt x="135792" y="332"/>
                  <a:pt x="135453" y="332"/>
                </a:cubicBezTo>
                <a:cubicBezTo>
                  <a:pt x="135373" y="332"/>
                  <a:pt x="135285" y="324"/>
                  <a:pt x="135185" y="305"/>
                </a:cubicBezTo>
                <a:lnTo>
                  <a:pt x="134474" y="1"/>
                </a:ln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18" name="Google Shape;1618;p30"/>
          <p:cNvSpPr/>
          <p:nvPr/>
        </p:nvSpPr>
        <p:spPr>
          <a:xfrm>
            <a:off x="0" y="1549001"/>
            <a:ext cx="12191647" cy="5331140"/>
          </a:xfrm>
          <a:custGeom>
            <a:avLst/>
            <a:gdLst/>
            <a:ahLst/>
            <a:cxnLst/>
            <a:rect l="l" t="t" r="r" b="b"/>
            <a:pathLst>
              <a:path w="262751" h="161566" extrusionOk="0">
                <a:moveTo>
                  <a:pt x="134474" y="1"/>
                </a:moveTo>
                <a:cubicBezTo>
                  <a:pt x="134474" y="1"/>
                  <a:pt x="133627" y="441"/>
                  <a:pt x="132916" y="441"/>
                </a:cubicBezTo>
                <a:cubicBezTo>
                  <a:pt x="132205" y="441"/>
                  <a:pt x="131087" y="983"/>
                  <a:pt x="131087" y="983"/>
                </a:cubicBezTo>
                <a:lnTo>
                  <a:pt x="129835" y="1423"/>
                </a:lnTo>
                <a:cubicBezTo>
                  <a:pt x="129835" y="1423"/>
                  <a:pt x="129123" y="2405"/>
                  <a:pt x="128277" y="2405"/>
                </a:cubicBezTo>
                <a:cubicBezTo>
                  <a:pt x="127622" y="2405"/>
                  <a:pt x="127961" y="2089"/>
                  <a:pt x="127888" y="2089"/>
                </a:cubicBezTo>
                <a:cubicBezTo>
                  <a:pt x="127852" y="2089"/>
                  <a:pt x="127712" y="2168"/>
                  <a:pt x="127295" y="2405"/>
                </a:cubicBezTo>
                <a:cubicBezTo>
                  <a:pt x="126143" y="2981"/>
                  <a:pt x="127295" y="2541"/>
                  <a:pt x="126143" y="2981"/>
                </a:cubicBezTo>
                <a:cubicBezTo>
                  <a:pt x="125746" y="3174"/>
                  <a:pt x="125631" y="3212"/>
                  <a:pt x="125598" y="3212"/>
                </a:cubicBezTo>
                <a:cubicBezTo>
                  <a:pt x="125576" y="3212"/>
                  <a:pt x="125590" y="3195"/>
                  <a:pt x="125581" y="3195"/>
                </a:cubicBezTo>
                <a:cubicBezTo>
                  <a:pt x="125566" y="3195"/>
                  <a:pt x="125483" y="3246"/>
                  <a:pt x="125026" y="3523"/>
                </a:cubicBezTo>
                <a:lnTo>
                  <a:pt x="123908" y="4234"/>
                </a:lnTo>
                <a:cubicBezTo>
                  <a:pt x="123908" y="4234"/>
                  <a:pt x="123693" y="4736"/>
                  <a:pt x="123123" y="4736"/>
                </a:cubicBezTo>
                <a:cubicBezTo>
                  <a:pt x="123014" y="4736"/>
                  <a:pt x="122892" y="4718"/>
                  <a:pt x="122757" y="4674"/>
                </a:cubicBezTo>
                <a:lnTo>
                  <a:pt x="121775" y="4369"/>
                </a:lnTo>
                <a:lnTo>
                  <a:pt x="119506" y="4369"/>
                </a:lnTo>
                <a:lnTo>
                  <a:pt x="117406" y="4674"/>
                </a:lnTo>
                <a:lnTo>
                  <a:pt x="115273" y="4674"/>
                </a:lnTo>
                <a:cubicBezTo>
                  <a:pt x="115273" y="4674"/>
                  <a:pt x="115092" y="4795"/>
                  <a:pt x="114761" y="4795"/>
                </a:cubicBezTo>
                <a:cubicBezTo>
                  <a:pt x="114596" y="4795"/>
                  <a:pt x="114393" y="4764"/>
                  <a:pt x="114156" y="4674"/>
                </a:cubicBezTo>
                <a:cubicBezTo>
                  <a:pt x="114007" y="4610"/>
                  <a:pt x="113840" y="4585"/>
                  <a:pt x="113670" y="4585"/>
                </a:cubicBezTo>
                <a:cubicBezTo>
                  <a:pt x="113026" y="4585"/>
                  <a:pt x="112327" y="4945"/>
                  <a:pt x="112327" y="4945"/>
                </a:cubicBezTo>
                <a:lnTo>
                  <a:pt x="110498" y="6063"/>
                </a:lnTo>
                <a:lnTo>
                  <a:pt x="110193" y="6909"/>
                </a:lnTo>
                <a:cubicBezTo>
                  <a:pt x="110193" y="6909"/>
                  <a:pt x="110498" y="6909"/>
                  <a:pt x="109347" y="7349"/>
                </a:cubicBezTo>
                <a:cubicBezTo>
                  <a:pt x="108229" y="7925"/>
                  <a:pt x="105825" y="8772"/>
                  <a:pt x="105825" y="8772"/>
                </a:cubicBezTo>
                <a:cubicBezTo>
                  <a:pt x="105825" y="8772"/>
                  <a:pt x="105419" y="9043"/>
                  <a:pt x="104572" y="9314"/>
                </a:cubicBezTo>
                <a:cubicBezTo>
                  <a:pt x="103590" y="9449"/>
                  <a:pt x="102439" y="9889"/>
                  <a:pt x="102439" y="9889"/>
                </a:cubicBezTo>
                <a:cubicBezTo>
                  <a:pt x="102439" y="9889"/>
                  <a:pt x="102714" y="10249"/>
                  <a:pt x="101707" y="10249"/>
                </a:cubicBezTo>
                <a:cubicBezTo>
                  <a:pt x="101441" y="10249"/>
                  <a:pt x="101085" y="10224"/>
                  <a:pt x="100610" y="10160"/>
                </a:cubicBezTo>
                <a:lnTo>
                  <a:pt x="98206" y="9889"/>
                </a:lnTo>
                <a:cubicBezTo>
                  <a:pt x="98206" y="9889"/>
                  <a:pt x="98206" y="9754"/>
                  <a:pt x="97359" y="9449"/>
                </a:cubicBezTo>
                <a:cubicBezTo>
                  <a:pt x="97218" y="9430"/>
                  <a:pt x="97124" y="9422"/>
                  <a:pt x="97062" y="9422"/>
                </a:cubicBezTo>
                <a:cubicBezTo>
                  <a:pt x="96846" y="9422"/>
                  <a:pt x="97027" y="9515"/>
                  <a:pt x="96991" y="9515"/>
                </a:cubicBezTo>
                <a:cubicBezTo>
                  <a:pt x="96965" y="9515"/>
                  <a:pt x="96831" y="9469"/>
                  <a:pt x="96377" y="9314"/>
                </a:cubicBezTo>
                <a:lnTo>
                  <a:pt x="95260" y="8772"/>
                </a:lnTo>
                <a:cubicBezTo>
                  <a:pt x="95260" y="8772"/>
                  <a:pt x="94978" y="9118"/>
                  <a:pt x="94154" y="9118"/>
                </a:cubicBezTo>
                <a:cubicBezTo>
                  <a:pt x="93948" y="9118"/>
                  <a:pt x="93709" y="9097"/>
                  <a:pt x="93431" y="9043"/>
                </a:cubicBezTo>
                <a:cubicBezTo>
                  <a:pt x="93153" y="8990"/>
                  <a:pt x="92897" y="8968"/>
                  <a:pt x="92660" y="8968"/>
                </a:cubicBezTo>
                <a:cubicBezTo>
                  <a:pt x="91683" y="8968"/>
                  <a:pt x="91023" y="9340"/>
                  <a:pt x="90451" y="9449"/>
                </a:cubicBezTo>
                <a:lnTo>
                  <a:pt x="89740" y="9754"/>
                </a:lnTo>
                <a:lnTo>
                  <a:pt x="89029" y="9889"/>
                </a:lnTo>
                <a:lnTo>
                  <a:pt x="87640" y="10160"/>
                </a:lnTo>
                <a:lnTo>
                  <a:pt x="85812" y="10160"/>
                </a:lnTo>
                <a:lnTo>
                  <a:pt x="83949" y="9889"/>
                </a:lnTo>
                <a:lnTo>
                  <a:pt x="83102" y="9889"/>
                </a:lnTo>
                <a:cubicBezTo>
                  <a:pt x="83102" y="9889"/>
                  <a:pt x="82831" y="9889"/>
                  <a:pt x="81714" y="9754"/>
                </a:cubicBezTo>
                <a:lnTo>
                  <a:pt x="80563" y="9449"/>
                </a:lnTo>
                <a:cubicBezTo>
                  <a:pt x="79310" y="9314"/>
                  <a:pt x="80563" y="9314"/>
                  <a:pt x="79310" y="9314"/>
                </a:cubicBezTo>
                <a:cubicBezTo>
                  <a:pt x="78192" y="9314"/>
                  <a:pt x="77041" y="9043"/>
                  <a:pt x="77041" y="9043"/>
                </a:cubicBezTo>
                <a:lnTo>
                  <a:pt x="71961" y="9043"/>
                </a:lnTo>
                <a:lnTo>
                  <a:pt x="69997" y="9449"/>
                </a:lnTo>
                <a:cubicBezTo>
                  <a:pt x="68575" y="9449"/>
                  <a:pt x="66475" y="10600"/>
                  <a:pt x="66475" y="10600"/>
                </a:cubicBezTo>
                <a:lnTo>
                  <a:pt x="65324" y="11312"/>
                </a:lnTo>
                <a:lnTo>
                  <a:pt x="63631" y="11582"/>
                </a:lnTo>
                <a:lnTo>
                  <a:pt x="61667" y="11853"/>
                </a:lnTo>
                <a:lnTo>
                  <a:pt x="60414" y="12294"/>
                </a:lnTo>
                <a:lnTo>
                  <a:pt x="58551" y="12294"/>
                </a:lnTo>
                <a:lnTo>
                  <a:pt x="57027" y="11853"/>
                </a:lnTo>
                <a:lnTo>
                  <a:pt x="55165" y="11853"/>
                </a:lnTo>
                <a:cubicBezTo>
                  <a:pt x="54713" y="11853"/>
                  <a:pt x="55059" y="11733"/>
                  <a:pt x="55009" y="11733"/>
                </a:cubicBezTo>
                <a:cubicBezTo>
                  <a:pt x="54984" y="11733"/>
                  <a:pt x="54860" y="11763"/>
                  <a:pt x="54487" y="11853"/>
                </a:cubicBezTo>
                <a:cubicBezTo>
                  <a:pt x="53336" y="11989"/>
                  <a:pt x="52930" y="13005"/>
                  <a:pt x="52930" y="13005"/>
                </a:cubicBezTo>
                <a:cubicBezTo>
                  <a:pt x="52930" y="13005"/>
                  <a:pt x="52472" y="13894"/>
                  <a:pt x="51868" y="13894"/>
                </a:cubicBezTo>
                <a:cubicBezTo>
                  <a:pt x="51795" y="13894"/>
                  <a:pt x="51720" y="13881"/>
                  <a:pt x="51643" y="13851"/>
                </a:cubicBezTo>
                <a:cubicBezTo>
                  <a:pt x="51273" y="13736"/>
                  <a:pt x="51676" y="13447"/>
                  <a:pt x="51614" y="13447"/>
                </a:cubicBezTo>
                <a:cubicBezTo>
                  <a:pt x="51586" y="13447"/>
                  <a:pt x="51456" y="13510"/>
                  <a:pt x="51101" y="13682"/>
                </a:cubicBezTo>
                <a:cubicBezTo>
                  <a:pt x="49814" y="14122"/>
                  <a:pt x="48968" y="14833"/>
                  <a:pt x="48968" y="14833"/>
                </a:cubicBezTo>
                <a:lnTo>
                  <a:pt x="47986" y="15545"/>
                </a:lnTo>
                <a:lnTo>
                  <a:pt x="46157" y="16797"/>
                </a:lnTo>
                <a:cubicBezTo>
                  <a:pt x="46157" y="16797"/>
                  <a:pt x="46428" y="17509"/>
                  <a:pt x="45006" y="17780"/>
                </a:cubicBezTo>
                <a:lnTo>
                  <a:pt x="43617" y="18084"/>
                </a:lnTo>
                <a:lnTo>
                  <a:pt x="42466" y="18491"/>
                </a:lnTo>
                <a:lnTo>
                  <a:pt x="41788" y="19913"/>
                </a:lnTo>
                <a:cubicBezTo>
                  <a:pt x="41788" y="19913"/>
                  <a:pt x="41643" y="20639"/>
                  <a:pt x="41084" y="20639"/>
                </a:cubicBezTo>
                <a:cubicBezTo>
                  <a:pt x="41039" y="20639"/>
                  <a:pt x="40992" y="20634"/>
                  <a:pt x="40942" y="20624"/>
                </a:cubicBezTo>
                <a:lnTo>
                  <a:pt x="40231" y="20319"/>
                </a:lnTo>
                <a:lnTo>
                  <a:pt x="39249" y="20048"/>
                </a:lnTo>
                <a:lnTo>
                  <a:pt x="37691" y="20048"/>
                </a:lnTo>
                <a:lnTo>
                  <a:pt x="36269" y="21301"/>
                </a:lnTo>
                <a:lnTo>
                  <a:pt x="35998" y="22148"/>
                </a:lnTo>
                <a:lnTo>
                  <a:pt x="34846" y="22588"/>
                </a:lnTo>
                <a:lnTo>
                  <a:pt x="34000" y="22148"/>
                </a:lnTo>
                <a:lnTo>
                  <a:pt x="33018" y="21742"/>
                </a:lnTo>
                <a:cubicBezTo>
                  <a:pt x="33018" y="21742"/>
                  <a:pt x="32611" y="21742"/>
                  <a:pt x="31900" y="21471"/>
                </a:cubicBezTo>
                <a:cubicBezTo>
                  <a:pt x="31189" y="21301"/>
                  <a:pt x="29631" y="21301"/>
                  <a:pt x="29631" y="21301"/>
                </a:cubicBezTo>
                <a:lnTo>
                  <a:pt x="28649" y="21301"/>
                </a:lnTo>
                <a:lnTo>
                  <a:pt x="28243" y="20048"/>
                </a:lnTo>
                <a:lnTo>
                  <a:pt x="26380" y="19202"/>
                </a:lnTo>
                <a:lnTo>
                  <a:pt x="24281" y="19913"/>
                </a:lnTo>
                <a:lnTo>
                  <a:pt x="23299" y="20048"/>
                </a:lnTo>
                <a:lnTo>
                  <a:pt x="22452" y="20048"/>
                </a:lnTo>
                <a:cubicBezTo>
                  <a:pt x="22452" y="20048"/>
                  <a:pt x="22012" y="20048"/>
                  <a:pt x="21301" y="19913"/>
                </a:cubicBezTo>
                <a:cubicBezTo>
                  <a:pt x="20962" y="19761"/>
                  <a:pt x="21250" y="19761"/>
                  <a:pt x="21394" y="19761"/>
                </a:cubicBezTo>
                <a:cubicBezTo>
                  <a:pt x="21538" y="19761"/>
                  <a:pt x="21538" y="19761"/>
                  <a:pt x="20624" y="19608"/>
                </a:cubicBezTo>
                <a:cubicBezTo>
                  <a:pt x="18761" y="19337"/>
                  <a:pt x="19608" y="19337"/>
                  <a:pt x="18761" y="19337"/>
                </a:cubicBezTo>
                <a:lnTo>
                  <a:pt x="17779" y="19337"/>
                </a:lnTo>
                <a:cubicBezTo>
                  <a:pt x="17779" y="19337"/>
                  <a:pt x="16661" y="19913"/>
                  <a:pt x="15950" y="19913"/>
                </a:cubicBezTo>
                <a:lnTo>
                  <a:pt x="15239" y="19913"/>
                </a:lnTo>
                <a:cubicBezTo>
                  <a:pt x="14314" y="19913"/>
                  <a:pt x="14758" y="19973"/>
                  <a:pt x="14655" y="19973"/>
                </a:cubicBezTo>
                <a:cubicBezTo>
                  <a:pt x="14603" y="19973"/>
                  <a:pt x="14415" y="19958"/>
                  <a:pt x="13851" y="19913"/>
                </a:cubicBezTo>
                <a:lnTo>
                  <a:pt x="11988" y="19337"/>
                </a:lnTo>
                <a:lnTo>
                  <a:pt x="11006" y="19473"/>
                </a:lnTo>
                <a:lnTo>
                  <a:pt x="10295" y="20319"/>
                </a:lnTo>
                <a:lnTo>
                  <a:pt x="10295" y="21471"/>
                </a:lnTo>
                <a:lnTo>
                  <a:pt x="9889" y="23299"/>
                </a:lnTo>
                <a:lnTo>
                  <a:pt x="9178" y="24552"/>
                </a:lnTo>
                <a:lnTo>
                  <a:pt x="8771" y="25534"/>
                </a:lnTo>
                <a:lnTo>
                  <a:pt x="8771" y="26246"/>
                </a:lnTo>
                <a:lnTo>
                  <a:pt x="8331" y="27092"/>
                </a:lnTo>
                <a:lnTo>
                  <a:pt x="7213" y="28243"/>
                </a:lnTo>
                <a:lnTo>
                  <a:pt x="6909" y="29226"/>
                </a:lnTo>
                <a:lnTo>
                  <a:pt x="6773" y="29937"/>
                </a:lnTo>
                <a:lnTo>
                  <a:pt x="6773" y="30614"/>
                </a:lnTo>
                <a:lnTo>
                  <a:pt x="6062" y="32307"/>
                </a:lnTo>
                <a:lnTo>
                  <a:pt x="5215" y="33154"/>
                </a:lnTo>
                <a:lnTo>
                  <a:pt x="4369" y="33594"/>
                </a:lnTo>
                <a:lnTo>
                  <a:pt x="3692" y="34576"/>
                </a:lnTo>
                <a:lnTo>
                  <a:pt x="2845" y="35558"/>
                </a:lnTo>
                <a:lnTo>
                  <a:pt x="2134" y="36134"/>
                </a:lnTo>
                <a:lnTo>
                  <a:pt x="983" y="36269"/>
                </a:lnTo>
                <a:lnTo>
                  <a:pt x="0" y="37116"/>
                </a:lnTo>
                <a:lnTo>
                  <a:pt x="0" y="161566"/>
                </a:lnTo>
                <a:lnTo>
                  <a:pt x="262750" y="161566"/>
                </a:lnTo>
                <a:lnTo>
                  <a:pt x="262750" y="24010"/>
                </a:lnTo>
                <a:lnTo>
                  <a:pt x="261734" y="23570"/>
                </a:lnTo>
                <a:lnTo>
                  <a:pt x="260617" y="24010"/>
                </a:lnTo>
                <a:lnTo>
                  <a:pt x="259195" y="24417"/>
                </a:lnTo>
                <a:lnTo>
                  <a:pt x="256960" y="24281"/>
                </a:lnTo>
                <a:lnTo>
                  <a:pt x="254555" y="23841"/>
                </a:lnTo>
                <a:lnTo>
                  <a:pt x="252997" y="22588"/>
                </a:lnTo>
                <a:lnTo>
                  <a:pt x="252286" y="21742"/>
                </a:lnTo>
                <a:cubicBezTo>
                  <a:pt x="252286" y="21742"/>
                  <a:pt x="252591" y="21030"/>
                  <a:pt x="251880" y="20624"/>
                </a:cubicBezTo>
                <a:lnTo>
                  <a:pt x="251169" y="20048"/>
                </a:lnTo>
                <a:lnTo>
                  <a:pt x="250051" y="18762"/>
                </a:lnTo>
                <a:lnTo>
                  <a:pt x="248358" y="18084"/>
                </a:lnTo>
                <a:lnTo>
                  <a:pt x="246800" y="18084"/>
                </a:lnTo>
                <a:lnTo>
                  <a:pt x="244667" y="18762"/>
                </a:lnTo>
                <a:lnTo>
                  <a:pt x="243109" y="18762"/>
                </a:lnTo>
                <a:lnTo>
                  <a:pt x="242127" y="18931"/>
                </a:lnTo>
                <a:lnTo>
                  <a:pt x="240739" y="19202"/>
                </a:lnTo>
                <a:lnTo>
                  <a:pt x="237048" y="20624"/>
                </a:lnTo>
                <a:lnTo>
                  <a:pt x="236201" y="21471"/>
                </a:lnTo>
                <a:lnTo>
                  <a:pt x="235930" y="22453"/>
                </a:lnTo>
                <a:lnTo>
                  <a:pt x="234948" y="23570"/>
                </a:lnTo>
                <a:lnTo>
                  <a:pt x="233797" y="24010"/>
                </a:lnTo>
                <a:cubicBezTo>
                  <a:pt x="233797" y="24010"/>
                  <a:pt x="233390" y="24281"/>
                  <a:pt x="232679" y="24417"/>
                </a:cubicBezTo>
                <a:lnTo>
                  <a:pt x="231968" y="24688"/>
                </a:lnTo>
                <a:cubicBezTo>
                  <a:pt x="231968" y="24688"/>
                  <a:pt x="231833" y="25399"/>
                  <a:pt x="231121" y="25399"/>
                </a:cubicBezTo>
                <a:lnTo>
                  <a:pt x="230410" y="25399"/>
                </a:lnTo>
                <a:cubicBezTo>
                  <a:pt x="230410" y="25399"/>
                  <a:pt x="229293" y="25128"/>
                  <a:pt x="228582" y="25128"/>
                </a:cubicBezTo>
                <a:lnTo>
                  <a:pt x="226177" y="25128"/>
                </a:lnTo>
                <a:lnTo>
                  <a:pt x="225060" y="26110"/>
                </a:lnTo>
                <a:lnTo>
                  <a:pt x="224213" y="26821"/>
                </a:lnTo>
                <a:cubicBezTo>
                  <a:pt x="223468" y="26821"/>
                  <a:pt x="223777" y="26565"/>
                  <a:pt x="223694" y="26565"/>
                </a:cubicBezTo>
                <a:cubicBezTo>
                  <a:pt x="223653" y="26565"/>
                  <a:pt x="223513" y="26629"/>
                  <a:pt x="223096" y="26821"/>
                </a:cubicBezTo>
                <a:lnTo>
                  <a:pt x="221673" y="27228"/>
                </a:lnTo>
                <a:cubicBezTo>
                  <a:pt x="221673" y="27228"/>
                  <a:pt x="221673" y="27668"/>
                  <a:pt x="220691" y="27668"/>
                </a:cubicBezTo>
                <a:cubicBezTo>
                  <a:pt x="219845" y="27668"/>
                  <a:pt x="218558" y="27228"/>
                  <a:pt x="218558" y="27228"/>
                </a:cubicBezTo>
                <a:lnTo>
                  <a:pt x="217440" y="26821"/>
                </a:lnTo>
                <a:cubicBezTo>
                  <a:pt x="217440" y="26821"/>
                  <a:pt x="217380" y="26881"/>
                  <a:pt x="217129" y="26881"/>
                </a:cubicBezTo>
                <a:cubicBezTo>
                  <a:pt x="217004" y="26881"/>
                  <a:pt x="216831" y="26866"/>
                  <a:pt x="216594" y="26821"/>
                </a:cubicBezTo>
                <a:cubicBezTo>
                  <a:pt x="216093" y="26631"/>
                  <a:pt x="216716" y="26423"/>
                  <a:pt x="216587" y="26423"/>
                </a:cubicBezTo>
                <a:cubicBezTo>
                  <a:pt x="216532" y="26423"/>
                  <a:pt x="216344" y="26460"/>
                  <a:pt x="215883" y="26550"/>
                </a:cubicBezTo>
                <a:cubicBezTo>
                  <a:pt x="214189" y="26821"/>
                  <a:pt x="213072" y="27532"/>
                  <a:pt x="213072" y="27532"/>
                </a:cubicBezTo>
                <a:lnTo>
                  <a:pt x="211954" y="27939"/>
                </a:lnTo>
                <a:lnTo>
                  <a:pt x="211108" y="27668"/>
                </a:lnTo>
                <a:lnTo>
                  <a:pt x="211108" y="27668"/>
                </a:lnTo>
                <a:cubicBezTo>
                  <a:pt x="211108" y="27668"/>
                  <a:pt x="211263" y="27888"/>
                  <a:pt x="210982" y="27888"/>
                </a:cubicBezTo>
                <a:cubicBezTo>
                  <a:pt x="210808" y="27888"/>
                  <a:pt x="210467" y="27804"/>
                  <a:pt x="209821" y="27532"/>
                </a:cubicBezTo>
                <a:lnTo>
                  <a:pt x="208263" y="26821"/>
                </a:lnTo>
                <a:cubicBezTo>
                  <a:pt x="208263" y="26821"/>
                  <a:pt x="207552" y="26821"/>
                  <a:pt x="206875" y="26957"/>
                </a:cubicBezTo>
                <a:lnTo>
                  <a:pt x="206164" y="27228"/>
                </a:lnTo>
                <a:lnTo>
                  <a:pt x="205317" y="27939"/>
                </a:lnTo>
                <a:lnTo>
                  <a:pt x="201626" y="27939"/>
                </a:lnTo>
                <a:lnTo>
                  <a:pt x="200644" y="26246"/>
                </a:lnTo>
                <a:cubicBezTo>
                  <a:pt x="200644" y="26246"/>
                  <a:pt x="200238" y="26110"/>
                  <a:pt x="199526" y="25704"/>
                </a:cubicBezTo>
                <a:lnTo>
                  <a:pt x="198815" y="25128"/>
                </a:lnTo>
                <a:cubicBezTo>
                  <a:pt x="198815" y="25128"/>
                  <a:pt x="198515" y="25345"/>
                  <a:pt x="198224" y="25345"/>
                </a:cubicBezTo>
                <a:cubicBezTo>
                  <a:pt x="197988" y="25345"/>
                  <a:pt x="197758" y="25203"/>
                  <a:pt x="197698" y="24688"/>
                </a:cubicBezTo>
                <a:lnTo>
                  <a:pt x="197393" y="23570"/>
                </a:lnTo>
                <a:cubicBezTo>
                  <a:pt x="197393" y="23570"/>
                  <a:pt x="196546" y="22588"/>
                  <a:pt x="195869" y="22453"/>
                </a:cubicBezTo>
                <a:lnTo>
                  <a:pt x="195158" y="22148"/>
                </a:lnTo>
                <a:lnTo>
                  <a:pt x="192754" y="22148"/>
                </a:lnTo>
                <a:lnTo>
                  <a:pt x="190925" y="21877"/>
                </a:lnTo>
                <a:lnTo>
                  <a:pt x="189774" y="21471"/>
                </a:lnTo>
                <a:cubicBezTo>
                  <a:pt x="188385" y="20624"/>
                  <a:pt x="189774" y="20760"/>
                  <a:pt x="188385" y="20624"/>
                </a:cubicBezTo>
                <a:cubicBezTo>
                  <a:pt x="187742" y="20472"/>
                  <a:pt x="187242" y="20472"/>
                  <a:pt x="186819" y="20472"/>
                </a:cubicBezTo>
                <a:cubicBezTo>
                  <a:pt x="186396" y="20472"/>
                  <a:pt x="186049" y="20472"/>
                  <a:pt x="185710" y="20319"/>
                </a:cubicBezTo>
                <a:cubicBezTo>
                  <a:pt x="184999" y="20048"/>
                  <a:pt x="183306" y="19202"/>
                  <a:pt x="183306" y="19202"/>
                </a:cubicBezTo>
                <a:cubicBezTo>
                  <a:pt x="183306" y="19202"/>
                  <a:pt x="183170" y="18762"/>
                  <a:pt x="182459" y="18084"/>
                </a:cubicBezTo>
                <a:cubicBezTo>
                  <a:pt x="182324" y="17915"/>
                  <a:pt x="182154" y="17780"/>
                  <a:pt x="182154" y="17780"/>
                </a:cubicBezTo>
                <a:cubicBezTo>
                  <a:pt x="182154" y="17644"/>
                  <a:pt x="182019" y="17644"/>
                  <a:pt x="181748" y="17373"/>
                </a:cubicBezTo>
                <a:cubicBezTo>
                  <a:pt x="180766" y="16391"/>
                  <a:pt x="179479" y="16222"/>
                  <a:pt x="179479" y="16222"/>
                </a:cubicBezTo>
                <a:lnTo>
                  <a:pt x="178497" y="16222"/>
                </a:lnTo>
                <a:lnTo>
                  <a:pt x="176939" y="15240"/>
                </a:lnTo>
                <a:lnTo>
                  <a:pt x="175957" y="14529"/>
                </a:lnTo>
                <a:lnTo>
                  <a:pt x="174535" y="14529"/>
                </a:lnTo>
                <a:cubicBezTo>
                  <a:pt x="174535" y="14529"/>
                  <a:pt x="174230" y="14859"/>
                  <a:pt x="173685" y="14859"/>
                </a:cubicBezTo>
                <a:cubicBezTo>
                  <a:pt x="173602" y="14859"/>
                  <a:pt x="173512" y="14851"/>
                  <a:pt x="173417" y="14833"/>
                </a:cubicBezTo>
                <a:cubicBezTo>
                  <a:pt x="173278" y="14774"/>
                  <a:pt x="173203" y="14753"/>
                  <a:pt x="173167" y="14753"/>
                </a:cubicBezTo>
                <a:cubicBezTo>
                  <a:pt x="173084" y="14753"/>
                  <a:pt x="173191" y="14857"/>
                  <a:pt x="173174" y="14857"/>
                </a:cubicBezTo>
                <a:cubicBezTo>
                  <a:pt x="173160" y="14857"/>
                  <a:pt x="173063" y="14787"/>
                  <a:pt x="172706" y="14529"/>
                </a:cubicBezTo>
                <a:cubicBezTo>
                  <a:pt x="171860" y="13851"/>
                  <a:pt x="173011" y="14393"/>
                  <a:pt x="171860" y="13851"/>
                </a:cubicBezTo>
                <a:cubicBezTo>
                  <a:pt x="170742" y="13411"/>
                  <a:pt x="169760" y="13411"/>
                  <a:pt x="169760" y="13411"/>
                </a:cubicBezTo>
                <a:lnTo>
                  <a:pt x="168609" y="13682"/>
                </a:lnTo>
                <a:lnTo>
                  <a:pt x="166780" y="13140"/>
                </a:lnTo>
                <a:lnTo>
                  <a:pt x="165392" y="12429"/>
                </a:lnTo>
                <a:cubicBezTo>
                  <a:pt x="165392" y="12429"/>
                  <a:pt x="165392" y="11853"/>
                  <a:pt x="164376" y="11582"/>
                </a:cubicBezTo>
                <a:cubicBezTo>
                  <a:pt x="164240" y="11537"/>
                  <a:pt x="164165" y="11522"/>
                  <a:pt x="164125" y="11522"/>
                </a:cubicBezTo>
                <a:cubicBezTo>
                  <a:pt x="164045" y="11522"/>
                  <a:pt x="164105" y="11582"/>
                  <a:pt x="164105" y="11582"/>
                </a:cubicBezTo>
                <a:cubicBezTo>
                  <a:pt x="164105" y="11582"/>
                  <a:pt x="163969" y="11447"/>
                  <a:pt x="163529" y="11312"/>
                </a:cubicBezTo>
                <a:cubicBezTo>
                  <a:pt x="162141" y="10871"/>
                  <a:pt x="163529" y="11142"/>
                  <a:pt x="162141" y="10871"/>
                </a:cubicBezTo>
                <a:cubicBezTo>
                  <a:pt x="160718" y="10600"/>
                  <a:pt x="159872" y="10600"/>
                  <a:pt x="159872" y="10600"/>
                </a:cubicBezTo>
                <a:cubicBezTo>
                  <a:pt x="158450" y="10465"/>
                  <a:pt x="159601" y="10465"/>
                  <a:pt x="158450" y="10465"/>
                </a:cubicBezTo>
                <a:lnTo>
                  <a:pt x="157332" y="10465"/>
                </a:lnTo>
                <a:cubicBezTo>
                  <a:pt x="157332" y="10465"/>
                  <a:pt x="157311" y="10475"/>
                  <a:pt x="157264" y="10475"/>
                </a:cubicBezTo>
                <a:cubicBezTo>
                  <a:pt x="157139" y="10475"/>
                  <a:pt x="156828" y="10404"/>
                  <a:pt x="156214" y="9889"/>
                </a:cubicBezTo>
                <a:cubicBezTo>
                  <a:pt x="155723" y="9601"/>
                  <a:pt x="155825" y="9601"/>
                  <a:pt x="155876" y="9601"/>
                </a:cubicBezTo>
                <a:cubicBezTo>
                  <a:pt x="155927" y="9601"/>
                  <a:pt x="155927" y="9601"/>
                  <a:pt x="155232" y="9314"/>
                </a:cubicBezTo>
                <a:lnTo>
                  <a:pt x="153810" y="8602"/>
                </a:lnTo>
                <a:lnTo>
                  <a:pt x="152388" y="7925"/>
                </a:lnTo>
                <a:lnTo>
                  <a:pt x="151270" y="7214"/>
                </a:lnTo>
                <a:cubicBezTo>
                  <a:pt x="151270" y="7214"/>
                  <a:pt x="149442" y="6909"/>
                  <a:pt x="148731" y="6774"/>
                </a:cubicBezTo>
                <a:cubicBezTo>
                  <a:pt x="148019" y="6503"/>
                  <a:pt x="146766" y="6503"/>
                  <a:pt x="146055" y="5792"/>
                </a:cubicBezTo>
                <a:cubicBezTo>
                  <a:pt x="145920" y="5792"/>
                  <a:pt x="145920" y="5656"/>
                  <a:pt x="145920" y="5656"/>
                </a:cubicBezTo>
                <a:lnTo>
                  <a:pt x="145751" y="5521"/>
                </a:lnTo>
                <a:cubicBezTo>
                  <a:pt x="145615" y="5521"/>
                  <a:pt x="145615" y="5385"/>
                  <a:pt x="145344" y="5081"/>
                </a:cubicBezTo>
                <a:cubicBezTo>
                  <a:pt x="144227" y="3963"/>
                  <a:pt x="143651" y="3692"/>
                  <a:pt x="142940" y="2981"/>
                </a:cubicBezTo>
                <a:cubicBezTo>
                  <a:pt x="142652" y="2693"/>
                  <a:pt x="142440" y="2693"/>
                  <a:pt x="142212" y="2693"/>
                </a:cubicBezTo>
                <a:cubicBezTo>
                  <a:pt x="141983" y="2693"/>
                  <a:pt x="141738" y="2693"/>
                  <a:pt x="141382" y="2405"/>
                </a:cubicBezTo>
                <a:lnTo>
                  <a:pt x="140671" y="1694"/>
                </a:lnTo>
                <a:cubicBezTo>
                  <a:pt x="140671" y="1694"/>
                  <a:pt x="140671" y="1705"/>
                  <a:pt x="140651" y="1705"/>
                </a:cubicBezTo>
                <a:cubicBezTo>
                  <a:pt x="140602" y="1705"/>
                  <a:pt x="140429" y="1636"/>
                  <a:pt x="139824" y="1152"/>
                </a:cubicBezTo>
                <a:cubicBezTo>
                  <a:pt x="138842" y="441"/>
                  <a:pt x="139824" y="712"/>
                  <a:pt x="138842" y="441"/>
                </a:cubicBezTo>
                <a:lnTo>
                  <a:pt x="137996" y="306"/>
                </a:lnTo>
                <a:cubicBezTo>
                  <a:pt x="137996" y="306"/>
                  <a:pt x="137755" y="366"/>
                  <a:pt x="137384" y="366"/>
                </a:cubicBezTo>
                <a:cubicBezTo>
                  <a:pt x="137198" y="366"/>
                  <a:pt x="136980" y="351"/>
                  <a:pt x="136743" y="306"/>
                </a:cubicBezTo>
                <a:cubicBezTo>
                  <a:pt x="136552" y="224"/>
                  <a:pt x="136403" y="196"/>
                  <a:pt x="136272" y="196"/>
                </a:cubicBezTo>
                <a:cubicBezTo>
                  <a:pt x="135985" y="196"/>
                  <a:pt x="135792" y="332"/>
                  <a:pt x="135453" y="332"/>
                </a:cubicBezTo>
                <a:cubicBezTo>
                  <a:pt x="135373" y="332"/>
                  <a:pt x="135285" y="325"/>
                  <a:pt x="135185" y="306"/>
                </a:cubicBezTo>
                <a:lnTo>
                  <a:pt x="134474" y="1"/>
                </a:ln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19" name="Google Shape;1619;p30"/>
          <p:cNvSpPr txBox="1">
            <a:spLocks noGrp="1"/>
          </p:cNvSpPr>
          <p:nvPr>
            <p:ph type="title"/>
          </p:nvPr>
        </p:nvSpPr>
        <p:spPr>
          <a:xfrm>
            <a:off x="2806601" y="2510033"/>
            <a:ext cx="6578800" cy="1122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20" name="Google Shape;1620;p30"/>
          <p:cNvSpPr txBox="1">
            <a:spLocks noGrp="1"/>
          </p:cNvSpPr>
          <p:nvPr>
            <p:ph type="subTitle" idx="1"/>
          </p:nvPr>
        </p:nvSpPr>
        <p:spPr>
          <a:xfrm>
            <a:off x="3189200" y="3741551"/>
            <a:ext cx="5813600" cy="951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800"/>
              <a:buNone/>
              <a:defRPr sz="4700">
                <a:solidFill>
                  <a:schemeClr val="accent4"/>
                </a:solidFill>
                <a:latin typeface="Neucha"/>
                <a:ea typeface="Neucha"/>
                <a:cs typeface="Neucha"/>
                <a:sym typeface="Neucha"/>
              </a:defRPr>
            </a:lvl1pPr>
            <a:lvl2pPr lvl="1" algn="ctr" rtl="0">
              <a:lnSpc>
                <a:spcPct val="100000"/>
              </a:lnSpc>
              <a:spcBef>
                <a:spcPts val="2130"/>
              </a:spcBef>
              <a:spcAft>
                <a:spcPts val="0"/>
              </a:spcAft>
              <a:buSzPts val="1400"/>
              <a:buNone/>
              <a:defRPr/>
            </a:lvl2pPr>
            <a:lvl3pPr lvl="2" algn="ctr" rtl="0">
              <a:lnSpc>
                <a:spcPct val="100000"/>
              </a:lnSpc>
              <a:spcBef>
                <a:spcPts val="2130"/>
              </a:spcBef>
              <a:spcAft>
                <a:spcPts val="0"/>
              </a:spcAft>
              <a:buSzPts val="1400"/>
              <a:buNone/>
              <a:defRPr/>
            </a:lvl3pPr>
            <a:lvl4pPr lvl="3" algn="ctr" rtl="0">
              <a:lnSpc>
                <a:spcPct val="100000"/>
              </a:lnSpc>
              <a:spcBef>
                <a:spcPts val="2130"/>
              </a:spcBef>
              <a:spcAft>
                <a:spcPts val="0"/>
              </a:spcAft>
              <a:buSzPts val="1400"/>
              <a:buNone/>
              <a:defRPr/>
            </a:lvl4pPr>
            <a:lvl5pPr lvl="4" algn="ctr" rtl="0">
              <a:lnSpc>
                <a:spcPct val="100000"/>
              </a:lnSpc>
              <a:spcBef>
                <a:spcPts val="2130"/>
              </a:spcBef>
              <a:spcAft>
                <a:spcPts val="0"/>
              </a:spcAft>
              <a:buSzPts val="1400"/>
              <a:buNone/>
              <a:defRPr/>
            </a:lvl5pPr>
            <a:lvl6pPr lvl="5" algn="ctr" rtl="0">
              <a:lnSpc>
                <a:spcPct val="100000"/>
              </a:lnSpc>
              <a:spcBef>
                <a:spcPts val="2130"/>
              </a:spcBef>
              <a:spcAft>
                <a:spcPts val="0"/>
              </a:spcAft>
              <a:buSzPts val="1400"/>
              <a:buNone/>
              <a:defRPr/>
            </a:lvl6pPr>
            <a:lvl7pPr lvl="6" algn="ctr" rtl="0">
              <a:lnSpc>
                <a:spcPct val="100000"/>
              </a:lnSpc>
              <a:spcBef>
                <a:spcPts val="2130"/>
              </a:spcBef>
              <a:spcAft>
                <a:spcPts val="0"/>
              </a:spcAft>
              <a:buSzPts val="1400"/>
              <a:buNone/>
              <a:defRPr/>
            </a:lvl7pPr>
            <a:lvl8pPr lvl="7" algn="ctr" rtl="0">
              <a:lnSpc>
                <a:spcPct val="100000"/>
              </a:lnSpc>
              <a:spcBef>
                <a:spcPts val="2130"/>
              </a:spcBef>
              <a:spcAft>
                <a:spcPts val="0"/>
              </a:spcAft>
              <a:buSzPts val="1400"/>
              <a:buNone/>
              <a:defRPr/>
            </a:lvl8pPr>
            <a:lvl9pPr lvl="8" algn="ctr" rtl="0">
              <a:lnSpc>
                <a:spcPct val="100000"/>
              </a:lnSpc>
              <a:spcBef>
                <a:spcPts val="2130"/>
              </a:spcBef>
              <a:spcAft>
                <a:spcPts val="2130"/>
              </a:spcAft>
              <a:buSzPts val="1400"/>
              <a:buNone/>
              <a:defRPr/>
            </a:lvl9pPr>
          </a:lstStyle>
          <a:p>
            <a:endParaRPr/>
          </a:p>
        </p:txBody>
      </p:sp>
      <p:sp>
        <p:nvSpPr>
          <p:cNvPr id="1621" name="Google Shape;1621;p30"/>
          <p:cNvSpPr txBox="1">
            <a:spLocks noGrp="1"/>
          </p:cNvSpPr>
          <p:nvPr>
            <p:ph type="subTitle" idx="2"/>
          </p:nvPr>
        </p:nvSpPr>
        <p:spPr>
          <a:xfrm>
            <a:off x="3189200" y="4846477"/>
            <a:ext cx="5813600" cy="11224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rgbClr val="302F2F"/>
              </a:buClr>
              <a:buSzPts val="1800"/>
              <a:buNone/>
              <a:defRPr sz="1900"/>
            </a:lvl1pPr>
            <a:lvl2pPr lvl="1" algn="ctr" rtl="0">
              <a:lnSpc>
                <a:spcPct val="100000"/>
              </a:lnSpc>
              <a:spcBef>
                <a:spcPts val="2130"/>
              </a:spcBef>
              <a:spcAft>
                <a:spcPts val="0"/>
              </a:spcAft>
              <a:buClr>
                <a:srgbClr val="302F2F"/>
              </a:buClr>
              <a:buSzPts val="1400"/>
              <a:buNone/>
              <a:defRPr>
                <a:solidFill>
                  <a:srgbClr val="302F2F"/>
                </a:solidFill>
              </a:defRPr>
            </a:lvl2pPr>
            <a:lvl3pPr lvl="2" algn="ctr" rtl="0">
              <a:lnSpc>
                <a:spcPct val="100000"/>
              </a:lnSpc>
              <a:spcBef>
                <a:spcPts val="2130"/>
              </a:spcBef>
              <a:spcAft>
                <a:spcPts val="0"/>
              </a:spcAft>
              <a:buClr>
                <a:srgbClr val="302F2F"/>
              </a:buClr>
              <a:buSzPts val="1400"/>
              <a:buNone/>
              <a:defRPr>
                <a:solidFill>
                  <a:srgbClr val="302F2F"/>
                </a:solidFill>
              </a:defRPr>
            </a:lvl3pPr>
            <a:lvl4pPr lvl="3" algn="ctr" rtl="0">
              <a:lnSpc>
                <a:spcPct val="100000"/>
              </a:lnSpc>
              <a:spcBef>
                <a:spcPts val="2130"/>
              </a:spcBef>
              <a:spcAft>
                <a:spcPts val="0"/>
              </a:spcAft>
              <a:buClr>
                <a:srgbClr val="302F2F"/>
              </a:buClr>
              <a:buSzPts val="1400"/>
              <a:buNone/>
              <a:defRPr>
                <a:solidFill>
                  <a:srgbClr val="302F2F"/>
                </a:solidFill>
              </a:defRPr>
            </a:lvl4pPr>
            <a:lvl5pPr lvl="4" algn="ctr" rtl="0">
              <a:lnSpc>
                <a:spcPct val="100000"/>
              </a:lnSpc>
              <a:spcBef>
                <a:spcPts val="2130"/>
              </a:spcBef>
              <a:spcAft>
                <a:spcPts val="0"/>
              </a:spcAft>
              <a:buClr>
                <a:srgbClr val="302F2F"/>
              </a:buClr>
              <a:buSzPts val="1400"/>
              <a:buNone/>
              <a:defRPr>
                <a:solidFill>
                  <a:srgbClr val="302F2F"/>
                </a:solidFill>
              </a:defRPr>
            </a:lvl5pPr>
            <a:lvl6pPr lvl="5" algn="ctr" rtl="0">
              <a:lnSpc>
                <a:spcPct val="100000"/>
              </a:lnSpc>
              <a:spcBef>
                <a:spcPts val="2130"/>
              </a:spcBef>
              <a:spcAft>
                <a:spcPts val="0"/>
              </a:spcAft>
              <a:buClr>
                <a:srgbClr val="302F2F"/>
              </a:buClr>
              <a:buSzPts val="1400"/>
              <a:buNone/>
              <a:defRPr>
                <a:solidFill>
                  <a:srgbClr val="302F2F"/>
                </a:solidFill>
              </a:defRPr>
            </a:lvl6pPr>
            <a:lvl7pPr lvl="6" algn="ctr" rtl="0">
              <a:lnSpc>
                <a:spcPct val="100000"/>
              </a:lnSpc>
              <a:spcBef>
                <a:spcPts val="2130"/>
              </a:spcBef>
              <a:spcAft>
                <a:spcPts val="0"/>
              </a:spcAft>
              <a:buClr>
                <a:srgbClr val="302F2F"/>
              </a:buClr>
              <a:buSzPts val="1400"/>
              <a:buNone/>
              <a:defRPr>
                <a:solidFill>
                  <a:srgbClr val="302F2F"/>
                </a:solidFill>
              </a:defRPr>
            </a:lvl7pPr>
            <a:lvl8pPr lvl="7" algn="ctr" rtl="0">
              <a:lnSpc>
                <a:spcPct val="100000"/>
              </a:lnSpc>
              <a:spcBef>
                <a:spcPts val="2130"/>
              </a:spcBef>
              <a:spcAft>
                <a:spcPts val="0"/>
              </a:spcAft>
              <a:buClr>
                <a:srgbClr val="302F2F"/>
              </a:buClr>
              <a:buSzPts val="1400"/>
              <a:buNone/>
              <a:defRPr>
                <a:solidFill>
                  <a:srgbClr val="302F2F"/>
                </a:solidFill>
              </a:defRPr>
            </a:lvl8pPr>
            <a:lvl9pPr lvl="8" algn="ctr" rtl="0">
              <a:lnSpc>
                <a:spcPct val="100000"/>
              </a:lnSpc>
              <a:spcBef>
                <a:spcPts val="2130"/>
              </a:spcBef>
              <a:spcAft>
                <a:spcPts val="2130"/>
              </a:spcAft>
              <a:buClr>
                <a:srgbClr val="302F2F"/>
              </a:buClr>
              <a:buSzPts val="1400"/>
              <a:buNone/>
              <a:defRPr>
                <a:solidFill>
                  <a:srgbClr val="302F2F"/>
                </a:solidFill>
              </a:defRPr>
            </a:lvl9pPr>
          </a:lstStyle>
          <a:p>
            <a:endParaRPr/>
          </a:p>
        </p:txBody>
      </p:sp>
    </p:spTree>
    <p:extLst>
      <p:ext uri="{BB962C8B-B14F-4D97-AF65-F5344CB8AC3E}">
        <p14:creationId xmlns:p14="http://schemas.microsoft.com/office/powerpoint/2010/main" val="8158306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ext 14">
  <p:cSld name="Title and text 14">
    <p:bg>
      <p:bgPr>
        <a:solidFill>
          <a:schemeClr val="accent3"/>
        </a:solidFill>
        <a:effectLst/>
      </p:bgPr>
    </p:bg>
    <p:spTree>
      <p:nvGrpSpPr>
        <p:cNvPr id="1" name="Shape 1372"/>
        <p:cNvGrpSpPr/>
        <p:nvPr/>
      </p:nvGrpSpPr>
      <p:grpSpPr>
        <a:xfrm>
          <a:off x="0" y="0"/>
          <a:ext cx="0" cy="0"/>
          <a:chOff x="0" y="0"/>
          <a:chExt cx="0" cy="0"/>
        </a:xfrm>
      </p:grpSpPr>
      <p:grpSp>
        <p:nvGrpSpPr>
          <p:cNvPr id="1373" name="Google Shape;1373;p27"/>
          <p:cNvGrpSpPr/>
          <p:nvPr/>
        </p:nvGrpSpPr>
        <p:grpSpPr>
          <a:xfrm>
            <a:off x="952714" y="653239"/>
            <a:ext cx="10269601" cy="5551527"/>
            <a:chOff x="2028844" y="986080"/>
            <a:chExt cx="5086311" cy="2810235"/>
          </a:xfrm>
        </p:grpSpPr>
        <p:sp>
          <p:nvSpPr>
            <p:cNvPr id="1374" name="Google Shape;1374;p27"/>
            <p:cNvSpPr/>
            <p:nvPr/>
          </p:nvSpPr>
          <p:spPr>
            <a:xfrm>
              <a:off x="2028844" y="986080"/>
              <a:ext cx="5086306" cy="1398364"/>
            </a:xfrm>
            <a:custGeom>
              <a:avLst/>
              <a:gdLst/>
              <a:ahLst/>
              <a:cxnLst/>
              <a:rect l="l" t="t" r="r" b="b"/>
              <a:pathLst>
                <a:path w="62214" h="22051" extrusionOk="0">
                  <a:moveTo>
                    <a:pt x="61806" y="15128"/>
                  </a:moveTo>
                  <a:cubicBezTo>
                    <a:pt x="61816" y="15192"/>
                    <a:pt x="61823" y="15256"/>
                    <a:pt x="61830" y="15323"/>
                  </a:cubicBezTo>
                  <a:cubicBezTo>
                    <a:pt x="61823" y="15343"/>
                    <a:pt x="61816" y="15360"/>
                    <a:pt x="61806" y="15380"/>
                  </a:cubicBezTo>
                  <a:lnTo>
                    <a:pt x="61806" y="15128"/>
                  </a:lnTo>
                  <a:close/>
                  <a:moveTo>
                    <a:pt x="35061" y="21569"/>
                  </a:moveTo>
                  <a:lnTo>
                    <a:pt x="35061" y="21569"/>
                  </a:lnTo>
                  <a:cubicBezTo>
                    <a:pt x="35041" y="21596"/>
                    <a:pt x="35018" y="21623"/>
                    <a:pt x="34984" y="21637"/>
                  </a:cubicBezTo>
                  <a:cubicBezTo>
                    <a:pt x="34940" y="21641"/>
                    <a:pt x="34903" y="21643"/>
                    <a:pt x="34871" y="21643"/>
                  </a:cubicBezTo>
                  <a:cubicBezTo>
                    <a:pt x="34764" y="21643"/>
                    <a:pt x="34719" y="21620"/>
                    <a:pt x="34701" y="21600"/>
                  </a:cubicBezTo>
                  <a:cubicBezTo>
                    <a:pt x="34792" y="21600"/>
                    <a:pt x="34896" y="21596"/>
                    <a:pt x="35038" y="21586"/>
                  </a:cubicBezTo>
                  <a:cubicBezTo>
                    <a:pt x="35045" y="21579"/>
                    <a:pt x="35055" y="21573"/>
                    <a:pt x="35061" y="21569"/>
                  </a:cubicBezTo>
                  <a:close/>
                  <a:moveTo>
                    <a:pt x="38046" y="1"/>
                  </a:moveTo>
                  <a:lnTo>
                    <a:pt x="38046" y="1"/>
                  </a:lnTo>
                  <a:cubicBezTo>
                    <a:pt x="37861" y="27"/>
                    <a:pt x="37676" y="41"/>
                    <a:pt x="37491" y="41"/>
                  </a:cubicBezTo>
                  <a:lnTo>
                    <a:pt x="37690" y="155"/>
                  </a:lnTo>
                  <a:cubicBezTo>
                    <a:pt x="37484" y="138"/>
                    <a:pt x="37309" y="142"/>
                    <a:pt x="37313" y="91"/>
                  </a:cubicBezTo>
                  <a:lnTo>
                    <a:pt x="37313" y="91"/>
                  </a:lnTo>
                  <a:cubicBezTo>
                    <a:pt x="37101" y="176"/>
                    <a:pt x="37474" y="287"/>
                    <a:pt x="37054" y="404"/>
                  </a:cubicBezTo>
                  <a:cubicBezTo>
                    <a:pt x="37000" y="393"/>
                    <a:pt x="36936" y="390"/>
                    <a:pt x="36866" y="390"/>
                  </a:cubicBezTo>
                  <a:cubicBezTo>
                    <a:pt x="36721" y="390"/>
                    <a:pt x="36552" y="406"/>
                    <a:pt x="36410" y="406"/>
                  </a:cubicBezTo>
                  <a:cubicBezTo>
                    <a:pt x="36271" y="406"/>
                    <a:pt x="36159" y="390"/>
                    <a:pt x="36121" y="327"/>
                  </a:cubicBezTo>
                  <a:lnTo>
                    <a:pt x="36121" y="327"/>
                  </a:lnTo>
                  <a:cubicBezTo>
                    <a:pt x="36196" y="330"/>
                    <a:pt x="36257" y="332"/>
                    <a:pt x="36307" y="332"/>
                  </a:cubicBezTo>
                  <a:cubicBezTo>
                    <a:pt x="36774" y="332"/>
                    <a:pt x="36236" y="200"/>
                    <a:pt x="36583" y="145"/>
                  </a:cubicBezTo>
                  <a:lnTo>
                    <a:pt x="36583" y="145"/>
                  </a:lnTo>
                  <a:cubicBezTo>
                    <a:pt x="36544" y="146"/>
                    <a:pt x="36506" y="147"/>
                    <a:pt x="36467" y="147"/>
                  </a:cubicBezTo>
                  <a:cubicBezTo>
                    <a:pt x="36390" y="147"/>
                    <a:pt x="36312" y="144"/>
                    <a:pt x="36236" y="135"/>
                  </a:cubicBezTo>
                  <a:cubicBezTo>
                    <a:pt x="36206" y="118"/>
                    <a:pt x="36266" y="101"/>
                    <a:pt x="36320" y="95"/>
                  </a:cubicBezTo>
                  <a:cubicBezTo>
                    <a:pt x="36180" y="73"/>
                    <a:pt x="36077" y="64"/>
                    <a:pt x="35997" y="64"/>
                  </a:cubicBezTo>
                  <a:cubicBezTo>
                    <a:pt x="35607" y="64"/>
                    <a:pt x="35797" y="282"/>
                    <a:pt x="35082" y="293"/>
                  </a:cubicBezTo>
                  <a:cubicBezTo>
                    <a:pt x="35179" y="214"/>
                    <a:pt x="34953" y="144"/>
                    <a:pt x="34803" y="144"/>
                  </a:cubicBezTo>
                  <a:cubicBezTo>
                    <a:pt x="34782" y="144"/>
                    <a:pt x="34762" y="146"/>
                    <a:pt x="34745" y="149"/>
                  </a:cubicBezTo>
                  <a:cubicBezTo>
                    <a:pt x="34749" y="149"/>
                    <a:pt x="34753" y="149"/>
                    <a:pt x="34756" y="149"/>
                  </a:cubicBezTo>
                  <a:cubicBezTo>
                    <a:pt x="35084" y="149"/>
                    <a:pt x="34906" y="297"/>
                    <a:pt x="34594" y="371"/>
                  </a:cubicBezTo>
                  <a:cubicBezTo>
                    <a:pt x="34485" y="359"/>
                    <a:pt x="34396" y="354"/>
                    <a:pt x="34321" y="354"/>
                  </a:cubicBezTo>
                  <a:cubicBezTo>
                    <a:pt x="34019" y="354"/>
                    <a:pt x="33941" y="431"/>
                    <a:pt x="33720" y="431"/>
                  </a:cubicBezTo>
                  <a:cubicBezTo>
                    <a:pt x="33716" y="431"/>
                    <a:pt x="33712" y="431"/>
                    <a:pt x="33709" y="431"/>
                  </a:cubicBezTo>
                  <a:lnTo>
                    <a:pt x="33709" y="431"/>
                  </a:lnTo>
                  <a:lnTo>
                    <a:pt x="34038" y="458"/>
                  </a:lnTo>
                  <a:cubicBezTo>
                    <a:pt x="33927" y="549"/>
                    <a:pt x="33651" y="542"/>
                    <a:pt x="33268" y="579"/>
                  </a:cubicBezTo>
                  <a:cubicBezTo>
                    <a:pt x="33258" y="556"/>
                    <a:pt x="33284" y="546"/>
                    <a:pt x="33325" y="536"/>
                  </a:cubicBezTo>
                  <a:lnTo>
                    <a:pt x="33325" y="536"/>
                  </a:lnTo>
                  <a:cubicBezTo>
                    <a:pt x="33280" y="542"/>
                    <a:pt x="33233" y="545"/>
                    <a:pt x="33186" y="545"/>
                  </a:cubicBezTo>
                  <a:cubicBezTo>
                    <a:pt x="32896" y="545"/>
                    <a:pt x="32569" y="441"/>
                    <a:pt x="32218" y="441"/>
                  </a:cubicBezTo>
                  <a:cubicBezTo>
                    <a:pt x="32122" y="441"/>
                    <a:pt x="32024" y="448"/>
                    <a:pt x="31925" y="468"/>
                  </a:cubicBezTo>
                  <a:cubicBezTo>
                    <a:pt x="31649" y="411"/>
                    <a:pt x="31898" y="300"/>
                    <a:pt x="31656" y="263"/>
                  </a:cubicBezTo>
                  <a:lnTo>
                    <a:pt x="31656" y="263"/>
                  </a:lnTo>
                  <a:cubicBezTo>
                    <a:pt x="31506" y="292"/>
                    <a:pt x="31388" y="302"/>
                    <a:pt x="31286" y="302"/>
                  </a:cubicBezTo>
                  <a:cubicBezTo>
                    <a:pt x="31024" y="302"/>
                    <a:pt x="30870" y="234"/>
                    <a:pt x="30585" y="234"/>
                  </a:cubicBezTo>
                  <a:cubicBezTo>
                    <a:pt x="30488" y="234"/>
                    <a:pt x="30376" y="242"/>
                    <a:pt x="30239" y="263"/>
                  </a:cubicBezTo>
                  <a:cubicBezTo>
                    <a:pt x="30441" y="381"/>
                    <a:pt x="30474" y="351"/>
                    <a:pt x="29986" y="478"/>
                  </a:cubicBezTo>
                  <a:lnTo>
                    <a:pt x="31134" y="371"/>
                  </a:lnTo>
                  <a:lnTo>
                    <a:pt x="30397" y="559"/>
                  </a:lnTo>
                  <a:cubicBezTo>
                    <a:pt x="30713" y="556"/>
                    <a:pt x="31060" y="483"/>
                    <a:pt x="31277" y="483"/>
                  </a:cubicBezTo>
                  <a:cubicBezTo>
                    <a:pt x="31298" y="483"/>
                    <a:pt x="31318" y="484"/>
                    <a:pt x="31336" y="485"/>
                  </a:cubicBezTo>
                  <a:cubicBezTo>
                    <a:pt x="30986" y="593"/>
                    <a:pt x="31020" y="559"/>
                    <a:pt x="31188" y="657"/>
                  </a:cubicBezTo>
                  <a:cubicBezTo>
                    <a:pt x="31076" y="616"/>
                    <a:pt x="30965" y="602"/>
                    <a:pt x="30853" y="602"/>
                  </a:cubicBezTo>
                  <a:cubicBezTo>
                    <a:pt x="30569" y="602"/>
                    <a:pt x="30280" y="696"/>
                    <a:pt x="29967" y="696"/>
                  </a:cubicBezTo>
                  <a:cubicBezTo>
                    <a:pt x="29880" y="696"/>
                    <a:pt x="29791" y="689"/>
                    <a:pt x="29700" y="670"/>
                  </a:cubicBezTo>
                  <a:lnTo>
                    <a:pt x="29714" y="371"/>
                  </a:lnTo>
                  <a:cubicBezTo>
                    <a:pt x="29576" y="351"/>
                    <a:pt x="29444" y="343"/>
                    <a:pt x="29313" y="343"/>
                  </a:cubicBezTo>
                  <a:cubicBezTo>
                    <a:pt x="28733" y="343"/>
                    <a:pt x="28198" y="503"/>
                    <a:pt x="27455" y="503"/>
                  </a:cubicBezTo>
                  <a:cubicBezTo>
                    <a:pt x="27366" y="503"/>
                    <a:pt x="27275" y="500"/>
                    <a:pt x="27180" y="495"/>
                  </a:cubicBezTo>
                  <a:lnTo>
                    <a:pt x="27180" y="495"/>
                  </a:lnTo>
                  <a:lnTo>
                    <a:pt x="27523" y="542"/>
                  </a:lnTo>
                  <a:cubicBezTo>
                    <a:pt x="27455" y="600"/>
                    <a:pt x="27302" y="610"/>
                    <a:pt x="27122" y="610"/>
                  </a:cubicBezTo>
                  <a:cubicBezTo>
                    <a:pt x="27034" y="610"/>
                    <a:pt x="26940" y="607"/>
                    <a:pt x="26847" y="607"/>
                  </a:cubicBezTo>
                  <a:cubicBezTo>
                    <a:pt x="26731" y="607"/>
                    <a:pt x="26617" y="611"/>
                    <a:pt x="26517" y="626"/>
                  </a:cubicBezTo>
                  <a:cubicBezTo>
                    <a:pt x="26547" y="526"/>
                    <a:pt x="26332" y="495"/>
                    <a:pt x="26180" y="435"/>
                  </a:cubicBezTo>
                  <a:lnTo>
                    <a:pt x="26180" y="435"/>
                  </a:lnTo>
                  <a:cubicBezTo>
                    <a:pt x="26200" y="509"/>
                    <a:pt x="25399" y="441"/>
                    <a:pt x="25302" y="643"/>
                  </a:cubicBezTo>
                  <a:lnTo>
                    <a:pt x="24824" y="522"/>
                  </a:lnTo>
                  <a:cubicBezTo>
                    <a:pt x="24779" y="520"/>
                    <a:pt x="24736" y="519"/>
                    <a:pt x="24696" y="519"/>
                  </a:cubicBezTo>
                  <a:cubicBezTo>
                    <a:pt x="23964" y="519"/>
                    <a:pt x="23806" y="809"/>
                    <a:pt x="23069" y="809"/>
                  </a:cubicBezTo>
                  <a:cubicBezTo>
                    <a:pt x="23050" y="809"/>
                    <a:pt x="23030" y="809"/>
                    <a:pt x="23010" y="808"/>
                  </a:cubicBezTo>
                  <a:cubicBezTo>
                    <a:pt x="23259" y="694"/>
                    <a:pt x="22879" y="630"/>
                    <a:pt x="23434" y="542"/>
                  </a:cubicBezTo>
                  <a:lnTo>
                    <a:pt x="23434" y="542"/>
                  </a:lnTo>
                  <a:cubicBezTo>
                    <a:pt x="23158" y="546"/>
                    <a:pt x="22909" y="532"/>
                    <a:pt x="22906" y="603"/>
                  </a:cubicBezTo>
                  <a:cubicBezTo>
                    <a:pt x="22884" y="595"/>
                    <a:pt x="22855" y="592"/>
                    <a:pt x="22820" y="592"/>
                  </a:cubicBezTo>
                  <a:cubicBezTo>
                    <a:pt x="22638" y="592"/>
                    <a:pt x="22298" y="683"/>
                    <a:pt x="22052" y="683"/>
                  </a:cubicBezTo>
                  <a:cubicBezTo>
                    <a:pt x="21986" y="683"/>
                    <a:pt x="21927" y="677"/>
                    <a:pt x="21879" y="660"/>
                  </a:cubicBezTo>
                  <a:cubicBezTo>
                    <a:pt x="21765" y="707"/>
                    <a:pt x="21728" y="812"/>
                    <a:pt x="21418" y="812"/>
                  </a:cubicBezTo>
                  <a:cubicBezTo>
                    <a:pt x="21401" y="805"/>
                    <a:pt x="21398" y="785"/>
                    <a:pt x="21408" y="775"/>
                  </a:cubicBezTo>
                  <a:lnTo>
                    <a:pt x="21408" y="775"/>
                  </a:lnTo>
                  <a:cubicBezTo>
                    <a:pt x="21341" y="815"/>
                    <a:pt x="20957" y="845"/>
                    <a:pt x="21206" y="943"/>
                  </a:cubicBezTo>
                  <a:cubicBezTo>
                    <a:pt x="20922" y="845"/>
                    <a:pt x="20567" y="819"/>
                    <a:pt x="20190" y="819"/>
                  </a:cubicBezTo>
                  <a:cubicBezTo>
                    <a:pt x="19761" y="819"/>
                    <a:pt x="19306" y="853"/>
                    <a:pt x="18899" y="853"/>
                  </a:cubicBezTo>
                  <a:cubicBezTo>
                    <a:pt x="18580" y="853"/>
                    <a:pt x="18291" y="832"/>
                    <a:pt x="18070" y="758"/>
                  </a:cubicBezTo>
                  <a:cubicBezTo>
                    <a:pt x="17464" y="801"/>
                    <a:pt x="16737" y="849"/>
                    <a:pt x="16185" y="865"/>
                  </a:cubicBezTo>
                  <a:cubicBezTo>
                    <a:pt x="16217" y="839"/>
                    <a:pt x="16193" y="820"/>
                    <a:pt x="16257" y="820"/>
                  </a:cubicBezTo>
                  <a:cubicBezTo>
                    <a:pt x="16267" y="820"/>
                    <a:pt x="16279" y="821"/>
                    <a:pt x="16293" y="822"/>
                  </a:cubicBezTo>
                  <a:cubicBezTo>
                    <a:pt x="16220" y="814"/>
                    <a:pt x="16158" y="811"/>
                    <a:pt x="16103" y="811"/>
                  </a:cubicBezTo>
                  <a:cubicBezTo>
                    <a:pt x="15640" y="811"/>
                    <a:pt x="15719" y="1044"/>
                    <a:pt x="15205" y="1044"/>
                  </a:cubicBezTo>
                  <a:cubicBezTo>
                    <a:pt x="15137" y="1044"/>
                    <a:pt x="15058" y="1040"/>
                    <a:pt x="14967" y="1030"/>
                  </a:cubicBezTo>
                  <a:cubicBezTo>
                    <a:pt x="14522" y="879"/>
                    <a:pt x="15421" y="936"/>
                    <a:pt x="15145" y="879"/>
                  </a:cubicBezTo>
                  <a:cubicBezTo>
                    <a:pt x="15105" y="774"/>
                    <a:pt x="14984" y="743"/>
                    <a:pt x="14819" y="743"/>
                  </a:cubicBezTo>
                  <a:cubicBezTo>
                    <a:pt x="14571" y="743"/>
                    <a:pt x="14223" y="814"/>
                    <a:pt x="13900" y="814"/>
                  </a:cubicBezTo>
                  <a:cubicBezTo>
                    <a:pt x="13767" y="814"/>
                    <a:pt x="13638" y="802"/>
                    <a:pt x="13523" y="768"/>
                  </a:cubicBezTo>
                  <a:lnTo>
                    <a:pt x="13661" y="744"/>
                  </a:lnTo>
                  <a:cubicBezTo>
                    <a:pt x="13589" y="728"/>
                    <a:pt x="13512" y="722"/>
                    <a:pt x="13430" y="722"/>
                  </a:cubicBezTo>
                  <a:cubicBezTo>
                    <a:pt x="13008" y="722"/>
                    <a:pt x="12463" y="899"/>
                    <a:pt x="11857" y="899"/>
                  </a:cubicBezTo>
                  <a:cubicBezTo>
                    <a:pt x="11857" y="899"/>
                    <a:pt x="11891" y="869"/>
                    <a:pt x="11860" y="849"/>
                  </a:cubicBezTo>
                  <a:lnTo>
                    <a:pt x="11860" y="849"/>
                  </a:lnTo>
                  <a:cubicBezTo>
                    <a:pt x="11369" y="1030"/>
                    <a:pt x="10430" y="1111"/>
                    <a:pt x="9737" y="1178"/>
                  </a:cubicBezTo>
                  <a:cubicBezTo>
                    <a:pt x="9949" y="1044"/>
                    <a:pt x="10050" y="1101"/>
                    <a:pt x="9915" y="973"/>
                  </a:cubicBezTo>
                  <a:lnTo>
                    <a:pt x="9915" y="973"/>
                  </a:lnTo>
                  <a:cubicBezTo>
                    <a:pt x="9602" y="1000"/>
                    <a:pt x="10013" y="1182"/>
                    <a:pt x="9390" y="1236"/>
                  </a:cubicBezTo>
                  <a:cubicBezTo>
                    <a:pt x="9185" y="1172"/>
                    <a:pt x="8734" y="1121"/>
                    <a:pt x="8670" y="983"/>
                  </a:cubicBezTo>
                  <a:lnTo>
                    <a:pt x="9259" y="960"/>
                  </a:lnTo>
                  <a:cubicBezTo>
                    <a:pt x="9165" y="907"/>
                    <a:pt x="9057" y="889"/>
                    <a:pt x="8943" y="889"/>
                  </a:cubicBezTo>
                  <a:cubicBezTo>
                    <a:pt x="8708" y="889"/>
                    <a:pt x="8449" y="965"/>
                    <a:pt x="8241" y="965"/>
                  </a:cubicBezTo>
                  <a:cubicBezTo>
                    <a:pt x="8222" y="965"/>
                    <a:pt x="8203" y="964"/>
                    <a:pt x="8185" y="963"/>
                  </a:cubicBezTo>
                  <a:lnTo>
                    <a:pt x="8222" y="882"/>
                  </a:lnTo>
                  <a:lnTo>
                    <a:pt x="8222" y="882"/>
                  </a:lnTo>
                  <a:cubicBezTo>
                    <a:pt x="7324" y="936"/>
                    <a:pt x="7314" y="1135"/>
                    <a:pt x="6345" y="1148"/>
                  </a:cubicBezTo>
                  <a:lnTo>
                    <a:pt x="6449" y="1202"/>
                  </a:lnTo>
                  <a:cubicBezTo>
                    <a:pt x="6304" y="1260"/>
                    <a:pt x="6205" y="1279"/>
                    <a:pt x="6127" y="1279"/>
                  </a:cubicBezTo>
                  <a:cubicBezTo>
                    <a:pt x="5985" y="1279"/>
                    <a:pt x="5910" y="1217"/>
                    <a:pt x="5752" y="1217"/>
                  </a:cubicBezTo>
                  <a:cubicBezTo>
                    <a:pt x="5682" y="1217"/>
                    <a:pt x="5594" y="1230"/>
                    <a:pt x="5476" y="1266"/>
                  </a:cubicBezTo>
                  <a:lnTo>
                    <a:pt x="5311" y="1071"/>
                  </a:lnTo>
                  <a:cubicBezTo>
                    <a:pt x="4961" y="1131"/>
                    <a:pt x="4090" y="1300"/>
                    <a:pt x="3467" y="1353"/>
                  </a:cubicBezTo>
                  <a:cubicBezTo>
                    <a:pt x="3817" y="1195"/>
                    <a:pt x="4547" y="1101"/>
                    <a:pt x="5002" y="1000"/>
                  </a:cubicBezTo>
                  <a:lnTo>
                    <a:pt x="5002" y="1000"/>
                  </a:lnTo>
                  <a:cubicBezTo>
                    <a:pt x="4655" y="1007"/>
                    <a:pt x="3824" y="1047"/>
                    <a:pt x="3646" y="1151"/>
                  </a:cubicBezTo>
                  <a:cubicBezTo>
                    <a:pt x="3757" y="1132"/>
                    <a:pt x="3893" y="1094"/>
                    <a:pt x="4013" y="1094"/>
                  </a:cubicBezTo>
                  <a:cubicBezTo>
                    <a:pt x="4042" y="1094"/>
                    <a:pt x="4070" y="1096"/>
                    <a:pt x="4096" y="1101"/>
                  </a:cubicBezTo>
                  <a:cubicBezTo>
                    <a:pt x="3676" y="1269"/>
                    <a:pt x="3121" y="1360"/>
                    <a:pt x="2431" y="1377"/>
                  </a:cubicBezTo>
                  <a:cubicBezTo>
                    <a:pt x="2471" y="1239"/>
                    <a:pt x="2249" y="1192"/>
                    <a:pt x="1926" y="1178"/>
                  </a:cubicBezTo>
                  <a:cubicBezTo>
                    <a:pt x="1848" y="1175"/>
                    <a:pt x="1758" y="1175"/>
                    <a:pt x="1670" y="1175"/>
                  </a:cubicBezTo>
                  <a:lnTo>
                    <a:pt x="1283" y="1175"/>
                  </a:lnTo>
                  <a:cubicBezTo>
                    <a:pt x="1081" y="1177"/>
                    <a:pt x="873" y="1180"/>
                    <a:pt x="667" y="1180"/>
                  </a:cubicBezTo>
                  <a:cubicBezTo>
                    <a:pt x="581" y="1180"/>
                    <a:pt x="496" y="1179"/>
                    <a:pt x="411" y="1178"/>
                  </a:cubicBezTo>
                  <a:cubicBezTo>
                    <a:pt x="391" y="1599"/>
                    <a:pt x="354" y="1973"/>
                    <a:pt x="270" y="2201"/>
                  </a:cubicBezTo>
                  <a:lnTo>
                    <a:pt x="280" y="2387"/>
                  </a:lnTo>
                  <a:lnTo>
                    <a:pt x="290" y="2501"/>
                  </a:lnTo>
                  <a:cubicBezTo>
                    <a:pt x="297" y="2575"/>
                    <a:pt x="304" y="2652"/>
                    <a:pt x="307" y="2730"/>
                  </a:cubicBezTo>
                  <a:cubicBezTo>
                    <a:pt x="314" y="2881"/>
                    <a:pt x="320" y="3033"/>
                    <a:pt x="320" y="3188"/>
                  </a:cubicBezTo>
                  <a:cubicBezTo>
                    <a:pt x="320" y="3494"/>
                    <a:pt x="307" y="3803"/>
                    <a:pt x="294" y="4120"/>
                  </a:cubicBezTo>
                  <a:cubicBezTo>
                    <a:pt x="263" y="4749"/>
                    <a:pt x="216" y="5405"/>
                    <a:pt x="226" y="6119"/>
                  </a:cubicBezTo>
                  <a:cubicBezTo>
                    <a:pt x="292" y="6009"/>
                    <a:pt x="330" y="5966"/>
                    <a:pt x="352" y="5966"/>
                  </a:cubicBezTo>
                  <a:cubicBezTo>
                    <a:pt x="425" y="5966"/>
                    <a:pt x="317" y="6451"/>
                    <a:pt x="504" y="6451"/>
                  </a:cubicBezTo>
                  <a:cubicBezTo>
                    <a:pt x="516" y="6451"/>
                    <a:pt x="529" y="6449"/>
                    <a:pt x="543" y="6445"/>
                  </a:cubicBezTo>
                  <a:lnTo>
                    <a:pt x="543" y="6445"/>
                  </a:lnTo>
                  <a:cubicBezTo>
                    <a:pt x="563" y="6775"/>
                    <a:pt x="559" y="6903"/>
                    <a:pt x="539" y="6933"/>
                  </a:cubicBezTo>
                  <a:lnTo>
                    <a:pt x="553" y="6863"/>
                  </a:lnTo>
                  <a:lnTo>
                    <a:pt x="553" y="6863"/>
                  </a:lnTo>
                  <a:cubicBezTo>
                    <a:pt x="546" y="6893"/>
                    <a:pt x="543" y="6910"/>
                    <a:pt x="536" y="6933"/>
                  </a:cubicBezTo>
                  <a:lnTo>
                    <a:pt x="351" y="7936"/>
                  </a:lnTo>
                  <a:cubicBezTo>
                    <a:pt x="335" y="7979"/>
                    <a:pt x="323" y="7996"/>
                    <a:pt x="313" y="7996"/>
                  </a:cubicBezTo>
                  <a:cubicBezTo>
                    <a:pt x="269" y="7996"/>
                    <a:pt x="271" y="7652"/>
                    <a:pt x="221" y="7652"/>
                  </a:cubicBezTo>
                  <a:cubicBezTo>
                    <a:pt x="220" y="7652"/>
                    <a:pt x="218" y="7653"/>
                    <a:pt x="216" y="7653"/>
                  </a:cubicBezTo>
                  <a:cubicBezTo>
                    <a:pt x="189" y="8377"/>
                    <a:pt x="85" y="7956"/>
                    <a:pt x="1" y="8438"/>
                  </a:cubicBezTo>
                  <a:cubicBezTo>
                    <a:pt x="14" y="8426"/>
                    <a:pt x="25" y="8421"/>
                    <a:pt x="36" y="8421"/>
                  </a:cubicBezTo>
                  <a:cubicBezTo>
                    <a:pt x="121" y="8421"/>
                    <a:pt x="154" y="8737"/>
                    <a:pt x="115" y="9104"/>
                  </a:cubicBezTo>
                  <a:lnTo>
                    <a:pt x="260" y="8522"/>
                  </a:lnTo>
                  <a:lnTo>
                    <a:pt x="260" y="8522"/>
                  </a:lnTo>
                  <a:cubicBezTo>
                    <a:pt x="421" y="9535"/>
                    <a:pt x="1" y="9397"/>
                    <a:pt x="162" y="10420"/>
                  </a:cubicBezTo>
                  <a:lnTo>
                    <a:pt x="65" y="10097"/>
                  </a:lnTo>
                  <a:lnTo>
                    <a:pt x="65" y="10097"/>
                  </a:lnTo>
                  <a:cubicBezTo>
                    <a:pt x="122" y="10622"/>
                    <a:pt x="61" y="12032"/>
                    <a:pt x="307" y="12547"/>
                  </a:cubicBezTo>
                  <a:cubicBezTo>
                    <a:pt x="288" y="12599"/>
                    <a:pt x="250" y="12663"/>
                    <a:pt x="218" y="12663"/>
                  </a:cubicBezTo>
                  <a:cubicBezTo>
                    <a:pt x="195" y="12663"/>
                    <a:pt x="174" y="12628"/>
                    <a:pt x="166" y="12530"/>
                  </a:cubicBezTo>
                  <a:lnTo>
                    <a:pt x="166" y="12530"/>
                  </a:lnTo>
                  <a:cubicBezTo>
                    <a:pt x="125" y="13785"/>
                    <a:pt x="425" y="15323"/>
                    <a:pt x="273" y="16296"/>
                  </a:cubicBezTo>
                  <a:lnTo>
                    <a:pt x="196" y="16202"/>
                  </a:lnTo>
                  <a:lnTo>
                    <a:pt x="196" y="16202"/>
                  </a:lnTo>
                  <a:cubicBezTo>
                    <a:pt x="220" y="16434"/>
                    <a:pt x="337" y="16609"/>
                    <a:pt x="263" y="16902"/>
                  </a:cubicBezTo>
                  <a:cubicBezTo>
                    <a:pt x="243" y="16891"/>
                    <a:pt x="219" y="16859"/>
                    <a:pt x="202" y="16859"/>
                  </a:cubicBezTo>
                  <a:cubicBezTo>
                    <a:pt x="191" y="16859"/>
                    <a:pt x="184" y="16873"/>
                    <a:pt x="183" y="16915"/>
                  </a:cubicBezTo>
                  <a:cubicBezTo>
                    <a:pt x="209" y="17040"/>
                    <a:pt x="314" y="17538"/>
                    <a:pt x="270" y="17847"/>
                  </a:cubicBezTo>
                  <a:lnTo>
                    <a:pt x="186" y="17581"/>
                  </a:lnTo>
                  <a:lnTo>
                    <a:pt x="186" y="17581"/>
                  </a:lnTo>
                  <a:cubicBezTo>
                    <a:pt x="85" y="18803"/>
                    <a:pt x="391" y="19459"/>
                    <a:pt x="442" y="20486"/>
                  </a:cubicBezTo>
                  <a:cubicBezTo>
                    <a:pt x="439" y="20485"/>
                    <a:pt x="436" y="20485"/>
                    <a:pt x="433" y="20485"/>
                  </a:cubicBezTo>
                  <a:cubicBezTo>
                    <a:pt x="363" y="20485"/>
                    <a:pt x="309" y="20651"/>
                    <a:pt x="263" y="20916"/>
                  </a:cubicBezTo>
                  <a:cubicBezTo>
                    <a:pt x="220" y="21196"/>
                    <a:pt x="186" y="21586"/>
                    <a:pt x="162" y="21993"/>
                  </a:cubicBezTo>
                  <a:cubicBezTo>
                    <a:pt x="522" y="22007"/>
                    <a:pt x="909" y="22014"/>
                    <a:pt x="1206" y="22017"/>
                  </a:cubicBezTo>
                  <a:lnTo>
                    <a:pt x="1162" y="22051"/>
                  </a:lnTo>
                  <a:lnTo>
                    <a:pt x="1657" y="22037"/>
                  </a:lnTo>
                  <a:cubicBezTo>
                    <a:pt x="1747" y="22037"/>
                    <a:pt x="1828" y="22034"/>
                    <a:pt x="1912" y="22030"/>
                  </a:cubicBezTo>
                  <a:cubicBezTo>
                    <a:pt x="2077" y="22020"/>
                    <a:pt x="2239" y="22010"/>
                    <a:pt x="2397" y="21997"/>
                  </a:cubicBezTo>
                  <a:cubicBezTo>
                    <a:pt x="2710" y="21973"/>
                    <a:pt x="3006" y="21936"/>
                    <a:pt x="3302" y="21899"/>
                  </a:cubicBezTo>
                  <a:cubicBezTo>
                    <a:pt x="3891" y="21822"/>
                    <a:pt x="4467" y="21731"/>
                    <a:pt x="5126" y="21670"/>
                  </a:cubicBezTo>
                  <a:cubicBezTo>
                    <a:pt x="5459" y="21759"/>
                    <a:pt x="5976" y="21780"/>
                    <a:pt x="6561" y="21780"/>
                  </a:cubicBezTo>
                  <a:cubicBezTo>
                    <a:pt x="7076" y="21780"/>
                    <a:pt x="7645" y="21764"/>
                    <a:pt x="8186" y="21764"/>
                  </a:cubicBezTo>
                  <a:cubicBezTo>
                    <a:pt x="8549" y="21764"/>
                    <a:pt x="8900" y="21771"/>
                    <a:pt x="9215" y="21795"/>
                  </a:cubicBezTo>
                  <a:cubicBezTo>
                    <a:pt x="9013" y="21761"/>
                    <a:pt x="9242" y="21623"/>
                    <a:pt x="9478" y="21593"/>
                  </a:cubicBezTo>
                  <a:cubicBezTo>
                    <a:pt x="9503" y="21596"/>
                    <a:pt x="9530" y="21597"/>
                    <a:pt x="9558" y="21597"/>
                  </a:cubicBezTo>
                  <a:cubicBezTo>
                    <a:pt x="9758" y="21597"/>
                    <a:pt x="10014" y="21530"/>
                    <a:pt x="10162" y="21530"/>
                  </a:cubicBezTo>
                  <a:cubicBezTo>
                    <a:pt x="10247" y="21530"/>
                    <a:pt x="10297" y="21552"/>
                    <a:pt x="10282" y="21620"/>
                  </a:cubicBezTo>
                  <a:lnTo>
                    <a:pt x="10171" y="21620"/>
                  </a:lnTo>
                  <a:cubicBezTo>
                    <a:pt x="10303" y="21729"/>
                    <a:pt x="10558" y="21755"/>
                    <a:pt x="10845" y="21755"/>
                  </a:cubicBezTo>
                  <a:cubicBezTo>
                    <a:pt x="11071" y="21755"/>
                    <a:pt x="11316" y="21739"/>
                    <a:pt x="11534" y="21734"/>
                  </a:cubicBezTo>
                  <a:lnTo>
                    <a:pt x="11611" y="21468"/>
                  </a:lnTo>
                  <a:cubicBezTo>
                    <a:pt x="11934" y="21555"/>
                    <a:pt x="12305" y="21584"/>
                    <a:pt x="12691" y="21584"/>
                  </a:cubicBezTo>
                  <a:cubicBezTo>
                    <a:pt x="13498" y="21584"/>
                    <a:pt x="14372" y="21456"/>
                    <a:pt x="15013" y="21456"/>
                  </a:cubicBezTo>
                  <a:cubicBezTo>
                    <a:pt x="15304" y="21456"/>
                    <a:pt x="15547" y="21483"/>
                    <a:pt x="15714" y="21559"/>
                  </a:cubicBezTo>
                  <a:cubicBezTo>
                    <a:pt x="16027" y="21485"/>
                    <a:pt x="16414" y="21475"/>
                    <a:pt x="16720" y="21401"/>
                  </a:cubicBezTo>
                  <a:lnTo>
                    <a:pt x="16720" y="21401"/>
                  </a:lnTo>
                  <a:lnTo>
                    <a:pt x="16707" y="21542"/>
                  </a:lnTo>
                  <a:cubicBezTo>
                    <a:pt x="17024" y="21547"/>
                    <a:pt x="17283" y="21550"/>
                    <a:pt x="17536" y="21550"/>
                  </a:cubicBezTo>
                  <a:cubicBezTo>
                    <a:pt x="17628" y="21550"/>
                    <a:pt x="17720" y="21550"/>
                    <a:pt x="17814" y="21549"/>
                  </a:cubicBezTo>
                  <a:cubicBezTo>
                    <a:pt x="17989" y="21546"/>
                    <a:pt x="18171" y="21542"/>
                    <a:pt x="18376" y="21532"/>
                  </a:cubicBezTo>
                  <a:cubicBezTo>
                    <a:pt x="18477" y="21529"/>
                    <a:pt x="18584" y="21529"/>
                    <a:pt x="18702" y="21526"/>
                  </a:cubicBezTo>
                  <a:lnTo>
                    <a:pt x="19076" y="21522"/>
                  </a:lnTo>
                  <a:lnTo>
                    <a:pt x="19076" y="21522"/>
                  </a:lnTo>
                  <a:lnTo>
                    <a:pt x="18857" y="21620"/>
                  </a:lnTo>
                  <a:cubicBezTo>
                    <a:pt x="18869" y="21620"/>
                    <a:pt x="18881" y="21620"/>
                    <a:pt x="18892" y="21620"/>
                  </a:cubicBezTo>
                  <a:cubicBezTo>
                    <a:pt x="19466" y="21620"/>
                    <a:pt x="19625" y="21216"/>
                    <a:pt x="20173" y="21216"/>
                  </a:cubicBezTo>
                  <a:lnTo>
                    <a:pt x="20341" y="21431"/>
                  </a:lnTo>
                  <a:cubicBezTo>
                    <a:pt x="21066" y="21436"/>
                    <a:pt x="21796" y="21531"/>
                    <a:pt x="22520" y="21531"/>
                  </a:cubicBezTo>
                  <a:cubicBezTo>
                    <a:pt x="22849" y="21531"/>
                    <a:pt x="23177" y="21512"/>
                    <a:pt x="23501" y="21455"/>
                  </a:cubicBezTo>
                  <a:lnTo>
                    <a:pt x="23501" y="21455"/>
                  </a:lnTo>
                  <a:cubicBezTo>
                    <a:pt x="23484" y="21485"/>
                    <a:pt x="23454" y="21549"/>
                    <a:pt x="23283" y="21556"/>
                  </a:cubicBezTo>
                  <a:cubicBezTo>
                    <a:pt x="23542" y="21561"/>
                    <a:pt x="24049" y="21606"/>
                    <a:pt x="24452" y="21606"/>
                  </a:cubicBezTo>
                  <a:cubicBezTo>
                    <a:pt x="24798" y="21606"/>
                    <a:pt x="25067" y="21573"/>
                    <a:pt x="25036" y="21455"/>
                  </a:cubicBezTo>
                  <a:lnTo>
                    <a:pt x="25036" y="21455"/>
                  </a:lnTo>
                  <a:cubicBezTo>
                    <a:pt x="25073" y="21499"/>
                    <a:pt x="25190" y="21516"/>
                    <a:pt x="25351" y="21516"/>
                  </a:cubicBezTo>
                  <a:cubicBezTo>
                    <a:pt x="25716" y="21516"/>
                    <a:pt x="26304" y="21429"/>
                    <a:pt x="26678" y="21378"/>
                  </a:cubicBezTo>
                  <a:lnTo>
                    <a:pt x="26678" y="21378"/>
                  </a:lnTo>
                  <a:lnTo>
                    <a:pt x="26591" y="21519"/>
                  </a:lnTo>
                  <a:cubicBezTo>
                    <a:pt x="27069" y="21344"/>
                    <a:pt x="27085" y="21297"/>
                    <a:pt x="27755" y="21253"/>
                  </a:cubicBezTo>
                  <a:cubicBezTo>
                    <a:pt x="27889" y="21269"/>
                    <a:pt x="27896" y="21339"/>
                    <a:pt x="27767" y="21339"/>
                  </a:cubicBezTo>
                  <a:cubicBezTo>
                    <a:pt x="27756" y="21339"/>
                    <a:pt x="27744" y="21338"/>
                    <a:pt x="27732" y="21337"/>
                  </a:cubicBezTo>
                  <a:lnTo>
                    <a:pt x="27732" y="21337"/>
                  </a:lnTo>
                  <a:cubicBezTo>
                    <a:pt x="27798" y="21346"/>
                    <a:pt x="27854" y="21349"/>
                    <a:pt x="27902" y="21349"/>
                  </a:cubicBezTo>
                  <a:cubicBezTo>
                    <a:pt x="28136" y="21349"/>
                    <a:pt x="28188" y="21265"/>
                    <a:pt x="28473" y="21265"/>
                  </a:cubicBezTo>
                  <a:cubicBezTo>
                    <a:pt x="28544" y="21265"/>
                    <a:pt x="28630" y="21270"/>
                    <a:pt x="28738" y="21283"/>
                  </a:cubicBezTo>
                  <a:lnTo>
                    <a:pt x="28499" y="21371"/>
                  </a:lnTo>
                  <a:cubicBezTo>
                    <a:pt x="28571" y="21373"/>
                    <a:pt x="28633" y="21374"/>
                    <a:pt x="28687" y="21374"/>
                  </a:cubicBezTo>
                  <a:cubicBezTo>
                    <a:pt x="29038" y="21374"/>
                    <a:pt x="29040" y="21327"/>
                    <a:pt x="29296" y="21240"/>
                  </a:cubicBezTo>
                  <a:cubicBezTo>
                    <a:pt x="29362" y="21229"/>
                    <a:pt x="29441" y="21224"/>
                    <a:pt x="29526" y="21224"/>
                  </a:cubicBezTo>
                  <a:cubicBezTo>
                    <a:pt x="29884" y="21224"/>
                    <a:pt x="30349" y="21309"/>
                    <a:pt x="30414" y="21415"/>
                  </a:cubicBezTo>
                  <a:cubicBezTo>
                    <a:pt x="30473" y="21349"/>
                    <a:pt x="30695" y="21267"/>
                    <a:pt x="30955" y="21267"/>
                  </a:cubicBezTo>
                  <a:cubicBezTo>
                    <a:pt x="31004" y="21267"/>
                    <a:pt x="31053" y="21270"/>
                    <a:pt x="31104" y="21277"/>
                  </a:cubicBezTo>
                  <a:cubicBezTo>
                    <a:pt x="31147" y="21324"/>
                    <a:pt x="31033" y="21354"/>
                    <a:pt x="30972" y="21367"/>
                  </a:cubicBezTo>
                  <a:cubicBezTo>
                    <a:pt x="31137" y="21386"/>
                    <a:pt x="31287" y="21393"/>
                    <a:pt x="31425" y="21393"/>
                  </a:cubicBezTo>
                  <a:cubicBezTo>
                    <a:pt x="31872" y="21393"/>
                    <a:pt x="32199" y="21318"/>
                    <a:pt x="32536" y="21318"/>
                  </a:cubicBezTo>
                  <a:cubicBezTo>
                    <a:pt x="32671" y="21318"/>
                    <a:pt x="32808" y="21330"/>
                    <a:pt x="32955" y="21364"/>
                  </a:cubicBezTo>
                  <a:cubicBezTo>
                    <a:pt x="32971" y="21408"/>
                    <a:pt x="33012" y="21441"/>
                    <a:pt x="33059" y="21448"/>
                  </a:cubicBezTo>
                  <a:cubicBezTo>
                    <a:pt x="32399" y="21438"/>
                    <a:pt x="31858" y="21425"/>
                    <a:pt x="31807" y="21415"/>
                  </a:cubicBezTo>
                  <a:lnTo>
                    <a:pt x="31807" y="21415"/>
                  </a:lnTo>
                  <a:cubicBezTo>
                    <a:pt x="31817" y="21542"/>
                    <a:pt x="32389" y="21573"/>
                    <a:pt x="31928" y="21744"/>
                  </a:cubicBezTo>
                  <a:cubicBezTo>
                    <a:pt x="32334" y="21666"/>
                    <a:pt x="32993" y="21503"/>
                    <a:pt x="33531" y="21503"/>
                  </a:cubicBezTo>
                  <a:cubicBezTo>
                    <a:pt x="33614" y="21503"/>
                    <a:pt x="33694" y="21507"/>
                    <a:pt x="33769" y="21516"/>
                  </a:cubicBezTo>
                  <a:cubicBezTo>
                    <a:pt x="33796" y="21529"/>
                    <a:pt x="33823" y="21542"/>
                    <a:pt x="33846" y="21563"/>
                  </a:cubicBezTo>
                  <a:lnTo>
                    <a:pt x="33786" y="21576"/>
                  </a:lnTo>
                  <a:cubicBezTo>
                    <a:pt x="33827" y="21581"/>
                    <a:pt x="33869" y="21583"/>
                    <a:pt x="33910" y="21583"/>
                  </a:cubicBezTo>
                  <a:cubicBezTo>
                    <a:pt x="33990" y="21583"/>
                    <a:pt x="34069" y="21575"/>
                    <a:pt x="34146" y="21559"/>
                  </a:cubicBezTo>
                  <a:cubicBezTo>
                    <a:pt x="34304" y="21583"/>
                    <a:pt x="34459" y="21600"/>
                    <a:pt x="34617" y="21603"/>
                  </a:cubicBezTo>
                  <a:cubicBezTo>
                    <a:pt x="34658" y="21668"/>
                    <a:pt x="34895" y="21679"/>
                    <a:pt x="35141" y="21679"/>
                  </a:cubicBezTo>
                  <a:cubicBezTo>
                    <a:pt x="35266" y="21679"/>
                    <a:pt x="35393" y="21676"/>
                    <a:pt x="35497" y="21676"/>
                  </a:cubicBezTo>
                  <a:cubicBezTo>
                    <a:pt x="35527" y="21676"/>
                    <a:pt x="35554" y="21676"/>
                    <a:pt x="35580" y="21677"/>
                  </a:cubicBezTo>
                  <a:cubicBezTo>
                    <a:pt x="35556" y="21536"/>
                    <a:pt x="35930" y="21563"/>
                    <a:pt x="35590" y="21445"/>
                  </a:cubicBezTo>
                  <a:lnTo>
                    <a:pt x="35590" y="21445"/>
                  </a:lnTo>
                  <a:cubicBezTo>
                    <a:pt x="35603" y="21452"/>
                    <a:pt x="35502" y="21458"/>
                    <a:pt x="35331" y="21462"/>
                  </a:cubicBezTo>
                  <a:cubicBezTo>
                    <a:pt x="35290" y="21462"/>
                    <a:pt x="35246" y="21468"/>
                    <a:pt x="35206" y="21475"/>
                  </a:cubicBezTo>
                  <a:lnTo>
                    <a:pt x="35226" y="21462"/>
                  </a:lnTo>
                  <a:lnTo>
                    <a:pt x="35226" y="21462"/>
                  </a:lnTo>
                  <a:cubicBezTo>
                    <a:pt x="35130" y="21463"/>
                    <a:pt x="35020" y="21464"/>
                    <a:pt x="34899" y="21464"/>
                  </a:cubicBezTo>
                  <a:cubicBezTo>
                    <a:pt x="34777" y="21464"/>
                    <a:pt x="34644" y="21463"/>
                    <a:pt x="34503" y="21462"/>
                  </a:cubicBezTo>
                  <a:cubicBezTo>
                    <a:pt x="34652" y="21418"/>
                    <a:pt x="34806" y="21378"/>
                    <a:pt x="34985" y="21378"/>
                  </a:cubicBezTo>
                  <a:cubicBezTo>
                    <a:pt x="35081" y="21378"/>
                    <a:pt x="35184" y="21390"/>
                    <a:pt x="35297" y="21418"/>
                  </a:cubicBezTo>
                  <a:cubicBezTo>
                    <a:pt x="35445" y="21327"/>
                    <a:pt x="35610" y="21236"/>
                    <a:pt x="35704" y="21192"/>
                  </a:cubicBezTo>
                  <a:cubicBezTo>
                    <a:pt x="36101" y="21394"/>
                    <a:pt x="36872" y="21512"/>
                    <a:pt x="36976" y="21633"/>
                  </a:cubicBezTo>
                  <a:cubicBezTo>
                    <a:pt x="37868" y="21566"/>
                    <a:pt x="39076" y="21606"/>
                    <a:pt x="39635" y="21344"/>
                  </a:cubicBezTo>
                  <a:cubicBezTo>
                    <a:pt x="39665" y="21340"/>
                    <a:pt x="39691" y="21339"/>
                    <a:pt x="39715" y="21339"/>
                  </a:cubicBezTo>
                  <a:cubicBezTo>
                    <a:pt x="39897" y="21339"/>
                    <a:pt x="39935" y="21430"/>
                    <a:pt x="40019" y="21468"/>
                  </a:cubicBezTo>
                  <a:cubicBezTo>
                    <a:pt x="39874" y="21492"/>
                    <a:pt x="39699" y="21485"/>
                    <a:pt x="39621" y="21522"/>
                  </a:cubicBezTo>
                  <a:cubicBezTo>
                    <a:pt x="40126" y="21462"/>
                    <a:pt x="41119" y="21516"/>
                    <a:pt x="41240" y="21330"/>
                  </a:cubicBezTo>
                  <a:lnTo>
                    <a:pt x="41240" y="21330"/>
                  </a:lnTo>
                  <a:cubicBezTo>
                    <a:pt x="41801" y="21410"/>
                    <a:pt x="41104" y="21479"/>
                    <a:pt x="41514" y="21479"/>
                  </a:cubicBezTo>
                  <a:cubicBezTo>
                    <a:pt x="41571" y="21479"/>
                    <a:pt x="41651" y="21478"/>
                    <a:pt x="41759" y="21475"/>
                  </a:cubicBezTo>
                  <a:lnTo>
                    <a:pt x="41759" y="21475"/>
                  </a:lnTo>
                  <a:lnTo>
                    <a:pt x="41641" y="21532"/>
                  </a:lnTo>
                  <a:cubicBezTo>
                    <a:pt x="41952" y="21589"/>
                    <a:pt x="42243" y="21611"/>
                    <a:pt x="42521" y="21611"/>
                  </a:cubicBezTo>
                  <a:cubicBezTo>
                    <a:pt x="43443" y="21611"/>
                    <a:pt x="44230" y="21371"/>
                    <a:pt x="45197" y="21371"/>
                  </a:cubicBezTo>
                  <a:cubicBezTo>
                    <a:pt x="45524" y="21371"/>
                    <a:pt x="45871" y="21398"/>
                    <a:pt x="46251" y="21472"/>
                  </a:cubicBezTo>
                  <a:cubicBezTo>
                    <a:pt x="46187" y="21458"/>
                    <a:pt x="46150" y="21445"/>
                    <a:pt x="46130" y="21421"/>
                  </a:cubicBezTo>
                  <a:lnTo>
                    <a:pt x="46130" y="21421"/>
                  </a:lnTo>
                  <a:cubicBezTo>
                    <a:pt x="46751" y="21477"/>
                    <a:pt x="47384" y="21492"/>
                    <a:pt x="48021" y="21492"/>
                  </a:cubicBezTo>
                  <a:cubicBezTo>
                    <a:pt x="48780" y="21492"/>
                    <a:pt x="49544" y="21471"/>
                    <a:pt x="50303" y="21471"/>
                  </a:cubicBezTo>
                  <a:cubicBezTo>
                    <a:pt x="51139" y="21471"/>
                    <a:pt x="51968" y="21497"/>
                    <a:pt x="52773" y="21606"/>
                  </a:cubicBezTo>
                  <a:cubicBezTo>
                    <a:pt x="52890" y="21618"/>
                    <a:pt x="52987" y="21623"/>
                    <a:pt x="53069" y="21623"/>
                  </a:cubicBezTo>
                  <a:cubicBezTo>
                    <a:pt x="53419" y="21623"/>
                    <a:pt x="53521" y="21532"/>
                    <a:pt x="53823" y="21462"/>
                  </a:cubicBezTo>
                  <a:lnTo>
                    <a:pt x="53955" y="21616"/>
                  </a:lnTo>
                  <a:lnTo>
                    <a:pt x="54594" y="21448"/>
                  </a:lnTo>
                  <a:cubicBezTo>
                    <a:pt x="54690" y="21436"/>
                    <a:pt x="54784" y="21430"/>
                    <a:pt x="54876" y="21430"/>
                  </a:cubicBezTo>
                  <a:cubicBezTo>
                    <a:pt x="55483" y="21430"/>
                    <a:pt x="56008" y="21670"/>
                    <a:pt x="56705" y="21670"/>
                  </a:cubicBezTo>
                  <a:cubicBezTo>
                    <a:pt x="56890" y="21670"/>
                    <a:pt x="57088" y="21653"/>
                    <a:pt x="57303" y="21610"/>
                  </a:cubicBezTo>
                  <a:lnTo>
                    <a:pt x="57159" y="21505"/>
                  </a:lnTo>
                  <a:lnTo>
                    <a:pt x="57159" y="21505"/>
                  </a:lnTo>
                  <a:cubicBezTo>
                    <a:pt x="57227" y="21509"/>
                    <a:pt x="57309" y="21511"/>
                    <a:pt x="57397" y="21511"/>
                  </a:cubicBezTo>
                  <a:cubicBezTo>
                    <a:pt x="57574" y="21511"/>
                    <a:pt x="57778" y="21505"/>
                    <a:pt x="57955" y="21505"/>
                  </a:cubicBezTo>
                  <a:cubicBezTo>
                    <a:pt x="58220" y="21505"/>
                    <a:pt x="58426" y="21517"/>
                    <a:pt x="58390" y="21576"/>
                  </a:cubicBezTo>
                  <a:cubicBezTo>
                    <a:pt x="58424" y="21563"/>
                    <a:pt x="58488" y="21508"/>
                    <a:pt x="58587" y="21508"/>
                  </a:cubicBezTo>
                  <a:cubicBezTo>
                    <a:pt x="58617" y="21508"/>
                    <a:pt x="58650" y="21513"/>
                    <a:pt x="58686" y="21526"/>
                  </a:cubicBezTo>
                  <a:lnTo>
                    <a:pt x="58697" y="21606"/>
                  </a:lnTo>
                  <a:lnTo>
                    <a:pt x="59706" y="21478"/>
                  </a:lnTo>
                  <a:lnTo>
                    <a:pt x="59706" y="21478"/>
                  </a:lnTo>
                  <a:cubicBezTo>
                    <a:pt x="60490" y="21546"/>
                    <a:pt x="59582" y="21795"/>
                    <a:pt x="60726" y="21822"/>
                  </a:cubicBezTo>
                  <a:cubicBezTo>
                    <a:pt x="61150" y="21798"/>
                    <a:pt x="61937" y="21603"/>
                    <a:pt x="61776" y="21549"/>
                  </a:cubicBezTo>
                  <a:cubicBezTo>
                    <a:pt x="61604" y="21542"/>
                    <a:pt x="61338" y="21495"/>
                    <a:pt x="61325" y="21415"/>
                  </a:cubicBezTo>
                  <a:lnTo>
                    <a:pt x="61715" y="21378"/>
                  </a:lnTo>
                  <a:cubicBezTo>
                    <a:pt x="61719" y="21364"/>
                    <a:pt x="61725" y="21347"/>
                    <a:pt x="61732" y="21334"/>
                  </a:cubicBezTo>
                  <a:lnTo>
                    <a:pt x="61793" y="21334"/>
                  </a:lnTo>
                  <a:lnTo>
                    <a:pt x="61793" y="21192"/>
                  </a:lnTo>
                  <a:cubicBezTo>
                    <a:pt x="61820" y="21125"/>
                    <a:pt x="61833" y="21058"/>
                    <a:pt x="61793" y="20994"/>
                  </a:cubicBezTo>
                  <a:lnTo>
                    <a:pt x="61796" y="16740"/>
                  </a:lnTo>
                  <a:lnTo>
                    <a:pt x="61836" y="16787"/>
                  </a:lnTo>
                  <a:lnTo>
                    <a:pt x="61799" y="16649"/>
                  </a:lnTo>
                  <a:lnTo>
                    <a:pt x="61799" y="16053"/>
                  </a:lnTo>
                  <a:cubicBezTo>
                    <a:pt x="61826" y="16070"/>
                    <a:pt x="61853" y="16128"/>
                    <a:pt x="61867" y="16245"/>
                  </a:cubicBezTo>
                  <a:cubicBezTo>
                    <a:pt x="61971" y="15815"/>
                    <a:pt x="61793" y="15862"/>
                    <a:pt x="61907" y="15491"/>
                  </a:cubicBezTo>
                  <a:cubicBezTo>
                    <a:pt x="61915" y="15476"/>
                    <a:pt x="61921" y="15469"/>
                    <a:pt x="61926" y="15469"/>
                  </a:cubicBezTo>
                  <a:cubicBezTo>
                    <a:pt x="61935" y="15469"/>
                    <a:pt x="61940" y="15486"/>
                    <a:pt x="61944" y="15508"/>
                  </a:cubicBezTo>
                  <a:lnTo>
                    <a:pt x="61884" y="15088"/>
                  </a:lnTo>
                  <a:lnTo>
                    <a:pt x="61884" y="15088"/>
                  </a:lnTo>
                  <a:cubicBezTo>
                    <a:pt x="61895" y="15112"/>
                    <a:pt x="61913" y="15116"/>
                    <a:pt x="61932" y="15116"/>
                  </a:cubicBezTo>
                  <a:cubicBezTo>
                    <a:pt x="61940" y="15116"/>
                    <a:pt x="61949" y="15115"/>
                    <a:pt x="61958" y="15115"/>
                  </a:cubicBezTo>
                  <a:cubicBezTo>
                    <a:pt x="61992" y="15115"/>
                    <a:pt x="62018" y="15130"/>
                    <a:pt x="62001" y="15276"/>
                  </a:cubicBezTo>
                  <a:cubicBezTo>
                    <a:pt x="62122" y="14519"/>
                    <a:pt x="61843" y="14054"/>
                    <a:pt x="62001" y="13772"/>
                  </a:cubicBezTo>
                  <a:lnTo>
                    <a:pt x="62001" y="13772"/>
                  </a:lnTo>
                  <a:lnTo>
                    <a:pt x="62015" y="13836"/>
                  </a:lnTo>
                  <a:cubicBezTo>
                    <a:pt x="61984" y="13349"/>
                    <a:pt x="61949" y="13290"/>
                    <a:pt x="61902" y="13290"/>
                  </a:cubicBezTo>
                  <a:cubicBezTo>
                    <a:pt x="61887" y="13290"/>
                    <a:pt x="61871" y="13296"/>
                    <a:pt x="61853" y="13296"/>
                  </a:cubicBezTo>
                  <a:cubicBezTo>
                    <a:pt x="61837" y="13296"/>
                    <a:pt x="61819" y="13291"/>
                    <a:pt x="61799" y="13270"/>
                  </a:cubicBezTo>
                  <a:lnTo>
                    <a:pt x="61799" y="12779"/>
                  </a:lnTo>
                  <a:lnTo>
                    <a:pt x="62072" y="12415"/>
                  </a:lnTo>
                  <a:lnTo>
                    <a:pt x="61917" y="12311"/>
                  </a:lnTo>
                  <a:cubicBezTo>
                    <a:pt x="61923" y="12212"/>
                    <a:pt x="61932" y="12023"/>
                    <a:pt x="61980" y="12023"/>
                  </a:cubicBezTo>
                  <a:cubicBezTo>
                    <a:pt x="61985" y="12023"/>
                    <a:pt x="61990" y="12025"/>
                    <a:pt x="61995" y="12028"/>
                  </a:cubicBezTo>
                  <a:cubicBezTo>
                    <a:pt x="61960" y="11896"/>
                    <a:pt x="61941" y="11858"/>
                    <a:pt x="61928" y="11858"/>
                  </a:cubicBezTo>
                  <a:cubicBezTo>
                    <a:pt x="61909" y="11858"/>
                    <a:pt x="61900" y="11931"/>
                    <a:pt x="61876" y="11931"/>
                  </a:cubicBezTo>
                  <a:cubicBezTo>
                    <a:pt x="61864" y="11931"/>
                    <a:pt x="61848" y="11914"/>
                    <a:pt x="61826" y="11864"/>
                  </a:cubicBezTo>
                  <a:cubicBezTo>
                    <a:pt x="61968" y="11342"/>
                    <a:pt x="61762" y="10427"/>
                    <a:pt x="62008" y="10309"/>
                  </a:cubicBezTo>
                  <a:cubicBezTo>
                    <a:pt x="61993" y="10285"/>
                    <a:pt x="61981" y="10275"/>
                    <a:pt x="61971" y="10275"/>
                  </a:cubicBezTo>
                  <a:cubicBezTo>
                    <a:pt x="61923" y="10275"/>
                    <a:pt x="61910" y="10472"/>
                    <a:pt x="61888" y="10472"/>
                  </a:cubicBezTo>
                  <a:cubicBezTo>
                    <a:pt x="61876" y="10472"/>
                    <a:pt x="61861" y="10417"/>
                    <a:pt x="61836" y="10248"/>
                  </a:cubicBezTo>
                  <a:cubicBezTo>
                    <a:pt x="62102" y="10090"/>
                    <a:pt x="61793" y="9605"/>
                    <a:pt x="61914" y="9131"/>
                  </a:cubicBezTo>
                  <a:lnTo>
                    <a:pt x="61914" y="9131"/>
                  </a:lnTo>
                  <a:cubicBezTo>
                    <a:pt x="62007" y="9228"/>
                    <a:pt x="62004" y="9464"/>
                    <a:pt x="62028" y="9464"/>
                  </a:cubicBezTo>
                  <a:cubicBezTo>
                    <a:pt x="62040" y="9464"/>
                    <a:pt x="62059" y="9408"/>
                    <a:pt x="62099" y="9252"/>
                  </a:cubicBezTo>
                  <a:cubicBezTo>
                    <a:pt x="61870" y="8963"/>
                    <a:pt x="62153" y="8327"/>
                    <a:pt x="62109" y="7923"/>
                  </a:cubicBezTo>
                  <a:cubicBezTo>
                    <a:pt x="61924" y="7902"/>
                    <a:pt x="62032" y="7051"/>
                    <a:pt x="61971" y="6375"/>
                  </a:cubicBezTo>
                  <a:lnTo>
                    <a:pt x="61971" y="6375"/>
                  </a:lnTo>
                  <a:cubicBezTo>
                    <a:pt x="61972" y="6375"/>
                    <a:pt x="61973" y="6376"/>
                    <a:pt x="61974" y="6376"/>
                  </a:cubicBezTo>
                  <a:cubicBezTo>
                    <a:pt x="62036" y="6376"/>
                    <a:pt x="62076" y="5099"/>
                    <a:pt x="62139" y="4483"/>
                  </a:cubicBezTo>
                  <a:lnTo>
                    <a:pt x="62170" y="4500"/>
                  </a:lnTo>
                  <a:cubicBezTo>
                    <a:pt x="61984" y="4379"/>
                    <a:pt x="62022" y="3733"/>
                    <a:pt x="61984" y="3262"/>
                  </a:cubicBezTo>
                  <a:lnTo>
                    <a:pt x="61984" y="3262"/>
                  </a:lnTo>
                  <a:cubicBezTo>
                    <a:pt x="62096" y="3282"/>
                    <a:pt x="62139" y="3366"/>
                    <a:pt x="62186" y="3622"/>
                  </a:cubicBezTo>
                  <a:lnTo>
                    <a:pt x="62186" y="3177"/>
                  </a:lnTo>
                  <a:cubicBezTo>
                    <a:pt x="62129" y="3073"/>
                    <a:pt x="62096" y="2935"/>
                    <a:pt x="62075" y="2649"/>
                  </a:cubicBezTo>
                  <a:lnTo>
                    <a:pt x="62075" y="2649"/>
                  </a:lnTo>
                  <a:lnTo>
                    <a:pt x="62213" y="2760"/>
                  </a:lnTo>
                  <a:cubicBezTo>
                    <a:pt x="62213" y="2518"/>
                    <a:pt x="62183" y="2276"/>
                    <a:pt x="62159" y="2020"/>
                  </a:cubicBezTo>
                  <a:cubicBezTo>
                    <a:pt x="62156" y="1993"/>
                    <a:pt x="62153" y="1939"/>
                    <a:pt x="62149" y="1895"/>
                  </a:cubicBezTo>
                  <a:cubicBezTo>
                    <a:pt x="62146" y="1851"/>
                    <a:pt x="62143" y="1804"/>
                    <a:pt x="62139" y="1761"/>
                  </a:cubicBezTo>
                  <a:cubicBezTo>
                    <a:pt x="62136" y="1670"/>
                    <a:pt x="62129" y="1579"/>
                    <a:pt x="62126" y="1488"/>
                  </a:cubicBezTo>
                  <a:cubicBezTo>
                    <a:pt x="62119" y="1306"/>
                    <a:pt x="62116" y="1121"/>
                    <a:pt x="62119" y="919"/>
                  </a:cubicBezTo>
                  <a:cubicBezTo>
                    <a:pt x="61951" y="909"/>
                    <a:pt x="61783" y="892"/>
                    <a:pt x="61604" y="869"/>
                  </a:cubicBezTo>
                  <a:lnTo>
                    <a:pt x="61604" y="869"/>
                  </a:lnTo>
                  <a:cubicBezTo>
                    <a:pt x="61574" y="899"/>
                    <a:pt x="61597" y="939"/>
                    <a:pt x="61624" y="980"/>
                  </a:cubicBezTo>
                  <a:cubicBezTo>
                    <a:pt x="61658" y="1017"/>
                    <a:pt x="61678" y="1064"/>
                    <a:pt x="61682" y="1111"/>
                  </a:cubicBezTo>
                  <a:cubicBezTo>
                    <a:pt x="61682" y="1145"/>
                    <a:pt x="61661" y="1178"/>
                    <a:pt x="61628" y="1195"/>
                  </a:cubicBezTo>
                  <a:lnTo>
                    <a:pt x="61217" y="1175"/>
                  </a:lnTo>
                  <a:cubicBezTo>
                    <a:pt x="61244" y="1135"/>
                    <a:pt x="61301" y="1098"/>
                    <a:pt x="61429" y="1088"/>
                  </a:cubicBezTo>
                  <a:lnTo>
                    <a:pt x="61429" y="1088"/>
                  </a:lnTo>
                  <a:cubicBezTo>
                    <a:pt x="61385" y="1091"/>
                    <a:pt x="61315" y="1101"/>
                    <a:pt x="61237" y="1108"/>
                  </a:cubicBezTo>
                  <a:cubicBezTo>
                    <a:pt x="61209" y="1110"/>
                    <a:pt x="61180" y="1112"/>
                    <a:pt x="61152" y="1112"/>
                  </a:cubicBezTo>
                  <a:cubicBezTo>
                    <a:pt x="61140" y="1112"/>
                    <a:pt x="61128" y="1112"/>
                    <a:pt x="61116" y="1111"/>
                  </a:cubicBezTo>
                  <a:cubicBezTo>
                    <a:pt x="61079" y="1111"/>
                    <a:pt x="61039" y="1108"/>
                    <a:pt x="61002" y="1098"/>
                  </a:cubicBezTo>
                  <a:lnTo>
                    <a:pt x="61046" y="1084"/>
                  </a:lnTo>
                  <a:lnTo>
                    <a:pt x="61093" y="1071"/>
                  </a:lnTo>
                  <a:lnTo>
                    <a:pt x="61187" y="1047"/>
                  </a:lnTo>
                  <a:cubicBezTo>
                    <a:pt x="61251" y="1030"/>
                    <a:pt x="61322" y="1013"/>
                    <a:pt x="61396" y="997"/>
                  </a:cubicBezTo>
                  <a:cubicBezTo>
                    <a:pt x="61319" y="984"/>
                    <a:pt x="61262" y="978"/>
                    <a:pt x="61218" y="978"/>
                  </a:cubicBezTo>
                  <a:cubicBezTo>
                    <a:pt x="61043" y="978"/>
                    <a:pt x="61083" y="1063"/>
                    <a:pt x="60922" y="1063"/>
                  </a:cubicBezTo>
                  <a:cubicBezTo>
                    <a:pt x="60907" y="1063"/>
                    <a:pt x="60890" y="1062"/>
                    <a:pt x="60871" y="1061"/>
                  </a:cubicBezTo>
                  <a:cubicBezTo>
                    <a:pt x="60881" y="963"/>
                    <a:pt x="60669" y="980"/>
                    <a:pt x="60712" y="902"/>
                  </a:cubicBezTo>
                  <a:lnTo>
                    <a:pt x="60712" y="902"/>
                  </a:lnTo>
                  <a:cubicBezTo>
                    <a:pt x="60766" y="906"/>
                    <a:pt x="60817" y="913"/>
                    <a:pt x="60871" y="923"/>
                  </a:cubicBezTo>
                  <a:cubicBezTo>
                    <a:pt x="60904" y="929"/>
                    <a:pt x="60934" y="933"/>
                    <a:pt x="60968" y="933"/>
                  </a:cubicBezTo>
                  <a:lnTo>
                    <a:pt x="61015" y="933"/>
                  </a:lnTo>
                  <a:cubicBezTo>
                    <a:pt x="61022" y="933"/>
                    <a:pt x="61029" y="929"/>
                    <a:pt x="61035" y="929"/>
                  </a:cubicBezTo>
                  <a:lnTo>
                    <a:pt x="61059" y="923"/>
                  </a:lnTo>
                  <a:lnTo>
                    <a:pt x="60998" y="916"/>
                  </a:lnTo>
                  <a:lnTo>
                    <a:pt x="60938" y="909"/>
                  </a:lnTo>
                  <a:cubicBezTo>
                    <a:pt x="60897" y="902"/>
                    <a:pt x="60857" y="899"/>
                    <a:pt x="60817" y="892"/>
                  </a:cubicBezTo>
                  <a:cubicBezTo>
                    <a:pt x="60736" y="879"/>
                    <a:pt x="60659" y="865"/>
                    <a:pt x="60584" y="849"/>
                  </a:cubicBezTo>
                  <a:cubicBezTo>
                    <a:pt x="60436" y="815"/>
                    <a:pt x="60312" y="778"/>
                    <a:pt x="60251" y="738"/>
                  </a:cubicBezTo>
                  <a:lnTo>
                    <a:pt x="60251" y="738"/>
                  </a:lnTo>
                  <a:cubicBezTo>
                    <a:pt x="60278" y="795"/>
                    <a:pt x="60248" y="872"/>
                    <a:pt x="60019" y="876"/>
                  </a:cubicBezTo>
                  <a:cubicBezTo>
                    <a:pt x="59430" y="855"/>
                    <a:pt x="59821" y="744"/>
                    <a:pt x="59481" y="680"/>
                  </a:cubicBezTo>
                  <a:lnTo>
                    <a:pt x="59481" y="680"/>
                  </a:lnTo>
                  <a:cubicBezTo>
                    <a:pt x="59336" y="741"/>
                    <a:pt x="58962" y="653"/>
                    <a:pt x="58946" y="801"/>
                  </a:cubicBezTo>
                  <a:cubicBezTo>
                    <a:pt x="58774" y="795"/>
                    <a:pt x="58744" y="724"/>
                    <a:pt x="58680" y="680"/>
                  </a:cubicBezTo>
                  <a:cubicBezTo>
                    <a:pt x="58583" y="696"/>
                    <a:pt x="58404" y="698"/>
                    <a:pt x="58217" y="698"/>
                  </a:cubicBezTo>
                  <a:cubicBezTo>
                    <a:pt x="58174" y="698"/>
                    <a:pt x="58131" y="698"/>
                    <a:pt x="58089" y="698"/>
                  </a:cubicBezTo>
                  <a:cubicBezTo>
                    <a:pt x="57725" y="698"/>
                    <a:pt x="57387" y="703"/>
                    <a:pt x="57593" y="808"/>
                  </a:cubicBezTo>
                  <a:lnTo>
                    <a:pt x="57670" y="822"/>
                  </a:lnTo>
                  <a:cubicBezTo>
                    <a:pt x="57657" y="822"/>
                    <a:pt x="57640" y="822"/>
                    <a:pt x="57620" y="828"/>
                  </a:cubicBezTo>
                  <a:cubicBezTo>
                    <a:pt x="57462" y="845"/>
                    <a:pt x="57304" y="852"/>
                    <a:pt x="57144" y="852"/>
                  </a:cubicBezTo>
                  <a:cubicBezTo>
                    <a:pt x="56320" y="852"/>
                    <a:pt x="55468" y="669"/>
                    <a:pt x="54661" y="669"/>
                  </a:cubicBezTo>
                  <a:cubicBezTo>
                    <a:pt x="54626" y="669"/>
                    <a:pt x="54592" y="670"/>
                    <a:pt x="54557" y="670"/>
                  </a:cubicBezTo>
                  <a:lnTo>
                    <a:pt x="54560" y="623"/>
                  </a:lnTo>
                  <a:lnTo>
                    <a:pt x="54560" y="623"/>
                  </a:lnTo>
                  <a:cubicBezTo>
                    <a:pt x="54397" y="631"/>
                    <a:pt x="54224" y="633"/>
                    <a:pt x="54050" y="633"/>
                  </a:cubicBezTo>
                  <a:cubicBezTo>
                    <a:pt x="53927" y="633"/>
                    <a:pt x="53804" y="632"/>
                    <a:pt x="53683" y="632"/>
                  </a:cubicBezTo>
                  <a:cubicBezTo>
                    <a:pt x="53353" y="632"/>
                    <a:pt x="53043" y="639"/>
                    <a:pt x="52817" y="687"/>
                  </a:cubicBezTo>
                  <a:cubicBezTo>
                    <a:pt x="52642" y="677"/>
                    <a:pt x="52407" y="576"/>
                    <a:pt x="52481" y="522"/>
                  </a:cubicBezTo>
                  <a:lnTo>
                    <a:pt x="52481" y="522"/>
                  </a:lnTo>
                  <a:cubicBezTo>
                    <a:pt x="52247" y="531"/>
                    <a:pt x="52120" y="550"/>
                    <a:pt x="51961" y="550"/>
                  </a:cubicBezTo>
                  <a:cubicBezTo>
                    <a:pt x="51814" y="550"/>
                    <a:pt x="51639" y="533"/>
                    <a:pt x="51326" y="478"/>
                  </a:cubicBezTo>
                  <a:cubicBezTo>
                    <a:pt x="51611" y="436"/>
                    <a:pt x="51478" y="414"/>
                    <a:pt x="51492" y="414"/>
                  </a:cubicBezTo>
                  <a:cubicBezTo>
                    <a:pt x="51501" y="414"/>
                    <a:pt x="51562" y="422"/>
                    <a:pt x="51794" y="438"/>
                  </a:cubicBezTo>
                  <a:cubicBezTo>
                    <a:pt x="51408" y="392"/>
                    <a:pt x="51218" y="339"/>
                    <a:pt x="50955" y="339"/>
                  </a:cubicBezTo>
                  <a:cubicBezTo>
                    <a:pt x="50817" y="339"/>
                    <a:pt x="50659" y="354"/>
                    <a:pt x="50441" y="391"/>
                  </a:cubicBezTo>
                  <a:cubicBezTo>
                    <a:pt x="50624" y="291"/>
                    <a:pt x="50181" y="230"/>
                    <a:pt x="49871" y="230"/>
                  </a:cubicBezTo>
                  <a:cubicBezTo>
                    <a:pt x="49815" y="230"/>
                    <a:pt x="49764" y="232"/>
                    <a:pt x="49721" y="236"/>
                  </a:cubicBezTo>
                  <a:lnTo>
                    <a:pt x="50132" y="344"/>
                  </a:lnTo>
                  <a:cubicBezTo>
                    <a:pt x="50103" y="344"/>
                    <a:pt x="50074" y="344"/>
                    <a:pt x="50045" y="344"/>
                  </a:cubicBezTo>
                  <a:cubicBezTo>
                    <a:pt x="49784" y="344"/>
                    <a:pt x="49524" y="331"/>
                    <a:pt x="49263" y="303"/>
                  </a:cubicBezTo>
                  <a:lnTo>
                    <a:pt x="49418" y="142"/>
                  </a:lnTo>
                  <a:cubicBezTo>
                    <a:pt x="49155" y="86"/>
                    <a:pt x="48903" y="67"/>
                    <a:pt x="48660" y="67"/>
                  </a:cubicBezTo>
                  <a:cubicBezTo>
                    <a:pt x="48348" y="67"/>
                    <a:pt x="48052" y="99"/>
                    <a:pt x="47766" y="125"/>
                  </a:cubicBezTo>
                  <a:cubicBezTo>
                    <a:pt x="47513" y="142"/>
                    <a:pt x="47268" y="186"/>
                    <a:pt x="47029" y="189"/>
                  </a:cubicBezTo>
                  <a:cubicBezTo>
                    <a:pt x="47003" y="190"/>
                    <a:pt x="46978" y="191"/>
                    <a:pt x="46952" y="191"/>
                  </a:cubicBezTo>
                  <a:cubicBezTo>
                    <a:pt x="46742" y="191"/>
                    <a:pt x="46530" y="154"/>
                    <a:pt x="46332" y="88"/>
                  </a:cubicBezTo>
                  <a:lnTo>
                    <a:pt x="46332" y="88"/>
                  </a:lnTo>
                  <a:cubicBezTo>
                    <a:pt x="46012" y="209"/>
                    <a:pt x="46985" y="159"/>
                    <a:pt x="46696" y="300"/>
                  </a:cubicBezTo>
                  <a:cubicBezTo>
                    <a:pt x="46148" y="287"/>
                    <a:pt x="45580" y="61"/>
                    <a:pt x="45400" y="61"/>
                  </a:cubicBezTo>
                  <a:cubicBezTo>
                    <a:pt x="45399" y="61"/>
                    <a:pt x="45398" y="61"/>
                    <a:pt x="45396" y="61"/>
                  </a:cubicBezTo>
                  <a:cubicBezTo>
                    <a:pt x="45315" y="52"/>
                    <a:pt x="45244" y="49"/>
                    <a:pt x="45179" y="49"/>
                  </a:cubicBezTo>
                  <a:cubicBezTo>
                    <a:pt x="44682" y="49"/>
                    <a:pt x="44611" y="275"/>
                    <a:pt x="44049" y="275"/>
                  </a:cubicBezTo>
                  <a:cubicBezTo>
                    <a:pt x="44002" y="275"/>
                    <a:pt x="43951" y="273"/>
                    <a:pt x="43896" y="270"/>
                  </a:cubicBezTo>
                  <a:lnTo>
                    <a:pt x="43896" y="270"/>
                  </a:lnTo>
                  <a:cubicBezTo>
                    <a:pt x="43996" y="327"/>
                    <a:pt x="44091" y="485"/>
                    <a:pt x="43495" y="556"/>
                  </a:cubicBezTo>
                  <a:cubicBezTo>
                    <a:pt x="42943" y="542"/>
                    <a:pt x="42819" y="317"/>
                    <a:pt x="43169" y="260"/>
                  </a:cubicBezTo>
                  <a:cubicBezTo>
                    <a:pt x="43189" y="259"/>
                    <a:pt x="43207" y="258"/>
                    <a:pt x="43224" y="258"/>
                  </a:cubicBezTo>
                  <a:cubicBezTo>
                    <a:pt x="43318" y="258"/>
                    <a:pt x="43363" y="273"/>
                    <a:pt x="43357" y="290"/>
                  </a:cubicBezTo>
                  <a:cubicBezTo>
                    <a:pt x="43539" y="266"/>
                    <a:pt x="43771" y="236"/>
                    <a:pt x="43552" y="176"/>
                  </a:cubicBezTo>
                  <a:lnTo>
                    <a:pt x="43552" y="176"/>
                  </a:lnTo>
                  <a:lnTo>
                    <a:pt x="43482" y="236"/>
                  </a:lnTo>
                  <a:cubicBezTo>
                    <a:pt x="43206" y="179"/>
                    <a:pt x="42445" y="199"/>
                    <a:pt x="42623" y="98"/>
                  </a:cubicBezTo>
                  <a:lnTo>
                    <a:pt x="42623" y="98"/>
                  </a:lnTo>
                  <a:cubicBezTo>
                    <a:pt x="42267" y="155"/>
                    <a:pt x="42388" y="189"/>
                    <a:pt x="42623" y="213"/>
                  </a:cubicBezTo>
                  <a:cubicBezTo>
                    <a:pt x="42462" y="200"/>
                    <a:pt x="42316" y="195"/>
                    <a:pt x="42177" y="195"/>
                  </a:cubicBezTo>
                  <a:cubicBezTo>
                    <a:pt x="41898" y="195"/>
                    <a:pt x="41645" y="213"/>
                    <a:pt x="41347" y="213"/>
                  </a:cubicBezTo>
                  <a:cubicBezTo>
                    <a:pt x="41214" y="213"/>
                    <a:pt x="41072" y="209"/>
                    <a:pt x="40914" y="199"/>
                  </a:cubicBezTo>
                  <a:lnTo>
                    <a:pt x="40914" y="199"/>
                  </a:lnTo>
                  <a:cubicBezTo>
                    <a:pt x="41028" y="229"/>
                    <a:pt x="41136" y="300"/>
                    <a:pt x="41021" y="300"/>
                  </a:cubicBezTo>
                  <a:cubicBezTo>
                    <a:pt x="40883" y="293"/>
                    <a:pt x="40772" y="290"/>
                    <a:pt x="40682" y="290"/>
                  </a:cubicBezTo>
                  <a:cubicBezTo>
                    <a:pt x="40081" y="290"/>
                    <a:pt x="40453" y="429"/>
                    <a:pt x="39820" y="462"/>
                  </a:cubicBezTo>
                  <a:cubicBezTo>
                    <a:pt x="39506" y="397"/>
                    <a:pt x="39761" y="303"/>
                    <a:pt x="39570" y="303"/>
                  </a:cubicBezTo>
                  <a:cubicBezTo>
                    <a:pt x="39511" y="303"/>
                    <a:pt x="39411" y="312"/>
                    <a:pt x="39238" y="334"/>
                  </a:cubicBezTo>
                  <a:cubicBezTo>
                    <a:pt x="38790" y="280"/>
                    <a:pt x="39144" y="176"/>
                    <a:pt x="39322" y="122"/>
                  </a:cubicBezTo>
                  <a:lnTo>
                    <a:pt x="39322" y="122"/>
                  </a:lnTo>
                  <a:cubicBezTo>
                    <a:pt x="39148" y="155"/>
                    <a:pt x="38980" y="168"/>
                    <a:pt x="38819" y="168"/>
                  </a:cubicBezTo>
                  <a:cubicBezTo>
                    <a:pt x="38367" y="168"/>
                    <a:pt x="37977" y="68"/>
                    <a:pt x="37696" y="58"/>
                  </a:cubicBezTo>
                  <a:lnTo>
                    <a:pt x="380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5" name="Google Shape;1375;p27"/>
            <p:cNvSpPr/>
            <p:nvPr/>
          </p:nvSpPr>
          <p:spPr>
            <a:xfrm>
              <a:off x="2028850" y="2247288"/>
              <a:ext cx="5086306" cy="1549028"/>
            </a:xfrm>
            <a:custGeom>
              <a:avLst/>
              <a:gdLst/>
              <a:ahLst/>
              <a:cxnLst/>
              <a:rect l="l" t="t" r="r" b="b"/>
              <a:pathLst>
                <a:path w="62214" h="22051" extrusionOk="0">
                  <a:moveTo>
                    <a:pt x="61806" y="15128"/>
                  </a:moveTo>
                  <a:cubicBezTo>
                    <a:pt x="61816" y="15192"/>
                    <a:pt x="61823" y="15256"/>
                    <a:pt x="61830" y="15323"/>
                  </a:cubicBezTo>
                  <a:cubicBezTo>
                    <a:pt x="61823" y="15343"/>
                    <a:pt x="61816" y="15360"/>
                    <a:pt x="61806" y="15380"/>
                  </a:cubicBezTo>
                  <a:lnTo>
                    <a:pt x="61806" y="15128"/>
                  </a:lnTo>
                  <a:close/>
                  <a:moveTo>
                    <a:pt x="35061" y="21569"/>
                  </a:moveTo>
                  <a:lnTo>
                    <a:pt x="35061" y="21569"/>
                  </a:lnTo>
                  <a:cubicBezTo>
                    <a:pt x="35041" y="21596"/>
                    <a:pt x="35018" y="21623"/>
                    <a:pt x="34984" y="21637"/>
                  </a:cubicBezTo>
                  <a:cubicBezTo>
                    <a:pt x="34940" y="21641"/>
                    <a:pt x="34903" y="21643"/>
                    <a:pt x="34871" y="21643"/>
                  </a:cubicBezTo>
                  <a:cubicBezTo>
                    <a:pt x="34764" y="21643"/>
                    <a:pt x="34719" y="21620"/>
                    <a:pt x="34701" y="21600"/>
                  </a:cubicBezTo>
                  <a:cubicBezTo>
                    <a:pt x="34792" y="21600"/>
                    <a:pt x="34896" y="21596"/>
                    <a:pt x="35038" y="21586"/>
                  </a:cubicBezTo>
                  <a:cubicBezTo>
                    <a:pt x="35045" y="21579"/>
                    <a:pt x="35055" y="21573"/>
                    <a:pt x="35061" y="21569"/>
                  </a:cubicBezTo>
                  <a:close/>
                  <a:moveTo>
                    <a:pt x="38046" y="1"/>
                  </a:moveTo>
                  <a:lnTo>
                    <a:pt x="38046" y="1"/>
                  </a:lnTo>
                  <a:cubicBezTo>
                    <a:pt x="37861" y="27"/>
                    <a:pt x="37676" y="41"/>
                    <a:pt x="37491" y="41"/>
                  </a:cubicBezTo>
                  <a:lnTo>
                    <a:pt x="37690" y="155"/>
                  </a:lnTo>
                  <a:cubicBezTo>
                    <a:pt x="37484" y="138"/>
                    <a:pt x="37309" y="142"/>
                    <a:pt x="37313" y="91"/>
                  </a:cubicBezTo>
                  <a:lnTo>
                    <a:pt x="37313" y="91"/>
                  </a:lnTo>
                  <a:cubicBezTo>
                    <a:pt x="37101" y="176"/>
                    <a:pt x="37474" y="287"/>
                    <a:pt x="37054" y="404"/>
                  </a:cubicBezTo>
                  <a:cubicBezTo>
                    <a:pt x="37000" y="393"/>
                    <a:pt x="36936" y="390"/>
                    <a:pt x="36866" y="390"/>
                  </a:cubicBezTo>
                  <a:cubicBezTo>
                    <a:pt x="36721" y="390"/>
                    <a:pt x="36552" y="406"/>
                    <a:pt x="36410" y="406"/>
                  </a:cubicBezTo>
                  <a:cubicBezTo>
                    <a:pt x="36271" y="406"/>
                    <a:pt x="36159" y="390"/>
                    <a:pt x="36121" y="327"/>
                  </a:cubicBezTo>
                  <a:lnTo>
                    <a:pt x="36121" y="327"/>
                  </a:lnTo>
                  <a:cubicBezTo>
                    <a:pt x="36196" y="330"/>
                    <a:pt x="36257" y="332"/>
                    <a:pt x="36307" y="332"/>
                  </a:cubicBezTo>
                  <a:cubicBezTo>
                    <a:pt x="36774" y="332"/>
                    <a:pt x="36236" y="200"/>
                    <a:pt x="36583" y="145"/>
                  </a:cubicBezTo>
                  <a:lnTo>
                    <a:pt x="36583" y="145"/>
                  </a:lnTo>
                  <a:cubicBezTo>
                    <a:pt x="36544" y="146"/>
                    <a:pt x="36506" y="147"/>
                    <a:pt x="36467" y="147"/>
                  </a:cubicBezTo>
                  <a:cubicBezTo>
                    <a:pt x="36390" y="147"/>
                    <a:pt x="36312" y="144"/>
                    <a:pt x="36236" y="135"/>
                  </a:cubicBezTo>
                  <a:cubicBezTo>
                    <a:pt x="36206" y="118"/>
                    <a:pt x="36266" y="101"/>
                    <a:pt x="36320" y="95"/>
                  </a:cubicBezTo>
                  <a:cubicBezTo>
                    <a:pt x="36180" y="73"/>
                    <a:pt x="36077" y="64"/>
                    <a:pt x="35997" y="64"/>
                  </a:cubicBezTo>
                  <a:cubicBezTo>
                    <a:pt x="35607" y="64"/>
                    <a:pt x="35797" y="282"/>
                    <a:pt x="35082" y="293"/>
                  </a:cubicBezTo>
                  <a:cubicBezTo>
                    <a:pt x="35179" y="214"/>
                    <a:pt x="34953" y="144"/>
                    <a:pt x="34803" y="144"/>
                  </a:cubicBezTo>
                  <a:cubicBezTo>
                    <a:pt x="34782" y="144"/>
                    <a:pt x="34762" y="146"/>
                    <a:pt x="34745" y="149"/>
                  </a:cubicBezTo>
                  <a:cubicBezTo>
                    <a:pt x="34749" y="149"/>
                    <a:pt x="34753" y="149"/>
                    <a:pt x="34756" y="149"/>
                  </a:cubicBezTo>
                  <a:cubicBezTo>
                    <a:pt x="35084" y="149"/>
                    <a:pt x="34906" y="297"/>
                    <a:pt x="34594" y="371"/>
                  </a:cubicBezTo>
                  <a:cubicBezTo>
                    <a:pt x="34485" y="359"/>
                    <a:pt x="34396" y="354"/>
                    <a:pt x="34321" y="354"/>
                  </a:cubicBezTo>
                  <a:cubicBezTo>
                    <a:pt x="34019" y="354"/>
                    <a:pt x="33941" y="431"/>
                    <a:pt x="33720" y="431"/>
                  </a:cubicBezTo>
                  <a:cubicBezTo>
                    <a:pt x="33716" y="431"/>
                    <a:pt x="33712" y="431"/>
                    <a:pt x="33709" y="431"/>
                  </a:cubicBezTo>
                  <a:lnTo>
                    <a:pt x="33709" y="431"/>
                  </a:lnTo>
                  <a:lnTo>
                    <a:pt x="34038" y="458"/>
                  </a:lnTo>
                  <a:cubicBezTo>
                    <a:pt x="33927" y="549"/>
                    <a:pt x="33651" y="542"/>
                    <a:pt x="33268" y="579"/>
                  </a:cubicBezTo>
                  <a:cubicBezTo>
                    <a:pt x="33258" y="556"/>
                    <a:pt x="33284" y="546"/>
                    <a:pt x="33325" y="536"/>
                  </a:cubicBezTo>
                  <a:lnTo>
                    <a:pt x="33325" y="536"/>
                  </a:lnTo>
                  <a:cubicBezTo>
                    <a:pt x="33280" y="542"/>
                    <a:pt x="33233" y="545"/>
                    <a:pt x="33186" y="545"/>
                  </a:cubicBezTo>
                  <a:cubicBezTo>
                    <a:pt x="32896" y="545"/>
                    <a:pt x="32569" y="441"/>
                    <a:pt x="32218" y="441"/>
                  </a:cubicBezTo>
                  <a:cubicBezTo>
                    <a:pt x="32122" y="441"/>
                    <a:pt x="32024" y="448"/>
                    <a:pt x="31925" y="468"/>
                  </a:cubicBezTo>
                  <a:cubicBezTo>
                    <a:pt x="31649" y="411"/>
                    <a:pt x="31898" y="300"/>
                    <a:pt x="31656" y="263"/>
                  </a:cubicBezTo>
                  <a:lnTo>
                    <a:pt x="31656" y="263"/>
                  </a:lnTo>
                  <a:cubicBezTo>
                    <a:pt x="31506" y="292"/>
                    <a:pt x="31388" y="302"/>
                    <a:pt x="31286" y="302"/>
                  </a:cubicBezTo>
                  <a:cubicBezTo>
                    <a:pt x="31024" y="302"/>
                    <a:pt x="30870" y="234"/>
                    <a:pt x="30585" y="234"/>
                  </a:cubicBezTo>
                  <a:cubicBezTo>
                    <a:pt x="30488" y="234"/>
                    <a:pt x="30376" y="242"/>
                    <a:pt x="30239" y="263"/>
                  </a:cubicBezTo>
                  <a:cubicBezTo>
                    <a:pt x="30441" y="381"/>
                    <a:pt x="30474" y="351"/>
                    <a:pt x="29986" y="478"/>
                  </a:cubicBezTo>
                  <a:lnTo>
                    <a:pt x="31134" y="371"/>
                  </a:lnTo>
                  <a:lnTo>
                    <a:pt x="30397" y="559"/>
                  </a:lnTo>
                  <a:cubicBezTo>
                    <a:pt x="30713" y="556"/>
                    <a:pt x="31060" y="483"/>
                    <a:pt x="31277" y="483"/>
                  </a:cubicBezTo>
                  <a:cubicBezTo>
                    <a:pt x="31298" y="483"/>
                    <a:pt x="31318" y="484"/>
                    <a:pt x="31336" y="485"/>
                  </a:cubicBezTo>
                  <a:cubicBezTo>
                    <a:pt x="30986" y="593"/>
                    <a:pt x="31020" y="559"/>
                    <a:pt x="31188" y="657"/>
                  </a:cubicBezTo>
                  <a:cubicBezTo>
                    <a:pt x="31076" y="616"/>
                    <a:pt x="30965" y="602"/>
                    <a:pt x="30853" y="602"/>
                  </a:cubicBezTo>
                  <a:cubicBezTo>
                    <a:pt x="30569" y="602"/>
                    <a:pt x="30280" y="696"/>
                    <a:pt x="29967" y="696"/>
                  </a:cubicBezTo>
                  <a:cubicBezTo>
                    <a:pt x="29880" y="696"/>
                    <a:pt x="29791" y="689"/>
                    <a:pt x="29700" y="670"/>
                  </a:cubicBezTo>
                  <a:lnTo>
                    <a:pt x="29714" y="371"/>
                  </a:lnTo>
                  <a:cubicBezTo>
                    <a:pt x="29576" y="351"/>
                    <a:pt x="29444" y="343"/>
                    <a:pt x="29313" y="343"/>
                  </a:cubicBezTo>
                  <a:cubicBezTo>
                    <a:pt x="28733" y="343"/>
                    <a:pt x="28198" y="503"/>
                    <a:pt x="27455" y="503"/>
                  </a:cubicBezTo>
                  <a:cubicBezTo>
                    <a:pt x="27366" y="503"/>
                    <a:pt x="27275" y="500"/>
                    <a:pt x="27180" y="495"/>
                  </a:cubicBezTo>
                  <a:lnTo>
                    <a:pt x="27180" y="495"/>
                  </a:lnTo>
                  <a:lnTo>
                    <a:pt x="27523" y="542"/>
                  </a:lnTo>
                  <a:cubicBezTo>
                    <a:pt x="27455" y="600"/>
                    <a:pt x="27302" y="610"/>
                    <a:pt x="27122" y="610"/>
                  </a:cubicBezTo>
                  <a:cubicBezTo>
                    <a:pt x="27034" y="610"/>
                    <a:pt x="26940" y="607"/>
                    <a:pt x="26847" y="607"/>
                  </a:cubicBezTo>
                  <a:cubicBezTo>
                    <a:pt x="26731" y="607"/>
                    <a:pt x="26617" y="611"/>
                    <a:pt x="26517" y="626"/>
                  </a:cubicBezTo>
                  <a:cubicBezTo>
                    <a:pt x="26547" y="526"/>
                    <a:pt x="26332" y="495"/>
                    <a:pt x="26180" y="435"/>
                  </a:cubicBezTo>
                  <a:lnTo>
                    <a:pt x="26180" y="435"/>
                  </a:lnTo>
                  <a:cubicBezTo>
                    <a:pt x="26200" y="509"/>
                    <a:pt x="25399" y="441"/>
                    <a:pt x="25302" y="643"/>
                  </a:cubicBezTo>
                  <a:lnTo>
                    <a:pt x="24824" y="522"/>
                  </a:lnTo>
                  <a:cubicBezTo>
                    <a:pt x="24779" y="520"/>
                    <a:pt x="24736" y="519"/>
                    <a:pt x="24696" y="519"/>
                  </a:cubicBezTo>
                  <a:cubicBezTo>
                    <a:pt x="23964" y="519"/>
                    <a:pt x="23806" y="809"/>
                    <a:pt x="23069" y="809"/>
                  </a:cubicBezTo>
                  <a:cubicBezTo>
                    <a:pt x="23050" y="809"/>
                    <a:pt x="23030" y="809"/>
                    <a:pt x="23010" y="808"/>
                  </a:cubicBezTo>
                  <a:cubicBezTo>
                    <a:pt x="23259" y="694"/>
                    <a:pt x="22879" y="630"/>
                    <a:pt x="23434" y="542"/>
                  </a:cubicBezTo>
                  <a:lnTo>
                    <a:pt x="23434" y="542"/>
                  </a:lnTo>
                  <a:cubicBezTo>
                    <a:pt x="23158" y="546"/>
                    <a:pt x="22909" y="532"/>
                    <a:pt x="22906" y="603"/>
                  </a:cubicBezTo>
                  <a:cubicBezTo>
                    <a:pt x="22884" y="595"/>
                    <a:pt x="22855" y="592"/>
                    <a:pt x="22820" y="592"/>
                  </a:cubicBezTo>
                  <a:cubicBezTo>
                    <a:pt x="22638" y="592"/>
                    <a:pt x="22298" y="683"/>
                    <a:pt x="22052" y="683"/>
                  </a:cubicBezTo>
                  <a:cubicBezTo>
                    <a:pt x="21986" y="683"/>
                    <a:pt x="21927" y="677"/>
                    <a:pt x="21879" y="660"/>
                  </a:cubicBezTo>
                  <a:cubicBezTo>
                    <a:pt x="21765" y="707"/>
                    <a:pt x="21728" y="812"/>
                    <a:pt x="21418" y="812"/>
                  </a:cubicBezTo>
                  <a:cubicBezTo>
                    <a:pt x="21401" y="805"/>
                    <a:pt x="21398" y="785"/>
                    <a:pt x="21408" y="775"/>
                  </a:cubicBezTo>
                  <a:lnTo>
                    <a:pt x="21408" y="775"/>
                  </a:lnTo>
                  <a:cubicBezTo>
                    <a:pt x="21341" y="815"/>
                    <a:pt x="20957" y="845"/>
                    <a:pt x="21206" y="943"/>
                  </a:cubicBezTo>
                  <a:cubicBezTo>
                    <a:pt x="20922" y="845"/>
                    <a:pt x="20567" y="819"/>
                    <a:pt x="20190" y="819"/>
                  </a:cubicBezTo>
                  <a:cubicBezTo>
                    <a:pt x="19761" y="819"/>
                    <a:pt x="19306" y="853"/>
                    <a:pt x="18899" y="853"/>
                  </a:cubicBezTo>
                  <a:cubicBezTo>
                    <a:pt x="18580" y="853"/>
                    <a:pt x="18291" y="832"/>
                    <a:pt x="18070" y="758"/>
                  </a:cubicBezTo>
                  <a:cubicBezTo>
                    <a:pt x="17464" y="801"/>
                    <a:pt x="16737" y="849"/>
                    <a:pt x="16185" y="865"/>
                  </a:cubicBezTo>
                  <a:cubicBezTo>
                    <a:pt x="16217" y="839"/>
                    <a:pt x="16193" y="820"/>
                    <a:pt x="16257" y="820"/>
                  </a:cubicBezTo>
                  <a:cubicBezTo>
                    <a:pt x="16267" y="820"/>
                    <a:pt x="16279" y="821"/>
                    <a:pt x="16293" y="822"/>
                  </a:cubicBezTo>
                  <a:cubicBezTo>
                    <a:pt x="16220" y="814"/>
                    <a:pt x="16158" y="811"/>
                    <a:pt x="16103" y="811"/>
                  </a:cubicBezTo>
                  <a:cubicBezTo>
                    <a:pt x="15640" y="811"/>
                    <a:pt x="15719" y="1044"/>
                    <a:pt x="15205" y="1044"/>
                  </a:cubicBezTo>
                  <a:cubicBezTo>
                    <a:pt x="15137" y="1044"/>
                    <a:pt x="15058" y="1040"/>
                    <a:pt x="14967" y="1030"/>
                  </a:cubicBezTo>
                  <a:cubicBezTo>
                    <a:pt x="14522" y="879"/>
                    <a:pt x="15421" y="936"/>
                    <a:pt x="15145" y="879"/>
                  </a:cubicBezTo>
                  <a:cubicBezTo>
                    <a:pt x="15105" y="774"/>
                    <a:pt x="14984" y="743"/>
                    <a:pt x="14819" y="743"/>
                  </a:cubicBezTo>
                  <a:cubicBezTo>
                    <a:pt x="14571" y="743"/>
                    <a:pt x="14223" y="814"/>
                    <a:pt x="13900" y="814"/>
                  </a:cubicBezTo>
                  <a:cubicBezTo>
                    <a:pt x="13767" y="814"/>
                    <a:pt x="13638" y="802"/>
                    <a:pt x="13523" y="768"/>
                  </a:cubicBezTo>
                  <a:lnTo>
                    <a:pt x="13661" y="744"/>
                  </a:lnTo>
                  <a:cubicBezTo>
                    <a:pt x="13589" y="728"/>
                    <a:pt x="13512" y="722"/>
                    <a:pt x="13430" y="722"/>
                  </a:cubicBezTo>
                  <a:cubicBezTo>
                    <a:pt x="13008" y="722"/>
                    <a:pt x="12463" y="899"/>
                    <a:pt x="11857" y="899"/>
                  </a:cubicBezTo>
                  <a:cubicBezTo>
                    <a:pt x="11857" y="899"/>
                    <a:pt x="11891" y="869"/>
                    <a:pt x="11860" y="849"/>
                  </a:cubicBezTo>
                  <a:lnTo>
                    <a:pt x="11860" y="849"/>
                  </a:lnTo>
                  <a:cubicBezTo>
                    <a:pt x="11369" y="1030"/>
                    <a:pt x="10430" y="1111"/>
                    <a:pt x="9737" y="1178"/>
                  </a:cubicBezTo>
                  <a:cubicBezTo>
                    <a:pt x="9949" y="1044"/>
                    <a:pt x="10050" y="1101"/>
                    <a:pt x="9915" y="973"/>
                  </a:cubicBezTo>
                  <a:lnTo>
                    <a:pt x="9915" y="973"/>
                  </a:lnTo>
                  <a:cubicBezTo>
                    <a:pt x="9602" y="1000"/>
                    <a:pt x="10013" y="1182"/>
                    <a:pt x="9390" y="1236"/>
                  </a:cubicBezTo>
                  <a:cubicBezTo>
                    <a:pt x="9185" y="1172"/>
                    <a:pt x="8734" y="1121"/>
                    <a:pt x="8670" y="983"/>
                  </a:cubicBezTo>
                  <a:lnTo>
                    <a:pt x="9259" y="960"/>
                  </a:lnTo>
                  <a:cubicBezTo>
                    <a:pt x="9165" y="907"/>
                    <a:pt x="9057" y="889"/>
                    <a:pt x="8943" y="889"/>
                  </a:cubicBezTo>
                  <a:cubicBezTo>
                    <a:pt x="8708" y="889"/>
                    <a:pt x="8449" y="965"/>
                    <a:pt x="8241" y="965"/>
                  </a:cubicBezTo>
                  <a:cubicBezTo>
                    <a:pt x="8222" y="965"/>
                    <a:pt x="8203" y="964"/>
                    <a:pt x="8185" y="963"/>
                  </a:cubicBezTo>
                  <a:lnTo>
                    <a:pt x="8222" y="882"/>
                  </a:lnTo>
                  <a:lnTo>
                    <a:pt x="8222" y="882"/>
                  </a:lnTo>
                  <a:cubicBezTo>
                    <a:pt x="7324" y="936"/>
                    <a:pt x="7314" y="1135"/>
                    <a:pt x="6345" y="1148"/>
                  </a:cubicBezTo>
                  <a:lnTo>
                    <a:pt x="6449" y="1202"/>
                  </a:lnTo>
                  <a:cubicBezTo>
                    <a:pt x="6304" y="1260"/>
                    <a:pt x="6205" y="1279"/>
                    <a:pt x="6127" y="1279"/>
                  </a:cubicBezTo>
                  <a:cubicBezTo>
                    <a:pt x="5985" y="1279"/>
                    <a:pt x="5910" y="1217"/>
                    <a:pt x="5752" y="1217"/>
                  </a:cubicBezTo>
                  <a:cubicBezTo>
                    <a:pt x="5682" y="1217"/>
                    <a:pt x="5594" y="1230"/>
                    <a:pt x="5476" y="1266"/>
                  </a:cubicBezTo>
                  <a:lnTo>
                    <a:pt x="5311" y="1071"/>
                  </a:lnTo>
                  <a:cubicBezTo>
                    <a:pt x="4961" y="1131"/>
                    <a:pt x="4090" y="1300"/>
                    <a:pt x="3467" y="1353"/>
                  </a:cubicBezTo>
                  <a:cubicBezTo>
                    <a:pt x="3817" y="1195"/>
                    <a:pt x="4547" y="1101"/>
                    <a:pt x="5002" y="1000"/>
                  </a:cubicBezTo>
                  <a:lnTo>
                    <a:pt x="5002" y="1000"/>
                  </a:lnTo>
                  <a:cubicBezTo>
                    <a:pt x="4655" y="1007"/>
                    <a:pt x="3824" y="1047"/>
                    <a:pt x="3646" y="1151"/>
                  </a:cubicBezTo>
                  <a:cubicBezTo>
                    <a:pt x="3757" y="1132"/>
                    <a:pt x="3893" y="1094"/>
                    <a:pt x="4013" y="1094"/>
                  </a:cubicBezTo>
                  <a:cubicBezTo>
                    <a:pt x="4042" y="1094"/>
                    <a:pt x="4070" y="1096"/>
                    <a:pt x="4096" y="1101"/>
                  </a:cubicBezTo>
                  <a:cubicBezTo>
                    <a:pt x="3676" y="1269"/>
                    <a:pt x="3121" y="1360"/>
                    <a:pt x="2431" y="1377"/>
                  </a:cubicBezTo>
                  <a:cubicBezTo>
                    <a:pt x="2471" y="1239"/>
                    <a:pt x="2249" y="1192"/>
                    <a:pt x="1926" y="1178"/>
                  </a:cubicBezTo>
                  <a:cubicBezTo>
                    <a:pt x="1848" y="1175"/>
                    <a:pt x="1758" y="1175"/>
                    <a:pt x="1670" y="1175"/>
                  </a:cubicBezTo>
                  <a:lnTo>
                    <a:pt x="1283" y="1175"/>
                  </a:lnTo>
                  <a:cubicBezTo>
                    <a:pt x="1081" y="1177"/>
                    <a:pt x="873" y="1180"/>
                    <a:pt x="667" y="1180"/>
                  </a:cubicBezTo>
                  <a:cubicBezTo>
                    <a:pt x="581" y="1180"/>
                    <a:pt x="496" y="1179"/>
                    <a:pt x="411" y="1178"/>
                  </a:cubicBezTo>
                  <a:cubicBezTo>
                    <a:pt x="391" y="1599"/>
                    <a:pt x="354" y="1973"/>
                    <a:pt x="270" y="2201"/>
                  </a:cubicBezTo>
                  <a:lnTo>
                    <a:pt x="280" y="2387"/>
                  </a:lnTo>
                  <a:lnTo>
                    <a:pt x="290" y="2501"/>
                  </a:lnTo>
                  <a:cubicBezTo>
                    <a:pt x="297" y="2575"/>
                    <a:pt x="304" y="2652"/>
                    <a:pt x="307" y="2730"/>
                  </a:cubicBezTo>
                  <a:cubicBezTo>
                    <a:pt x="314" y="2881"/>
                    <a:pt x="320" y="3033"/>
                    <a:pt x="320" y="3188"/>
                  </a:cubicBezTo>
                  <a:cubicBezTo>
                    <a:pt x="320" y="3494"/>
                    <a:pt x="307" y="3803"/>
                    <a:pt x="294" y="4120"/>
                  </a:cubicBezTo>
                  <a:cubicBezTo>
                    <a:pt x="263" y="4749"/>
                    <a:pt x="216" y="5405"/>
                    <a:pt x="226" y="6119"/>
                  </a:cubicBezTo>
                  <a:cubicBezTo>
                    <a:pt x="292" y="6009"/>
                    <a:pt x="330" y="5966"/>
                    <a:pt x="352" y="5966"/>
                  </a:cubicBezTo>
                  <a:cubicBezTo>
                    <a:pt x="425" y="5966"/>
                    <a:pt x="317" y="6451"/>
                    <a:pt x="504" y="6451"/>
                  </a:cubicBezTo>
                  <a:cubicBezTo>
                    <a:pt x="516" y="6451"/>
                    <a:pt x="529" y="6449"/>
                    <a:pt x="543" y="6445"/>
                  </a:cubicBezTo>
                  <a:lnTo>
                    <a:pt x="543" y="6445"/>
                  </a:lnTo>
                  <a:cubicBezTo>
                    <a:pt x="563" y="6775"/>
                    <a:pt x="559" y="6903"/>
                    <a:pt x="539" y="6933"/>
                  </a:cubicBezTo>
                  <a:lnTo>
                    <a:pt x="553" y="6863"/>
                  </a:lnTo>
                  <a:lnTo>
                    <a:pt x="553" y="6863"/>
                  </a:lnTo>
                  <a:cubicBezTo>
                    <a:pt x="546" y="6893"/>
                    <a:pt x="543" y="6910"/>
                    <a:pt x="536" y="6933"/>
                  </a:cubicBezTo>
                  <a:lnTo>
                    <a:pt x="351" y="7936"/>
                  </a:lnTo>
                  <a:cubicBezTo>
                    <a:pt x="335" y="7979"/>
                    <a:pt x="323" y="7996"/>
                    <a:pt x="313" y="7996"/>
                  </a:cubicBezTo>
                  <a:cubicBezTo>
                    <a:pt x="269" y="7996"/>
                    <a:pt x="271" y="7652"/>
                    <a:pt x="221" y="7652"/>
                  </a:cubicBezTo>
                  <a:cubicBezTo>
                    <a:pt x="220" y="7652"/>
                    <a:pt x="218" y="7653"/>
                    <a:pt x="216" y="7653"/>
                  </a:cubicBezTo>
                  <a:cubicBezTo>
                    <a:pt x="189" y="8377"/>
                    <a:pt x="85" y="7956"/>
                    <a:pt x="1" y="8438"/>
                  </a:cubicBezTo>
                  <a:cubicBezTo>
                    <a:pt x="14" y="8426"/>
                    <a:pt x="25" y="8421"/>
                    <a:pt x="36" y="8421"/>
                  </a:cubicBezTo>
                  <a:cubicBezTo>
                    <a:pt x="121" y="8421"/>
                    <a:pt x="154" y="8737"/>
                    <a:pt x="115" y="9104"/>
                  </a:cubicBezTo>
                  <a:lnTo>
                    <a:pt x="260" y="8522"/>
                  </a:lnTo>
                  <a:lnTo>
                    <a:pt x="260" y="8522"/>
                  </a:lnTo>
                  <a:cubicBezTo>
                    <a:pt x="421" y="9535"/>
                    <a:pt x="1" y="9397"/>
                    <a:pt x="162" y="10420"/>
                  </a:cubicBezTo>
                  <a:lnTo>
                    <a:pt x="65" y="10097"/>
                  </a:lnTo>
                  <a:lnTo>
                    <a:pt x="65" y="10097"/>
                  </a:lnTo>
                  <a:cubicBezTo>
                    <a:pt x="122" y="10622"/>
                    <a:pt x="61" y="12032"/>
                    <a:pt x="307" y="12547"/>
                  </a:cubicBezTo>
                  <a:cubicBezTo>
                    <a:pt x="288" y="12599"/>
                    <a:pt x="250" y="12663"/>
                    <a:pt x="218" y="12663"/>
                  </a:cubicBezTo>
                  <a:cubicBezTo>
                    <a:pt x="195" y="12663"/>
                    <a:pt x="174" y="12628"/>
                    <a:pt x="166" y="12530"/>
                  </a:cubicBezTo>
                  <a:lnTo>
                    <a:pt x="166" y="12530"/>
                  </a:lnTo>
                  <a:cubicBezTo>
                    <a:pt x="125" y="13785"/>
                    <a:pt x="425" y="15323"/>
                    <a:pt x="273" y="16296"/>
                  </a:cubicBezTo>
                  <a:lnTo>
                    <a:pt x="196" y="16202"/>
                  </a:lnTo>
                  <a:lnTo>
                    <a:pt x="196" y="16202"/>
                  </a:lnTo>
                  <a:cubicBezTo>
                    <a:pt x="220" y="16434"/>
                    <a:pt x="337" y="16609"/>
                    <a:pt x="263" y="16902"/>
                  </a:cubicBezTo>
                  <a:cubicBezTo>
                    <a:pt x="243" y="16891"/>
                    <a:pt x="219" y="16859"/>
                    <a:pt x="202" y="16859"/>
                  </a:cubicBezTo>
                  <a:cubicBezTo>
                    <a:pt x="191" y="16859"/>
                    <a:pt x="184" y="16873"/>
                    <a:pt x="183" y="16915"/>
                  </a:cubicBezTo>
                  <a:cubicBezTo>
                    <a:pt x="209" y="17040"/>
                    <a:pt x="314" y="17538"/>
                    <a:pt x="270" y="17847"/>
                  </a:cubicBezTo>
                  <a:lnTo>
                    <a:pt x="186" y="17581"/>
                  </a:lnTo>
                  <a:lnTo>
                    <a:pt x="186" y="17581"/>
                  </a:lnTo>
                  <a:cubicBezTo>
                    <a:pt x="85" y="18803"/>
                    <a:pt x="391" y="19459"/>
                    <a:pt x="442" y="20486"/>
                  </a:cubicBezTo>
                  <a:cubicBezTo>
                    <a:pt x="439" y="20485"/>
                    <a:pt x="436" y="20485"/>
                    <a:pt x="433" y="20485"/>
                  </a:cubicBezTo>
                  <a:cubicBezTo>
                    <a:pt x="363" y="20485"/>
                    <a:pt x="309" y="20651"/>
                    <a:pt x="263" y="20916"/>
                  </a:cubicBezTo>
                  <a:cubicBezTo>
                    <a:pt x="220" y="21196"/>
                    <a:pt x="186" y="21586"/>
                    <a:pt x="162" y="21993"/>
                  </a:cubicBezTo>
                  <a:cubicBezTo>
                    <a:pt x="522" y="22007"/>
                    <a:pt x="909" y="22014"/>
                    <a:pt x="1206" y="22017"/>
                  </a:cubicBezTo>
                  <a:lnTo>
                    <a:pt x="1162" y="22051"/>
                  </a:lnTo>
                  <a:lnTo>
                    <a:pt x="1657" y="22037"/>
                  </a:lnTo>
                  <a:cubicBezTo>
                    <a:pt x="1747" y="22037"/>
                    <a:pt x="1828" y="22034"/>
                    <a:pt x="1912" y="22030"/>
                  </a:cubicBezTo>
                  <a:cubicBezTo>
                    <a:pt x="2077" y="22020"/>
                    <a:pt x="2239" y="22010"/>
                    <a:pt x="2397" y="21997"/>
                  </a:cubicBezTo>
                  <a:cubicBezTo>
                    <a:pt x="2710" y="21973"/>
                    <a:pt x="3006" y="21936"/>
                    <a:pt x="3302" y="21899"/>
                  </a:cubicBezTo>
                  <a:cubicBezTo>
                    <a:pt x="3891" y="21822"/>
                    <a:pt x="4467" y="21731"/>
                    <a:pt x="5126" y="21670"/>
                  </a:cubicBezTo>
                  <a:cubicBezTo>
                    <a:pt x="5459" y="21759"/>
                    <a:pt x="5976" y="21780"/>
                    <a:pt x="6561" y="21780"/>
                  </a:cubicBezTo>
                  <a:cubicBezTo>
                    <a:pt x="7076" y="21780"/>
                    <a:pt x="7645" y="21764"/>
                    <a:pt x="8186" y="21764"/>
                  </a:cubicBezTo>
                  <a:cubicBezTo>
                    <a:pt x="8549" y="21764"/>
                    <a:pt x="8900" y="21771"/>
                    <a:pt x="9215" y="21795"/>
                  </a:cubicBezTo>
                  <a:cubicBezTo>
                    <a:pt x="9013" y="21761"/>
                    <a:pt x="9242" y="21623"/>
                    <a:pt x="9478" y="21593"/>
                  </a:cubicBezTo>
                  <a:cubicBezTo>
                    <a:pt x="9503" y="21596"/>
                    <a:pt x="9530" y="21597"/>
                    <a:pt x="9558" y="21597"/>
                  </a:cubicBezTo>
                  <a:cubicBezTo>
                    <a:pt x="9758" y="21597"/>
                    <a:pt x="10014" y="21530"/>
                    <a:pt x="10162" y="21530"/>
                  </a:cubicBezTo>
                  <a:cubicBezTo>
                    <a:pt x="10247" y="21530"/>
                    <a:pt x="10297" y="21552"/>
                    <a:pt x="10282" y="21620"/>
                  </a:cubicBezTo>
                  <a:lnTo>
                    <a:pt x="10171" y="21620"/>
                  </a:lnTo>
                  <a:cubicBezTo>
                    <a:pt x="10303" y="21729"/>
                    <a:pt x="10558" y="21755"/>
                    <a:pt x="10845" y="21755"/>
                  </a:cubicBezTo>
                  <a:cubicBezTo>
                    <a:pt x="11071" y="21755"/>
                    <a:pt x="11316" y="21739"/>
                    <a:pt x="11534" y="21734"/>
                  </a:cubicBezTo>
                  <a:lnTo>
                    <a:pt x="11611" y="21468"/>
                  </a:lnTo>
                  <a:cubicBezTo>
                    <a:pt x="11934" y="21555"/>
                    <a:pt x="12305" y="21584"/>
                    <a:pt x="12691" y="21584"/>
                  </a:cubicBezTo>
                  <a:cubicBezTo>
                    <a:pt x="13498" y="21584"/>
                    <a:pt x="14372" y="21456"/>
                    <a:pt x="15013" y="21456"/>
                  </a:cubicBezTo>
                  <a:cubicBezTo>
                    <a:pt x="15304" y="21456"/>
                    <a:pt x="15547" y="21483"/>
                    <a:pt x="15714" y="21559"/>
                  </a:cubicBezTo>
                  <a:cubicBezTo>
                    <a:pt x="16027" y="21485"/>
                    <a:pt x="16414" y="21475"/>
                    <a:pt x="16720" y="21401"/>
                  </a:cubicBezTo>
                  <a:lnTo>
                    <a:pt x="16720" y="21401"/>
                  </a:lnTo>
                  <a:lnTo>
                    <a:pt x="16707" y="21542"/>
                  </a:lnTo>
                  <a:cubicBezTo>
                    <a:pt x="17024" y="21547"/>
                    <a:pt x="17283" y="21550"/>
                    <a:pt x="17536" y="21550"/>
                  </a:cubicBezTo>
                  <a:cubicBezTo>
                    <a:pt x="17628" y="21550"/>
                    <a:pt x="17720" y="21550"/>
                    <a:pt x="17814" y="21549"/>
                  </a:cubicBezTo>
                  <a:cubicBezTo>
                    <a:pt x="17989" y="21546"/>
                    <a:pt x="18171" y="21542"/>
                    <a:pt x="18376" y="21532"/>
                  </a:cubicBezTo>
                  <a:cubicBezTo>
                    <a:pt x="18477" y="21529"/>
                    <a:pt x="18584" y="21529"/>
                    <a:pt x="18702" y="21526"/>
                  </a:cubicBezTo>
                  <a:lnTo>
                    <a:pt x="19076" y="21522"/>
                  </a:lnTo>
                  <a:lnTo>
                    <a:pt x="19076" y="21522"/>
                  </a:lnTo>
                  <a:lnTo>
                    <a:pt x="18857" y="21620"/>
                  </a:lnTo>
                  <a:cubicBezTo>
                    <a:pt x="18869" y="21620"/>
                    <a:pt x="18881" y="21620"/>
                    <a:pt x="18892" y="21620"/>
                  </a:cubicBezTo>
                  <a:cubicBezTo>
                    <a:pt x="19466" y="21620"/>
                    <a:pt x="19625" y="21216"/>
                    <a:pt x="20173" y="21216"/>
                  </a:cubicBezTo>
                  <a:lnTo>
                    <a:pt x="20341" y="21431"/>
                  </a:lnTo>
                  <a:cubicBezTo>
                    <a:pt x="21066" y="21436"/>
                    <a:pt x="21796" y="21531"/>
                    <a:pt x="22520" y="21531"/>
                  </a:cubicBezTo>
                  <a:cubicBezTo>
                    <a:pt x="22849" y="21531"/>
                    <a:pt x="23177" y="21512"/>
                    <a:pt x="23501" y="21455"/>
                  </a:cubicBezTo>
                  <a:lnTo>
                    <a:pt x="23501" y="21455"/>
                  </a:lnTo>
                  <a:cubicBezTo>
                    <a:pt x="23484" y="21485"/>
                    <a:pt x="23454" y="21549"/>
                    <a:pt x="23283" y="21556"/>
                  </a:cubicBezTo>
                  <a:cubicBezTo>
                    <a:pt x="23542" y="21561"/>
                    <a:pt x="24049" y="21606"/>
                    <a:pt x="24452" y="21606"/>
                  </a:cubicBezTo>
                  <a:cubicBezTo>
                    <a:pt x="24798" y="21606"/>
                    <a:pt x="25067" y="21573"/>
                    <a:pt x="25036" y="21455"/>
                  </a:cubicBezTo>
                  <a:lnTo>
                    <a:pt x="25036" y="21455"/>
                  </a:lnTo>
                  <a:cubicBezTo>
                    <a:pt x="25073" y="21499"/>
                    <a:pt x="25190" y="21516"/>
                    <a:pt x="25351" y="21516"/>
                  </a:cubicBezTo>
                  <a:cubicBezTo>
                    <a:pt x="25716" y="21516"/>
                    <a:pt x="26304" y="21429"/>
                    <a:pt x="26678" y="21378"/>
                  </a:cubicBezTo>
                  <a:lnTo>
                    <a:pt x="26678" y="21378"/>
                  </a:lnTo>
                  <a:lnTo>
                    <a:pt x="26591" y="21519"/>
                  </a:lnTo>
                  <a:cubicBezTo>
                    <a:pt x="27069" y="21344"/>
                    <a:pt x="27085" y="21297"/>
                    <a:pt x="27755" y="21253"/>
                  </a:cubicBezTo>
                  <a:cubicBezTo>
                    <a:pt x="27889" y="21269"/>
                    <a:pt x="27896" y="21339"/>
                    <a:pt x="27767" y="21339"/>
                  </a:cubicBezTo>
                  <a:cubicBezTo>
                    <a:pt x="27756" y="21339"/>
                    <a:pt x="27744" y="21338"/>
                    <a:pt x="27732" y="21337"/>
                  </a:cubicBezTo>
                  <a:lnTo>
                    <a:pt x="27732" y="21337"/>
                  </a:lnTo>
                  <a:cubicBezTo>
                    <a:pt x="27798" y="21346"/>
                    <a:pt x="27854" y="21349"/>
                    <a:pt x="27902" y="21349"/>
                  </a:cubicBezTo>
                  <a:cubicBezTo>
                    <a:pt x="28136" y="21349"/>
                    <a:pt x="28188" y="21265"/>
                    <a:pt x="28473" y="21265"/>
                  </a:cubicBezTo>
                  <a:cubicBezTo>
                    <a:pt x="28544" y="21265"/>
                    <a:pt x="28630" y="21270"/>
                    <a:pt x="28738" y="21283"/>
                  </a:cubicBezTo>
                  <a:lnTo>
                    <a:pt x="28499" y="21371"/>
                  </a:lnTo>
                  <a:cubicBezTo>
                    <a:pt x="28571" y="21373"/>
                    <a:pt x="28633" y="21374"/>
                    <a:pt x="28687" y="21374"/>
                  </a:cubicBezTo>
                  <a:cubicBezTo>
                    <a:pt x="29038" y="21374"/>
                    <a:pt x="29040" y="21327"/>
                    <a:pt x="29296" y="21240"/>
                  </a:cubicBezTo>
                  <a:cubicBezTo>
                    <a:pt x="29362" y="21229"/>
                    <a:pt x="29441" y="21224"/>
                    <a:pt x="29526" y="21224"/>
                  </a:cubicBezTo>
                  <a:cubicBezTo>
                    <a:pt x="29884" y="21224"/>
                    <a:pt x="30349" y="21309"/>
                    <a:pt x="30414" y="21415"/>
                  </a:cubicBezTo>
                  <a:cubicBezTo>
                    <a:pt x="30473" y="21349"/>
                    <a:pt x="30695" y="21267"/>
                    <a:pt x="30955" y="21267"/>
                  </a:cubicBezTo>
                  <a:cubicBezTo>
                    <a:pt x="31004" y="21267"/>
                    <a:pt x="31053" y="21270"/>
                    <a:pt x="31104" y="21277"/>
                  </a:cubicBezTo>
                  <a:cubicBezTo>
                    <a:pt x="31147" y="21324"/>
                    <a:pt x="31033" y="21354"/>
                    <a:pt x="30972" y="21367"/>
                  </a:cubicBezTo>
                  <a:cubicBezTo>
                    <a:pt x="31137" y="21386"/>
                    <a:pt x="31287" y="21393"/>
                    <a:pt x="31425" y="21393"/>
                  </a:cubicBezTo>
                  <a:cubicBezTo>
                    <a:pt x="31872" y="21393"/>
                    <a:pt x="32199" y="21318"/>
                    <a:pt x="32536" y="21318"/>
                  </a:cubicBezTo>
                  <a:cubicBezTo>
                    <a:pt x="32671" y="21318"/>
                    <a:pt x="32808" y="21330"/>
                    <a:pt x="32955" y="21364"/>
                  </a:cubicBezTo>
                  <a:cubicBezTo>
                    <a:pt x="32971" y="21408"/>
                    <a:pt x="33012" y="21441"/>
                    <a:pt x="33059" y="21448"/>
                  </a:cubicBezTo>
                  <a:cubicBezTo>
                    <a:pt x="32399" y="21438"/>
                    <a:pt x="31858" y="21425"/>
                    <a:pt x="31807" y="21415"/>
                  </a:cubicBezTo>
                  <a:lnTo>
                    <a:pt x="31807" y="21415"/>
                  </a:lnTo>
                  <a:cubicBezTo>
                    <a:pt x="31817" y="21542"/>
                    <a:pt x="32389" y="21573"/>
                    <a:pt x="31928" y="21744"/>
                  </a:cubicBezTo>
                  <a:cubicBezTo>
                    <a:pt x="32334" y="21666"/>
                    <a:pt x="32993" y="21503"/>
                    <a:pt x="33531" y="21503"/>
                  </a:cubicBezTo>
                  <a:cubicBezTo>
                    <a:pt x="33614" y="21503"/>
                    <a:pt x="33694" y="21507"/>
                    <a:pt x="33769" y="21516"/>
                  </a:cubicBezTo>
                  <a:cubicBezTo>
                    <a:pt x="33796" y="21529"/>
                    <a:pt x="33823" y="21542"/>
                    <a:pt x="33846" y="21563"/>
                  </a:cubicBezTo>
                  <a:lnTo>
                    <a:pt x="33786" y="21576"/>
                  </a:lnTo>
                  <a:cubicBezTo>
                    <a:pt x="33827" y="21581"/>
                    <a:pt x="33869" y="21583"/>
                    <a:pt x="33910" y="21583"/>
                  </a:cubicBezTo>
                  <a:cubicBezTo>
                    <a:pt x="33990" y="21583"/>
                    <a:pt x="34069" y="21575"/>
                    <a:pt x="34146" y="21559"/>
                  </a:cubicBezTo>
                  <a:cubicBezTo>
                    <a:pt x="34304" y="21583"/>
                    <a:pt x="34459" y="21600"/>
                    <a:pt x="34617" y="21603"/>
                  </a:cubicBezTo>
                  <a:cubicBezTo>
                    <a:pt x="34658" y="21668"/>
                    <a:pt x="34895" y="21679"/>
                    <a:pt x="35141" y="21679"/>
                  </a:cubicBezTo>
                  <a:cubicBezTo>
                    <a:pt x="35266" y="21679"/>
                    <a:pt x="35393" y="21676"/>
                    <a:pt x="35497" y="21676"/>
                  </a:cubicBezTo>
                  <a:cubicBezTo>
                    <a:pt x="35527" y="21676"/>
                    <a:pt x="35554" y="21676"/>
                    <a:pt x="35580" y="21677"/>
                  </a:cubicBezTo>
                  <a:cubicBezTo>
                    <a:pt x="35556" y="21536"/>
                    <a:pt x="35930" y="21563"/>
                    <a:pt x="35590" y="21445"/>
                  </a:cubicBezTo>
                  <a:lnTo>
                    <a:pt x="35590" y="21445"/>
                  </a:lnTo>
                  <a:cubicBezTo>
                    <a:pt x="35603" y="21452"/>
                    <a:pt x="35502" y="21458"/>
                    <a:pt x="35331" y="21462"/>
                  </a:cubicBezTo>
                  <a:cubicBezTo>
                    <a:pt x="35290" y="21462"/>
                    <a:pt x="35246" y="21468"/>
                    <a:pt x="35206" y="21475"/>
                  </a:cubicBezTo>
                  <a:lnTo>
                    <a:pt x="35226" y="21462"/>
                  </a:lnTo>
                  <a:lnTo>
                    <a:pt x="35226" y="21462"/>
                  </a:lnTo>
                  <a:cubicBezTo>
                    <a:pt x="35130" y="21463"/>
                    <a:pt x="35020" y="21464"/>
                    <a:pt x="34899" y="21464"/>
                  </a:cubicBezTo>
                  <a:cubicBezTo>
                    <a:pt x="34777" y="21464"/>
                    <a:pt x="34644" y="21463"/>
                    <a:pt x="34503" y="21462"/>
                  </a:cubicBezTo>
                  <a:cubicBezTo>
                    <a:pt x="34652" y="21418"/>
                    <a:pt x="34806" y="21378"/>
                    <a:pt x="34985" y="21378"/>
                  </a:cubicBezTo>
                  <a:cubicBezTo>
                    <a:pt x="35081" y="21378"/>
                    <a:pt x="35184" y="21390"/>
                    <a:pt x="35297" y="21418"/>
                  </a:cubicBezTo>
                  <a:cubicBezTo>
                    <a:pt x="35445" y="21327"/>
                    <a:pt x="35610" y="21236"/>
                    <a:pt x="35704" y="21192"/>
                  </a:cubicBezTo>
                  <a:cubicBezTo>
                    <a:pt x="36101" y="21394"/>
                    <a:pt x="36872" y="21512"/>
                    <a:pt x="36976" y="21633"/>
                  </a:cubicBezTo>
                  <a:cubicBezTo>
                    <a:pt x="37868" y="21566"/>
                    <a:pt x="39076" y="21606"/>
                    <a:pt x="39635" y="21344"/>
                  </a:cubicBezTo>
                  <a:cubicBezTo>
                    <a:pt x="39665" y="21340"/>
                    <a:pt x="39691" y="21339"/>
                    <a:pt x="39715" y="21339"/>
                  </a:cubicBezTo>
                  <a:cubicBezTo>
                    <a:pt x="39897" y="21339"/>
                    <a:pt x="39935" y="21430"/>
                    <a:pt x="40019" y="21468"/>
                  </a:cubicBezTo>
                  <a:cubicBezTo>
                    <a:pt x="39874" y="21492"/>
                    <a:pt x="39699" y="21485"/>
                    <a:pt x="39621" y="21522"/>
                  </a:cubicBezTo>
                  <a:cubicBezTo>
                    <a:pt x="40126" y="21462"/>
                    <a:pt x="41119" y="21516"/>
                    <a:pt x="41240" y="21330"/>
                  </a:cubicBezTo>
                  <a:lnTo>
                    <a:pt x="41240" y="21330"/>
                  </a:lnTo>
                  <a:cubicBezTo>
                    <a:pt x="41801" y="21410"/>
                    <a:pt x="41104" y="21479"/>
                    <a:pt x="41514" y="21479"/>
                  </a:cubicBezTo>
                  <a:cubicBezTo>
                    <a:pt x="41571" y="21479"/>
                    <a:pt x="41651" y="21478"/>
                    <a:pt x="41759" y="21475"/>
                  </a:cubicBezTo>
                  <a:lnTo>
                    <a:pt x="41759" y="21475"/>
                  </a:lnTo>
                  <a:lnTo>
                    <a:pt x="41641" y="21532"/>
                  </a:lnTo>
                  <a:cubicBezTo>
                    <a:pt x="41952" y="21589"/>
                    <a:pt x="42243" y="21611"/>
                    <a:pt x="42521" y="21611"/>
                  </a:cubicBezTo>
                  <a:cubicBezTo>
                    <a:pt x="43443" y="21611"/>
                    <a:pt x="44230" y="21371"/>
                    <a:pt x="45197" y="21371"/>
                  </a:cubicBezTo>
                  <a:cubicBezTo>
                    <a:pt x="45524" y="21371"/>
                    <a:pt x="45871" y="21398"/>
                    <a:pt x="46251" y="21472"/>
                  </a:cubicBezTo>
                  <a:cubicBezTo>
                    <a:pt x="46187" y="21458"/>
                    <a:pt x="46150" y="21445"/>
                    <a:pt x="46130" y="21421"/>
                  </a:cubicBezTo>
                  <a:lnTo>
                    <a:pt x="46130" y="21421"/>
                  </a:lnTo>
                  <a:cubicBezTo>
                    <a:pt x="46751" y="21477"/>
                    <a:pt x="47384" y="21492"/>
                    <a:pt x="48021" y="21492"/>
                  </a:cubicBezTo>
                  <a:cubicBezTo>
                    <a:pt x="48780" y="21492"/>
                    <a:pt x="49544" y="21471"/>
                    <a:pt x="50303" y="21471"/>
                  </a:cubicBezTo>
                  <a:cubicBezTo>
                    <a:pt x="51139" y="21471"/>
                    <a:pt x="51968" y="21497"/>
                    <a:pt x="52773" y="21606"/>
                  </a:cubicBezTo>
                  <a:cubicBezTo>
                    <a:pt x="52890" y="21618"/>
                    <a:pt x="52987" y="21623"/>
                    <a:pt x="53069" y="21623"/>
                  </a:cubicBezTo>
                  <a:cubicBezTo>
                    <a:pt x="53419" y="21623"/>
                    <a:pt x="53521" y="21532"/>
                    <a:pt x="53823" y="21462"/>
                  </a:cubicBezTo>
                  <a:lnTo>
                    <a:pt x="53955" y="21616"/>
                  </a:lnTo>
                  <a:lnTo>
                    <a:pt x="54594" y="21448"/>
                  </a:lnTo>
                  <a:cubicBezTo>
                    <a:pt x="54690" y="21436"/>
                    <a:pt x="54784" y="21430"/>
                    <a:pt x="54876" y="21430"/>
                  </a:cubicBezTo>
                  <a:cubicBezTo>
                    <a:pt x="55483" y="21430"/>
                    <a:pt x="56008" y="21670"/>
                    <a:pt x="56705" y="21670"/>
                  </a:cubicBezTo>
                  <a:cubicBezTo>
                    <a:pt x="56890" y="21670"/>
                    <a:pt x="57088" y="21653"/>
                    <a:pt x="57303" y="21610"/>
                  </a:cubicBezTo>
                  <a:lnTo>
                    <a:pt x="57159" y="21505"/>
                  </a:lnTo>
                  <a:lnTo>
                    <a:pt x="57159" y="21505"/>
                  </a:lnTo>
                  <a:cubicBezTo>
                    <a:pt x="57227" y="21509"/>
                    <a:pt x="57309" y="21511"/>
                    <a:pt x="57397" y="21511"/>
                  </a:cubicBezTo>
                  <a:cubicBezTo>
                    <a:pt x="57574" y="21511"/>
                    <a:pt x="57778" y="21505"/>
                    <a:pt x="57955" y="21505"/>
                  </a:cubicBezTo>
                  <a:cubicBezTo>
                    <a:pt x="58220" y="21505"/>
                    <a:pt x="58426" y="21517"/>
                    <a:pt x="58390" y="21576"/>
                  </a:cubicBezTo>
                  <a:cubicBezTo>
                    <a:pt x="58424" y="21563"/>
                    <a:pt x="58488" y="21508"/>
                    <a:pt x="58587" y="21508"/>
                  </a:cubicBezTo>
                  <a:cubicBezTo>
                    <a:pt x="58617" y="21508"/>
                    <a:pt x="58650" y="21513"/>
                    <a:pt x="58686" y="21526"/>
                  </a:cubicBezTo>
                  <a:lnTo>
                    <a:pt x="58697" y="21606"/>
                  </a:lnTo>
                  <a:lnTo>
                    <a:pt x="59706" y="21478"/>
                  </a:lnTo>
                  <a:lnTo>
                    <a:pt x="59706" y="21478"/>
                  </a:lnTo>
                  <a:cubicBezTo>
                    <a:pt x="60490" y="21546"/>
                    <a:pt x="59582" y="21795"/>
                    <a:pt x="60726" y="21822"/>
                  </a:cubicBezTo>
                  <a:cubicBezTo>
                    <a:pt x="61150" y="21798"/>
                    <a:pt x="61937" y="21603"/>
                    <a:pt x="61776" y="21549"/>
                  </a:cubicBezTo>
                  <a:cubicBezTo>
                    <a:pt x="61604" y="21542"/>
                    <a:pt x="61338" y="21495"/>
                    <a:pt x="61325" y="21415"/>
                  </a:cubicBezTo>
                  <a:lnTo>
                    <a:pt x="61715" y="21378"/>
                  </a:lnTo>
                  <a:cubicBezTo>
                    <a:pt x="61719" y="21364"/>
                    <a:pt x="61725" y="21347"/>
                    <a:pt x="61732" y="21334"/>
                  </a:cubicBezTo>
                  <a:lnTo>
                    <a:pt x="61793" y="21334"/>
                  </a:lnTo>
                  <a:lnTo>
                    <a:pt x="61793" y="21192"/>
                  </a:lnTo>
                  <a:cubicBezTo>
                    <a:pt x="61820" y="21125"/>
                    <a:pt x="61833" y="21058"/>
                    <a:pt x="61793" y="20994"/>
                  </a:cubicBezTo>
                  <a:lnTo>
                    <a:pt x="61796" y="16740"/>
                  </a:lnTo>
                  <a:lnTo>
                    <a:pt x="61836" y="16787"/>
                  </a:lnTo>
                  <a:lnTo>
                    <a:pt x="61799" y="16649"/>
                  </a:lnTo>
                  <a:lnTo>
                    <a:pt x="61799" y="16053"/>
                  </a:lnTo>
                  <a:cubicBezTo>
                    <a:pt x="61826" y="16070"/>
                    <a:pt x="61853" y="16128"/>
                    <a:pt x="61867" y="16245"/>
                  </a:cubicBezTo>
                  <a:cubicBezTo>
                    <a:pt x="61971" y="15815"/>
                    <a:pt x="61793" y="15862"/>
                    <a:pt x="61907" y="15491"/>
                  </a:cubicBezTo>
                  <a:cubicBezTo>
                    <a:pt x="61915" y="15476"/>
                    <a:pt x="61921" y="15469"/>
                    <a:pt x="61926" y="15469"/>
                  </a:cubicBezTo>
                  <a:cubicBezTo>
                    <a:pt x="61935" y="15469"/>
                    <a:pt x="61940" y="15486"/>
                    <a:pt x="61944" y="15508"/>
                  </a:cubicBezTo>
                  <a:lnTo>
                    <a:pt x="61884" y="15088"/>
                  </a:lnTo>
                  <a:lnTo>
                    <a:pt x="61884" y="15088"/>
                  </a:lnTo>
                  <a:cubicBezTo>
                    <a:pt x="61895" y="15112"/>
                    <a:pt x="61913" y="15116"/>
                    <a:pt x="61932" y="15116"/>
                  </a:cubicBezTo>
                  <a:cubicBezTo>
                    <a:pt x="61940" y="15116"/>
                    <a:pt x="61949" y="15115"/>
                    <a:pt x="61958" y="15115"/>
                  </a:cubicBezTo>
                  <a:cubicBezTo>
                    <a:pt x="61992" y="15115"/>
                    <a:pt x="62018" y="15130"/>
                    <a:pt x="62001" y="15276"/>
                  </a:cubicBezTo>
                  <a:cubicBezTo>
                    <a:pt x="62122" y="14519"/>
                    <a:pt x="61843" y="14054"/>
                    <a:pt x="62001" y="13772"/>
                  </a:cubicBezTo>
                  <a:lnTo>
                    <a:pt x="62001" y="13772"/>
                  </a:lnTo>
                  <a:lnTo>
                    <a:pt x="62015" y="13836"/>
                  </a:lnTo>
                  <a:cubicBezTo>
                    <a:pt x="61984" y="13349"/>
                    <a:pt x="61949" y="13290"/>
                    <a:pt x="61902" y="13290"/>
                  </a:cubicBezTo>
                  <a:cubicBezTo>
                    <a:pt x="61887" y="13290"/>
                    <a:pt x="61871" y="13296"/>
                    <a:pt x="61853" y="13296"/>
                  </a:cubicBezTo>
                  <a:cubicBezTo>
                    <a:pt x="61837" y="13296"/>
                    <a:pt x="61819" y="13291"/>
                    <a:pt x="61799" y="13270"/>
                  </a:cubicBezTo>
                  <a:lnTo>
                    <a:pt x="61799" y="12779"/>
                  </a:lnTo>
                  <a:lnTo>
                    <a:pt x="62072" y="12415"/>
                  </a:lnTo>
                  <a:lnTo>
                    <a:pt x="61917" y="12311"/>
                  </a:lnTo>
                  <a:cubicBezTo>
                    <a:pt x="61923" y="12212"/>
                    <a:pt x="61932" y="12023"/>
                    <a:pt x="61980" y="12023"/>
                  </a:cubicBezTo>
                  <a:cubicBezTo>
                    <a:pt x="61985" y="12023"/>
                    <a:pt x="61990" y="12025"/>
                    <a:pt x="61995" y="12028"/>
                  </a:cubicBezTo>
                  <a:cubicBezTo>
                    <a:pt x="61960" y="11896"/>
                    <a:pt x="61941" y="11858"/>
                    <a:pt x="61928" y="11858"/>
                  </a:cubicBezTo>
                  <a:cubicBezTo>
                    <a:pt x="61909" y="11858"/>
                    <a:pt x="61900" y="11931"/>
                    <a:pt x="61876" y="11931"/>
                  </a:cubicBezTo>
                  <a:cubicBezTo>
                    <a:pt x="61864" y="11931"/>
                    <a:pt x="61848" y="11914"/>
                    <a:pt x="61826" y="11864"/>
                  </a:cubicBezTo>
                  <a:cubicBezTo>
                    <a:pt x="61968" y="11342"/>
                    <a:pt x="61762" y="10427"/>
                    <a:pt x="62008" y="10309"/>
                  </a:cubicBezTo>
                  <a:cubicBezTo>
                    <a:pt x="61993" y="10285"/>
                    <a:pt x="61981" y="10275"/>
                    <a:pt x="61971" y="10275"/>
                  </a:cubicBezTo>
                  <a:cubicBezTo>
                    <a:pt x="61923" y="10275"/>
                    <a:pt x="61910" y="10472"/>
                    <a:pt x="61888" y="10472"/>
                  </a:cubicBezTo>
                  <a:cubicBezTo>
                    <a:pt x="61876" y="10472"/>
                    <a:pt x="61861" y="10417"/>
                    <a:pt x="61836" y="10248"/>
                  </a:cubicBezTo>
                  <a:cubicBezTo>
                    <a:pt x="62102" y="10090"/>
                    <a:pt x="61793" y="9605"/>
                    <a:pt x="61914" y="9131"/>
                  </a:cubicBezTo>
                  <a:lnTo>
                    <a:pt x="61914" y="9131"/>
                  </a:lnTo>
                  <a:cubicBezTo>
                    <a:pt x="62007" y="9228"/>
                    <a:pt x="62004" y="9464"/>
                    <a:pt x="62028" y="9464"/>
                  </a:cubicBezTo>
                  <a:cubicBezTo>
                    <a:pt x="62040" y="9464"/>
                    <a:pt x="62059" y="9408"/>
                    <a:pt x="62099" y="9252"/>
                  </a:cubicBezTo>
                  <a:cubicBezTo>
                    <a:pt x="61870" y="8963"/>
                    <a:pt x="62153" y="8327"/>
                    <a:pt x="62109" y="7923"/>
                  </a:cubicBezTo>
                  <a:cubicBezTo>
                    <a:pt x="61924" y="7902"/>
                    <a:pt x="62032" y="7051"/>
                    <a:pt x="61971" y="6375"/>
                  </a:cubicBezTo>
                  <a:lnTo>
                    <a:pt x="61971" y="6375"/>
                  </a:lnTo>
                  <a:cubicBezTo>
                    <a:pt x="61972" y="6375"/>
                    <a:pt x="61973" y="6376"/>
                    <a:pt x="61974" y="6376"/>
                  </a:cubicBezTo>
                  <a:cubicBezTo>
                    <a:pt x="62036" y="6376"/>
                    <a:pt x="62076" y="5099"/>
                    <a:pt x="62139" y="4483"/>
                  </a:cubicBezTo>
                  <a:lnTo>
                    <a:pt x="62170" y="4500"/>
                  </a:lnTo>
                  <a:cubicBezTo>
                    <a:pt x="61984" y="4379"/>
                    <a:pt x="62022" y="3733"/>
                    <a:pt x="61984" y="3262"/>
                  </a:cubicBezTo>
                  <a:lnTo>
                    <a:pt x="61984" y="3262"/>
                  </a:lnTo>
                  <a:cubicBezTo>
                    <a:pt x="62096" y="3282"/>
                    <a:pt x="62139" y="3366"/>
                    <a:pt x="62186" y="3622"/>
                  </a:cubicBezTo>
                  <a:lnTo>
                    <a:pt x="62186" y="3177"/>
                  </a:lnTo>
                  <a:cubicBezTo>
                    <a:pt x="62129" y="3073"/>
                    <a:pt x="62096" y="2935"/>
                    <a:pt x="62075" y="2649"/>
                  </a:cubicBezTo>
                  <a:lnTo>
                    <a:pt x="62075" y="2649"/>
                  </a:lnTo>
                  <a:lnTo>
                    <a:pt x="62213" y="2760"/>
                  </a:lnTo>
                  <a:cubicBezTo>
                    <a:pt x="62213" y="2518"/>
                    <a:pt x="62183" y="2276"/>
                    <a:pt x="62159" y="2020"/>
                  </a:cubicBezTo>
                  <a:cubicBezTo>
                    <a:pt x="62156" y="1993"/>
                    <a:pt x="62153" y="1939"/>
                    <a:pt x="62149" y="1895"/>
                  </a:cubicBezTo>
                  <a:cubicBezTo>
                    <a:pt x="62146" y="1851"/>
                    <a:pt x="62143" y="1804"/>
                    <a:pt x="62139" y="1761"/>
                  </a:cubicBezTo>
                  <a:cubicBezTo>
                    <a:pt x="62136" y="1670"/>
                    <a:pt x="62129" y="1579"/>
                    <a:pt x="62126" y="1488"/>
                  </a:cubicBezTo>
                  <a:cubicBezTo>
                    <a:pt x="62119" y="1306"/>
                    <a:pt x="62116" y="1121"/>
                    <a:pt x="62119" y="919"/>
                  </a:cubicBezTo>
                  <a:cubicBezTo>
                    <a:pt x="61951" y="909"/>
                    <a:pt x="61783" y="892"/>
                    <a:pt x="61604" y="869"/>
                  </a:cubicBezTo>
                  <a:lnTo>
                    <a:pt x="61604" y="869"/>
                  </a:lnTo>
                  <a:cubicBezTo>
                    <a:pt x="61574" y="899"/>
                    <a:pt x="61597" y="939"/>
                    <a:pt x="61624" y="980"/>
                  </a:cubicBezTo>
                  <a:cubicBezTo>
                    <a:pt x="61658" y="1017"/>
                    <a:pt x="61678" y="1064"/>
                    <a:pt x="61682" y="1111"/>
                  </a:cubicBezTo>
                  <a:cubicBezTo>
                    <a:pt x="61682" y="1145"/>
                    <a:pt x="61661" y="1178"/>
                    <a:pt x="61628" y="1195"/>
                  </a:cubicBezTo>
                  <a:lnTo>
                    <a:pt x="61217" y="1175"/>
                  </a:lnTo>
                  <a:cubicBezTo>
                    <a:pt x="61244" y="1135"/>
                    <a:pt x="61301" y="1098"/>
                    <a:pt x="61429" y="1088"/>
                  </a:cubicBezTo>
                  <a:lnTo>
                    <a:pt x="61429" y="1088"/>
                  </a:lnTo>
                  <a:cubicBezTo>
                    <a:pt x="61385" y="1091"/>
                    <a:pt x="61315" y="1101"/>
                    <a:pt x="61237" y="1108"/>
                  </a:cubicBezTo>
                  <a:cubicBezTo>
                    <a:pt x="61209" y="1110"/>
                    <a:pt x="61180" y="1112"/>
                    <a:pt x="61152" y="1112"/>
                  </a:cubicBezTo>
                  <a:cubicBezTo>
                    <a:pt x="61140" y="1112"/>
                    <a:pt x="61128" y="1112"/>
                    <a:pt x="61116" y="1111"/>
                  </a:cubicBezTo>
                  <a:cubicBezTo>
                    <a:pt x="61079" y="1111"/>
                    <a:pt x="61039" y="1108"/>
                    <a:pt x="61002" y="1098"/>
                  </a:cubicBezTo>
                  <a:lnTo>
                    <a:pt x="61046" y="1084"/>
                  </a:lnTo>
                  <a:lnTo>
                    <a:pt x="61093" y="1071"/>
                  </a:lnTo>
                  <a:lnTo>
                    <a:pt x="61187" y="1047"/>
                  </a:lnTo>
                  <a:cubicBezTo>
                    <a:pt x="61251" y="1030"/>
                    <a:pt x="61322" y="1013"/>
                    <a:pt x="61396" y="997"/>
                  </a:cubicBezTo>
                  <a:cubicBezTo>
                    <a:pt x="61319" y="984"/>
                    <a:pt x="61262" y="978"/>
                    <a:pt x="61218" y="978"/>
                  </a:cubicBezTo>
                  <a:cubicBezTo>
                    <a:pt x="61043" y="978"/>
                    <a:pt x="61083" y="1063"/>
                    <a:pt x="60922" y="1063"/>
                  </a:cubicBezTo>
                  <a:cubicBezTo>
                    <a:pt x="60907" y="1063"/>
                    <a:pt x="60890" y="1062"/>
                    <a:pt x="60871" y="1061"/>
                  </a:cubicBezTo>
                  <a:cubicBezTo>
                    <a:pt x="60881" y="963"/>
                    <a:pt x="60669" y="980"/>
                    <a:pt x="60712" y="902"/>
                  </a:cubicBezTo>
                  <a:lnTo>
                    <a:pt x="60712" y="902"/>
                  </a:lnTo>
                  <a:cubicBezTo>
                    <a:pt x="60766" y="906"/>
                    <a:pt x="60817" y="913"/>
                    <a:pt x="60871" y="923"/>
                  </a:cubicBezTo>
                  <a:cubicBezTo>
                    <a:pt x="60904" y="929"/>
                    <a:pt x="60934" y="933"/>
                    <a:pt x="60968" y="933"/>
                  </a:cubicBezTo>
                  <a:lnTo>
                    <a:pt x="61015" y="933"/>
                  </a:lnTo>
                  <a:cubicBezTo>
                    <a:pt x="61022" y="933"/>
                    <a:pt x="61029" y="929"/>
                    <a:pt x="61035" y="929"/>
                  </a:cubicBezTo>
                  <a:lnTo>
                    <a:pt x="61059" y="923"/>
                  </a:lnTo>
                  <a:lnTo>
                    <a:pt x="60998" y="916"/>
                  </a:lnTo>
                  <a:lnTo>
                    <a:pt x="60938" y="909"/>
                  </a:lnTo>
                  <a:cubicBezTo>
                    <a:pt x="60897" y="902"/>
                    <a:pt x="60857" y="899"/>
                    <a:pt x="60817" y="892"/>
                  </a:cubicBezTo>
                  <a:cubicBezTo>
                    <a:pt x="60736" y="879"/>
                    <a:pt x="60659" y="865"/>
                    <a:pt x="60584" y="849"/>
                  </a:cubicBezTo>
                  <a:cubicBezTo>
                    <a:pt x="60436" y="815"/>
                    <a:pt x="60312" y="778"/>
                    <a:pt x="60251" y="738"/>
                  </a:cubicBezTo>
                  <a:lnTo>
                    <a:pt x="60251" y="738"/>
                  </a:lnTo>
                  <a:cubicBezTo>
                    <a:pt x="60278" y="795"/>
                    <a:pt x="60248" y="872"/>
                    <a:pt x="60019" y="876"/>
                  </a:cubicBezTo>
                  <a:cubicBezTo>
                    <a:pt x="59430" y="855"/>
                    <a:pt x="59821" y="744"/>
                    <a:pt x="59481" y="680"/>
                  </a:cubicBezTo>
                  <a:lnTo>
                    <a:pt x="59481" y="680"/>
                  </a:lnTo>
                  <a:cubicBezTo>
                    <a:pt x="59336" y="741"/>
                    <a:pt x="58962" y="653"/>
                    <a:pt x="58946" y="801"/>
                  </a:cubicBezTo>
                  <a:cubicBezTo>
                    <a:pt x="58774" y="795"/>
                    <a:pt x="58744" y="724"/>
                    <a:pt x="58680" y="680"/>
                  </a:cubicBezTo>
                  <a:cubicBezTo>
                    <a:pt x="58583" y="696"/>
                    <a:pt x="58404" y="698"/>
                    <a:pt x="58217" y="698"/>
                  </a:cubicBezTo>
                  <a:cubicBezTo>
                    <a:pt x="58174" y="698"/>
                    <a:pt x="58131" y="698"/>
                    <a:pt x="58089" y="698"/>
                  </a:cubicBezTo>
                  <a:cubicBezTo>
                    <a:pt x="57725" y="698"/>
                    <a:pt x="57387" y="703"/>
                    <a:pt x="57593" y="808"/>
                  </a:cubicBezTo>
                  <a:lnTo>
                    <a:pt x="57670" y="822"/>
                  </a:lnTo>
                  <a:cubicBezTo>
                    <a:pt x="57657" y="822"/>
                    <a:pt x="57640" y="822"/>
                    <a:pt x="57620" y="828"/>
                  </a:cubicBezTo>
                  <a:cubicBezTo>
                    <a:pt x="57462" y="845"/>
                    <a:pt x="57304" y="852"/>
                    <a:pt x="57144" y="852"/>
                  </a:cubicBezTo>
                  <a:cubicBezTo>
                    <a:pt x="56320" y="852"/>
                    <a:pt x="55468" y="669"/>
                    <a:pt x="54661" y="669"/>
                  </a:cubicBezTo>
                  <a:cubicBezTo>
                    <a:pt x="54626" y="669"/>
                    <a:pt x="54592" y="670"/>
                    <a:pt x="54557" y="670"/>
                  </a:cubicBezTo>
                  <a:lnTo>
                    <a:pt x="54560" y="623"/>
                  </a:lnTo>
                  <a:lnTo>
                    <a:pt x="54560" y="623"/>
                  </a:lnTo>
                  <a:cubicBezTo>
                    <a:pt x="54397" y="631"/>
                    <a:pt x="54224" y="633"/>
                    <a:pt x="54050" y="633"/>
                  </a:cubicBezTo>
                  <a:cubicBezTo>
                    <a:pt x="53927" y="633"/>
                    <a:pt x="53804" y="632"/>
                    <a:pt x="53683" y="632"/>
                  </a:cubicBezTo>
                  <a:cubicBezTo>
                    <a:pt x="53353" y="632"/>
                    <a:pt x="53043" y="639"/>
                    <a:pt x="52817" y="687"/>
                  </a:cubicBezTo>
                  <a:cubicBezTo>
                    <a:pt x="52642" y="677"/>
                    <a:pt x="52407" y="576"/>
                    <a:pt x="52481" y="522"/>
                  </a:cubicBezTo>
                  <a:lnTo>
                    <a:pt x="52481" y="522"/>
                  </a:lnTo>
                  <a:cubicBezTo>
                    <a:pt x="52247" y="531"/>
                    <a:pt x="52120" y="550"/>
                    <a:pt x="51961" y="550"/>
                  </a:cubicBezTo>
                  <a:cubicBezTo>
                    <a:pt x="51814" y="550"/>
                    <a:pt x="51639" y="533"/>
                    <a:pt x="51326" y="478"/>
                  </a:cubicBezTo>
                  <a:cubicBezTo>
                    <a:pt x="51611" y="436"/>
                    <a:pt x="51478" y="414"/>
                    <a:pt x="51492" y="414"/>
                  </a:cubicBezTo>
                  <a:cubicBezTo>
                    <a:pt x="51501" y="414"/>
                    <a:pt x="51562" y="422"/>
                    <a:pt x="51794" y="438"/>
                  </a:cubicBezTo>
                  <a:cubicBezTo>
                    <a:pt x="51408" y="392"/>
                    <a:pt x="51218" y="339"/>
                    <a:pt x="50955" y="339"/>
                  </a:cubicBezTo>
                  <a:cubicBezTo>
                    <a:pt x="50817" y="339"/>
                    <a:pt x="50659" y="354"/>
                    <a:pt x="50441" y="391"/>
                  </a:cubicBezTo>
                  <a:cubicBezTo>
                    <a:pt x="50624" y="291"/>
                    <a:pt x="50181" y="230"/>
                    <a:pt x="49871" y="230"/>
                  </a:cubicBezTo>
                  <a:cubicBezTo>
                    <a:pt x="49815" y="230"/>
                    <a:pt x="49764" y="232"/>
                    <a:pt x="49721" y="236"/>
                  </a:cubicBezTo>
                  <a:lnTo>
                    <a:pt x="50132" y="344"/>
                  </a:lnTo>
                  <a:cubicBezTo>
                    <a:pt x="50103" y="344"/>
                    <a:pt x="50074" y="344"/>
                    <a:pt x="50045" y="344"/>
                  </a:cubicBezTo>
                  <a:cubicBezTo>
                    <a:pt x="49784" y="344"/>
                    <a:pt x="49524" y="331"/>
                    <a:pt x="49263" y="303"/>
                  </a:cubicBezTo>
                  <a:lnTo>
                    <a:pt x="49418" y="142"/>
                  </a:lnTo>
                  <a:cubicBezTo>
                    <a:pt x="49155" y="86"/>
                    <a:pt x="48903" y="67"/>
                    <a:pt x="48660" y="67"/>
                  </a:cubicBezTo>
                  <a:cubicBezTo>
                    <a:pt x="48348" y="67"/>
                    <a:pt x="48052" y="99"/>
                    <a:pt x="47766" y="125"/>
                  </a:cubicBezTo>
                  <a:cubicBezTo>
                    <a:pt x="47513" y="142"/>
                    <a:pt x="47268" y="186"/>
                    <a:pt x="47029" y="189"/>
                  </a:cubicBezTo>
                  <a:cubicBezTo>
                    <a:pt x="47003" y="190"/>
                    <a:pt x="46978" y="191"/>
                    <a:pt x="46952" y="191"/>
                  </a:cubicBezTo>
                  <a:cubicBezTo>
                    <a:pt x="46742" y="191"/>
                    <a:pt x="46530" y="154"/>
                    <a:pt x="46332" y="88"/>
                  </a:cubicBezTo>
                  <a:lnTo>
                    <a:pt x="46332" y="88"/>
                  </a:lnTo>
                  <a:cubicBezTo>
                    <a:pt x="46012" y="209"/>
                    <a:pt x="46985" y="159"/>
                    <a:pt x="46696" y="300"/>
                  </a:cubicBezTo>
                  <a:cubicBezTo>
                    <a:pt x="46148" y="287"/>
                    <a:pt x="45580" y="61"/>
                    <a:pt x="45400" y="61"/>
                  </a:cubicBezTo>
                  <a:cubicBezTo>
                    <a:pt x="45399" y="61"/>
                    <a:pt x="45398" y="61"/>
                    <a:pt x="45396" y="61"/>
                  </a:cubicBezTo>
                  <a:cubicBezTo>
                    <a:pt x="45315" y="52"/>
                    <a:pt x="45244" y="49"/>
                    <a:pt x="45179" y="49"/>
                  </a:cubicBezTo>
                  <a:cubicBezTo>
                    <a:pt x="44682" y="49"/>
                    <a:pt x="44611" y="275"/>
                    <a:pt x="44049" y="275"/>
                  </a:cubicBezTo>
                  <a:cubicBezTo>
                    <a:pt x="44002" y="275"/>
                    <a:pt x="43951" y="273"/>
                    <a:pt x="43896" y="270"/>
                  </a:cubicBezTo>
                  <a:lnTo>
                    <a:pt x="43896" y="270"/>
                  </a:lnTo>
                  <a:cubicBezTo>
                    <a:pt x="43996" y="327"/>
                    <a:pt x="44091" y="485"/>
                    <a:pt x="43495" y="556"/>
                  </a:cubicBezTo>
                  <a:cubicBezTo>
                    <a:pt x="42943" y="542"/>
                    <a:pt x="42819" y="317"/>
                    <a:pt x="43169" y="260"/>
                  </a:cubicBezTo>
                  <a:cubicBezTo>
                    <a:pt x="43189" y="259"/>
                    <a:pt x="43207" y="258"/>
                    <a:pt x="43224" y="258"/>
                  </a:cubicBezTo>
                  <a:cubicBezTo>
                    <a:pt x="43318" y="258"/>
                    <a:pt x="43363" y="273"/>
                    <a:pt x="43357" y="290"/>
                  </a:cubicBezTo>
                  <a:cubicBezTo>
                    <a:pt x="43539" y="266"/>
                    <a:pt x="43771" y="236"/>
                    <a:pt x="43552" y="176"/>
                  </a:cubicBezTo>
                  <a:lnTo>
                    <a:pt x="43552" y="176"/>
                  </a:lnTo>
                  <a:lnTo>
                    <a:pt x="43482" y="236"/>
                  </a:lnTo>
                  <a:cubicBezTo>
                    <a:pt x="43206" y="179"/>
                    <a:pt x="42445" y="199"/>
                    <a:pt x="42623" y="98"/>
                  </a:cubicBezTo>
                  <a:lnTo>
                    <a:pt x="42623" y="98"/>
                  </a:lnTo>
                  <a:cubicBezTo>
                    <a:pt x="42267" y="155"/>
                    <a:pt x="42388" y="189"/>
                    <a:pt x="42623" y="213"/>
                  </a:cubicBezTo>
                  <a:cubicBezTo>
                    <a:pt x="42462" y="200"/>
                    <a:pt x="42316" y="195"/>
                    <a:pt x="42177" y="195"/>
                  </a:cubicBezTo>
                  <a:cubicBezTo>
                    <a:pt x="41898" y="195"/>
                    <a:pt x="41645" y="213"/>
                    <a:pt x="41347" y="213"/>
                  </a:cubicBezTo>
                  <a:cubicBezTo>
                    <a:pt x="41214" y="213"/>
                    <a:pt x="41072" y="209"/>
                    <a:pt x="40914" y="199"/>
                  </a:cubicBezTo>
                  <a:lnTo>
                    <a:pt x="40914" y="199"/>
                  </a:lnTo>
                  <a:cubicBezTo>
                    <a:pt x="41028" y="229"/>
                    <a:pt x="41136" y="300"/>
                    <a:pt x="41021" y="300"/>
                  </a:cubicBezTo>
                  <a:cubicBezTo>
                    <a:pt x="40883" y="293"/>
                    <a:pt x="40772" y="290"/>
                    <a:pt x="40682" y="290"/>
                  </a:cubicBezTo>
                  <a:cubicBezTo>
                    <a:pt x="40081" y="290"/>
                    <a:pt x="40453" y="429"/>
                    <a:pt x="39820" y="462"/>
                  </a:cubicBezTo>
                  <a:cubicBezTo>
                    <a:pt x="39506" y="397"/>
                    <a:pt x="39761" y="303"/>
                    <a:pt x="39570" y="303"/>
                  </a:cubicBezTo>
                  <a:cubicBezTo>
                    <a:pt x="39511" y="303"/>
                    <a:pt x="39411" y="312"/>
                    <a:pt x="39238" y="334"/>
                  </a:cubicBezTo>
                  <a:cubicBezTo>
                    <a:pt x="38790" y="280"/>
                    <a:pt x="39144" y="176"/>
                    <a:pt x="39322" y="122"/>
                  </a:cubicBezTo>
                  <a:lnTo>
                    <a:pt x="39322" y="122"/>
                  </a:lnTo>
                  <a:cubicBezTo>
                    <a:pt x="39148" y="155"/>
                    <a:pt x="38980" y="168"/>
                    <a:pt x="38819" y="168"/>
                  </a:cubicBezTo>
                  <a:cubicBezTo>
                    <a:pt x="38367" y="168"/>
                    <a:pt x="37977" y="68"/>
                    <a:pt x="37696" y="58"/>
                  </a:cubicBezTo>
                  <a:lnTo>
                    <a:pt x="380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76" name="Google Shape;1376;p27"/>
          <p:cNvSpPr txBox="1">
            <a:spLocks noGrp="1"/>
          </p:cNvSpPr>
          <p:nvPr>
            <p:ph type="title"/>
          </p:nvPr>
        </p:nvSpPr>
        <p:spPr>
          <a:xfrm>
            <a:off x="960000" y="1144375"/>
            <a:ext cx="10272000" cy="1122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2"/>
              </a:buClr>
              <a:buSzPts val="3600"/>
              <a:buNone/>
              <a:defRPr sz="6000">
                <a:solidFill>
                  <a:schemeClr val="accent2"/>
                </a:solidFill>
              </a:defRPr>
            </a:lvl1pPr>
            <a:lvl2pPr lvl="1" algn="ctr" rtl="0">
              <a:spcBef>
                <a:spcPts val="0"/>
              </a:spcBef>
              <a:spcAft>
                <a:spcPts val="0"/>
              </a:spcAft>
              <a:buClr>
                <a:schemeClr val="accent2"/>
              </a:buClr>
              <a:buSzPts val="3600"/>
              <a:buNone/>
              <a:defRPr sz="4800">
                <a:solidFill>
                  <a:schemeClr val="accent2"/>
                </a:solidFill>
              </a:defRPr>
            </a:lvl2pPr>
            <a:lvl3pPr lvl="2" algn="ctr" rtl="0">
              <a:spcBef>
                <a:spcPts val="0"/>
              </a:spcBef>
              <a:spcAft>
                <a:spcPts val="0"/>
              </a:spcAft>
              <a:buClr>
                <a:schemeClr val="accent2"/>
              </a:buClr>
              <a:buSzPts val="3600"/>
              <a:buNone/>
              <a:defRPr sz="4800">
                <a:solidFill>
                  <a:schemeClr val="accent2"/>
                </a:solidFill>
              </a:defRPr>
            </a:lvl3pPr>
            <a:lvl4pPr lvl="3" algn="ctr" rtl="0">
              <a:spcBef>
                <a:spcPts val="0"/>
              </a:spcBef>
              <a:spcAft>
                <a:spcPts val="0"/>
              </a:spcAft>
              <a:buClr>
                <a:schemeClr val="accent2"/>
              </a:buClr>
              <a:buSzPts val="3600"/>
              <a:buNone/>
              <a:defRPr sz="4800">
                <a:solidFill>
                  <a:schemeClr val="accent2"/>
                </a:solidFill>
              </a:defRPr>
            </a:lvl4pPr>
            <a:lvl5pPr lvl="4" algn="ctr" rtl="0">
              <a:spcBef>
                <a:spcPts val="0"/>
              </a:spcBef>
              <a:spcAft>
                <a:spcPts val="0"/>
              </a:spcAft>
              <a:buClr>
                <a:schemeClr val="accent2"/>
              </a:buClr>
              <a:buSzPts val="3600"/>
              <a:buNone/>
              <a:defRPr sz="4800">
                <a:solidFill>
                  <a:schemeClr val="accent2"/>
                </a:solidFill>
              </a:defRPr>
            </a:lvl5pPr>
            <a:lvl6pPr lvl="5" algn="ctr" rtl="0">
              <a:spcBef>
                <a:spcPts val="0"/>
              </a:spcBef>
              <a:spcAft>
                <a:spcPts val="0"/>
              </a:spcAft>
              <a:buClr>
                <a:schemeClr val="accent2"/>
              </a:buClr>
              <a:buSzPts val="3600"/>
              <a:buNone/>
              <a:defRPr sz="4800">
                <a:solidFill>
                  <a:schemeClr val="accent2"/>
                </a:solidFill>
              </a:defRPr>
            </a:lvl6pPr>
            <a:lvl7pPr lvl="6" algn="ctr" rtl="0">
              <a:spcBef>
                <a:spcPts val="0"/>
              </a:spcBef>
              <a:spcAft>
                <a:spcPts val="0"/>
              </a:spcAft>
              <a:buClr>
                <a:schemeClr val="accent2"/>
              </a:buClr>
              <a:buSzPts val="3600"/>
              <a:buNone/>
              <a:defRPr sz="4800">
                <a:solidFill>
                  <a:schemeClr val="accent2"/>
                </a:solidFill>
              </a:defRPr>
            </a:lvl7pPr>
            <a:lvl8pPr lvl="7" algn="ctr" rtl="0">
              <a:spcBef>
                <a:spcPts val="0"/>
              </a:spcBef>
              <a:spcAft>
                <a:spcPts val="0"/>
              </a:spcAft>
              <a:buClr>
                <a:schemeClr val="accent2"/>
              </a:buClr>
              <a:buSzPts val="3600"/>
              <a:buNone/>
              <a:defRPr sz="4800">
                <a:solidFill>
                  <a:schemeClr val="accent2"/>
                </a:solidFill>
              </a:defRPr>
            </a:lvl8pPr>
            <a:lvl9pPr lvl="8" algn="ctr" rtl="0">
              <a:spcBef>
                <a:spcPts val="0"/>
              </a:spcBef>
              <a:spcAft>
                <a:spcPts val="0"/>
              </a:spcAft>
              <a:buClr>
                <a:schemeClr val="accent2"/>
              </a:buClr>
              <a:buSzPts val="3600"/>
              <a:buNone/>
              <a:defRPr sz="4800">
                <a:solidFill>
                  <a:schemeClr val="accent2"/>
                </a:solidFill>
              </a:defRPr>
            </a:lvl9pPr>
          </a:lstStyle>
          <a:p>
            <a:endParaRPr/>
          </a:p>
        </p:txBody>
      </p:sp>
      <p:sp>
        <p:nvSpPr>
          <p:cNvPr id="1377" name="Google Shape;1377;p27"/>
          <p:cNvSpPr txBox="1">
            <a:spLocks noGrp="1"/>
          </p:cNvSpPr>
          <p:nvPr>
            <p:ph type="subTitle" idx="1"/>
          </p:nvPr>
        </p:nvSpPr>
        <p:spPr>
          <a:xfrm>
            <a:off x="3189200" y="2680708"/>
            <a:ext cx="5813600" cy="951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chemeClr val="accent2"/>
              </a:buClr>
              <a:buSzPts val="1800"/>
              <a:buNone/>
              <a:defRPr sz="5300">
                <a:solidFill>
                  <a:schemeClr val="accent3"/>
                </a:solidFill>
                <a:latin typeface="Neucha"/>
                <a:ea typeface="Neucha"/>
                <a:cs typeface="Neucha"/>
                <a:sym typeface="Neucha"/>
              </a:defRPr>
            </a:lvl1pPr>
            <a:lvl2pPr lvl="1" algn="ctr" rtl="0">
              <a:lnSpc>
                <a:spcPct val="100000"/>
              </a:lnSpc>
              <a:spcBef>
                <a:spcPts val="2130"/>
              </a:spcBef>
              <a:spcAft>
                <a:spcPts val="0"/>
              </a:spcAft>
              <a:buClr>
                <a:schemeClr val="accent2"/>
              </a:buClr>
              <a:buSzPts val="1400"/>
              <a:buNone/>
              <a:defRPr>
                <a:solidFill>
                  <a:schemeClr val="accent2"/>
                </a:solidFill>
              </a:defRPr>
            </a:lvl2pPr>
            <a:lvl3pPr lvl="2" algn="ctr" rtl="0">
              <a:lnSpc>
                <a:spcPct val="100000"/>
              </a:lnSpc>
              <a:spcBef>
                <a:spcPts val="2130"/>
              </a:spcBef>
              <a:spcAft>
                <a:spcPts val="0"/>
              </a:spcAft>
              <a:buClr>
                <a:schemeClr val="accent2"/>
              </a:buClr>
              <a:buSzPts val="1400"/>
              <a:buNone/>
              <a:defRPr>
                <a:solidFill>
                  <a:schemeClr val="accent2"/>
                </a:solidFill>
              </a:defRPr>
            </a:lvl3pPr>
            <a:lvl4pPr lvl="3" algn="ctr" rtl="0">
              <a:lnSpc>
                <a:spcPct val="100000"/>
              </a:lnSpc>
              <a:spcBef>
                <a:spcPts val="2130"/>
              </a:spcBef>
              <a:spcAft>
                <a:spcPts val="0"/>
              </a:spcAft>
              <a:buClr>
                <a:schemeClr val="accent2"/>
              </a:buClr>
              <a:buSzPts val="1400"/>
              <a:buNone/>
              <a:defRPr>
                <a:solidFill>
                  <a:schemeClr val="accent2"/>
                </a:solidFill>
              </a:defRPr>
            </a:lvl4pPr>
            <a:lvl5pPr lvl="4" algn="ctr" rtl="0">
              <a:lnSpc>
                <a:spcPct val="100000"/>
              </a:lnSpc>
              <a:spcBef>
                <a:spcPts val="2130"/>
              </a:spcBef>
              <a:spcAft>
                <a:spcPts val="0"/>
              </a:spcAft>
              <a:buClr>
                <a:schemeClr val="accent2"/>
              </a:buClr>
              <a:buSzPts val="1400"/>
              <a:buNone/>
              <a:defRPr>
                <a:solidFill>
                  <a:schemeClr val="accent2"/>
                </a:solidFill>
              </a:defRPr>
            </a:lvl5pPr>
            <a:lvl6pPr lvl="5" algn="ctr" rtl="0">
              <a:lnSpc>
                <a:spcPct val="100000"/>
              </a:lnSpc>
              <a:spcBef>
                <a:spcPts val="2130"/>
              </a:spcBef>
              <a:spcAft>
                <a:spcPts val="0"/>
              </a:spcAft>
              <a:buClr>
                <a:schemeClr val="accent2"/>
              </a:buClr>
              <a:buSzPts val="1400"/>
              <a:buNone/>
              <a:defRPr>
                <a:solidFill>
                  <a:schemeClr val="accent2"/>
                </a:solidFill>
              </a:defRPr>
            </a:lvl6pPr>
            <a:lvl7pPr lvl="6" algn="ctr" rtl="0">
              <a:lnSpc>
                <a:spcPct val="100000"/>
              </a:lnSpc>
              <a:spcBef>
                <a:spcPts val="2130"/>
              </a:spcBef>
              <a:spcAft>
                <a:spcPts val="0"/>
              </a:spcAft>
              <a:buClr>
                <a:schemeClr val="accent2"/>
              </a:buClr>
              <a:buSzPts val="1400"/>
              <a:buNone/>
              <a:defRPr>
                <a:solidFill>
                  <a:schemeClr val="accent2"/>
                </a:solidFill>
              </a:defRPr>
            </a:lvl7pPr>
            <a:lvl8pPr lvl="7" algn="ctr" rtl="0">
              <a:lnSpc>
                <a:spcPct val="100000"/>
              </a:lnSpc>
              <a:spcBef>
                <a:spcPts val="2130"/>
              </a:spcBef>
              <a:spcAft>
                <a:spcPts val="0"/>
              </a:spcAft>
              <a:buClr>
                <a:schemeClr val="accent2"/>
              </a:buClr>
              <a:buSzPts val="1400"/>
              <a:buNone/>
              <a:defRPr>
                <a:solidFill>
                  <a:schemeClr val="accent2"/>
                </a:solidFill>
              </a:defRPr>
            </a:lvl8pPr>
            <a:lvl9pPr lvl="8" algn="ctr" rtl="0">
              <a:lnSpc>
                <a:spcPct val="100000"/>
              </a:lnSpc>
              <a:spcBef>
                <a:spcPts val="2130"/>
              </a:spcBef>
              <a:spcAft>
                <a:spcPts val="2130"/>
              </a:spcAft>
              <a:buClr>
                <a:schemeClr val="accent2"/>
              </a:buClr>
              <a:buSzPts val="1400"/>
              <a:buNone/>
              <a:defRPr>
                <a:solidFill>
                  <a:schemeClr val="accent2"/>
                </a:solidFill>
              </a:defRPr>
            </a:lvl9pPr>
          </a:lstStyle>
          <a:p>
            <a:endParaRPr/>
          </a:p>
        </p:txBody>
      </p:sp>
      <p:sp>
        <p:nvSpPr>
          <p:cNvPr id="1378" name="Google Shape;1378;p27"/>
          <p:cNvSpPr txBox="1">
            <a:spLocks noGrp="1"/>
          </p:cNvSpPr>
          <p:nvPr>
            <p:ph type="subTitle" idx="2"/>
          </p:nvPr>
        </p:nvSpPr>
        <p:spPr>
          <a:xfrm>
            <a:off x="3189200" y="4090408"/>
            <a:ext cx="5813600" cy="951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chemeClr val="accent2"/>
              </a:buClr>
              <a:buSzPts val="1800"/>
              <a:buNone/>
              <a:defRPr sz="4500">
                <a:solidFill>
                  <a:schemeClr val="accent4"/>
                </a:solidFill>
                <a:latin typeface="Neucha"/>
                <a:ea typeface="Neucha"/>
                <a:cs typeface="Neucha"/>
                <a:sym typeface="Neucha"/>
              </a:defRPr>
            </a:lvl1pPr>
            <a:lvl2pPr lvl="1" algn="ctr" rtl="0">
              <a:lnSpc>
                <a:spcPct val="100000"/>
              </a:lnSpc>
              <a:spcBef>
                <a:spcPts val="2130"/>
              </a:spcBef>
              <a:spcAft>
                <a:spcPts val="0"/>
              </a:spcAft>
              <a:buClr>
                <a:schemeClr val="accent2"/>
              </a:buClr>
              <a:buSzPts val="1400"/>
              <a:buNone/>
              <a:defRPr>
                <a:solidFill>
                  <a:schemeClr val="accent2"/>
                </a:solidFill>
              </a:defRPr>
            </a:lvl2pPr>
            <a:lvl3pPr lvl="2" algn="ctr" rtl="0">
              <a:lnSpc>
                <a:spcPct val="100000"/>
              </a:lnSpc>
              <a:spcBef>
                <a:spcPts val="2130"/>
              </a:spcBef>
              <a:spcAft>
                <a:spcPts val="0"/>
              </a:spcAft>
              <a:buClr>
                <a:schemeClr val="accent2"/>
              </a:buClr>
              <a:buSzPts val="1400"/>
              <a:buNone/>
              <a:defRPr>
                <a:solidFill>
                  <a:schemeClr val="accent2"/>
                </a:solidFill>
              </a:defRPr>
            </a:lvl3pPr>
            <a:lvl4pPr lvl="3" algn="ctr" rtl="0">
              <a:lnSpc>
                <a:spcPct val="100000"/>
              </a:lnSpc>
              <a:spcBef>
                <a:spcPts val="2130"/>
              </a:spcBef>
              <a:spcAft>
                <a:spcPts val="0"/>
              </a:spcAft>
              <a:buClr>
                <a:schemeClr val="accent2"/>
              </a:buClr>
              <a:buSzPts val="1400"/>
              <a:buNone/>
              <a:defRPr>
                <a:solidFill>
                  <a:schemeClr val="accent2"/>
                </a:solidFill>
              </a:defRPr>
            </a:lvl4pPr>
            <a:lvl5pPr lvl="4" algn="ctr" rtl="0">
              <a:lnSpc>
                <a:spcPct val="100000"/>
              </a:lnSpc>
              <a:spcBef>
                <a:spcPts val="2130"/>
              </a:spcBef>
              <a:spcAft>
                <a:spcPts val="0"/>
              </a:spcAft>
              <a:buClr>
                <a:schemeClr val="accent2"/>
              </a:buClr>
              <a:buSzPts val="1400"/>
              <a:buNone/>
              <a:defRPr>
                <a:solidFill>
                  <a:schemeClr val="accent2"/>
                </a:solidFill>
              </a:defRPr>
            </a:lvl5pPr>
            <a:lvl6pPr lvl="5" algn="ctr" rtl="0">
              <a:lnSpc>
                <a:spcPct val="100000"/>
              </a:lnSpc>
              <a:spcBef>
                <a:spcPts val="2130"/>
              </a:spcBef>
              <a:spcAft>
                <a:spcPts val="0"/>
              </a:spcAft>
              <a:buClr>
                <a:schemeClr val="accent2"/>
              </a:buClr>
              <a:buSzPts val="1400"/>
              <a:buNone/>
              <a:defRPr>
                <a:solidFill>
                  <a:schemeClr val="accent2"/>
                </a:solidFill>
              </a:defRPr>
            </a:lvl6pPr>
            <a:lvl7pPr lvl="6" algn="ctr" rtl="0">
              <a:lnSpc>
                <a:spcPct val="100000"/>
              </a:lnSpc>
              <a:spcBef>
                <a:spcPts val="2130"/>
              </a:spcBef>
              <a:spcAft>
                <a:spcPts val="0"/>
              </a:spcAft>
              <a:buClr>
                <a:schemeClr val="accent2"/>
              </a:buClr>
              <a:buSzPts val="1400"/>
              <a:buNone/>
              <a:defRPr>
                <a:solidFill>
                  <a:schemeClr val="accent2"/>
                </a:solidFill>
              </a:defRPr>
            </a:lvl7pPr>
            <a:lvl8pPr lvl="7" algn="ctr" rtl="0">
              <a:lnSpc>
                <a:spcPct val="100000"/>
              </a:lnSpc>
              <a:spcBef>
                <a:spcPts val="2130"/>
              </a:spcBef>
              <a:spcAft>
                <a:spcPts val="0"/>
              </a:spcAft>
              <a:buClr>
                <a:schemeClr val="accent2"/>
              </a:buClr>
              <a:buSzPts val="1400"/>
              <a:buNone/>
              <a:defRPr>
                <a:solidFill>
                  <a:schemeClr val="accent2"/>
                </a:solidFill>
              </a:defRPr>
            </a:lvl8pPr>
            <a:lvl9pPr lvl="8" algn="ctr" rtl="0">
              <a:lnSpc>
                <a:spcPct val="100000"/>
              </a:lnSpc>
              <a:spcBef>
                <a:spcPts val="2130"/>
              </a:spcBef>
              <a:spcAft>
                <a:spcPts val="2130"/>
              </a:spcAft>
              <a:buClr>
                <a:schemeClr val="accent2"/>
              </a:buClr>
              <a:buSzPts val="1400"/>
              <a:buNone/>
              <a:defRPr>
                <a:solidFill>
                  <a:schemeClr val="accent2"/>
                </a:solidFill>
              </a:defRPr>
            </a:lvl9pPr>
          </a:lstStyle>
          <a:p>
            <a:endParaRPr/>
          </a:p>
        </p:txBody>
      </p:sp>
      <p:sp>
        <p:nvSpPr>
          <p:cNvPr id="1379" name="Google Shape;1379;p27"/>
          <p:cNvSpPr txBox="1">
            <a:spLocks noGrp="1"/>
          </p:cNvSpPr>
          <p:nvPr>
            <p:ph type="subTitle" idx="3"/>
          </p:nvPr>
        </p:nvSpPr>
        <p:spPr>
          <a:xfrm>
            <a:off x="2696367" y="5208025"/>
            <a:ext cx="1987200" cy="5056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chemeClr val="accent2"/>
              </a:buClr>
              <a:buSzPts val="1200"/>
              <a:buNone/>
              <a:defRPr sz="1600">
                <a:solidFill>
                  <a:schemeClr val="accent2"/>
                </a:solidFill>
              </a:defRPr>
            </a:lvl1pPr>
            <a:lvl2pPr lvl="1" algn="ctr" rtl="0">
              <a:lnSpc>
                <a:spcPct val="100000"/>
              </a:lnSpc>
              <a:spcBef>
                <a:spcPts val="2130"/>
              </a:spcBef>
              <a:spcAft>
                <a:spcPts val="0"/>
              </a:spcAft>
              <a:buClr>
                <a:schemeClr val="accent2"/>
              </a:buClr>
              <a:buSzPts val="1200"/>
              <a:buNone/>
              <a:defRPr sz="1600">
                <a:solidFill>
                  <a:schemeClr val="accent2"/>
                </a:solidFill>
              </a:defRPr>
            </a:lvl2pPr>
            <a:lvl3pPr lvl="2" algn="ctr" rtl="0">
              <a:lnSpc>
                <a:spcPct val="100000"/>
              </a:lnSpc>
              <a:spcBef>
                <a:spcPts val="2130"/>
              </a:spcBef>
              <a:spcAft>
                <a:spcPts val="0"/>
              </a:spcAft>
              <a:buClr>
                <a:schemeClr val="accent2"/>
              </a:buClr>
              <a:buSzPts val="1200"/>
              <a:buNone/>
              <a:defRPr sz="1600">
                <a:solidFill>
                  <a:schemeClr val="accent2"/>
                </a:solidFill>
              </a:defRPr>
            </a:lvl3pPr>
            <a:lvl4pPr lvl="3" algn="ctr" rtl="0">
              <a:lnSpc>
                <a:spcPct val="100000"/>
              </a:lnSpc>
              <a:spcBef>
                <a:spcPts val="2130"/>
              </a:spcBef>
              <a:spcAft>
                <a:spcPts val="0"/>
              </a:spcAft>
              <a:buClr>
                <a:schemeClr val="accent2"/>
              </a:buClr>
              <a:buSzPts val="1200"/>
              <a:buNone/>
              <a:defRPr sz="1600">
                <a:solidFill>
                  <a:schemeClr val="accent2"/>
                </a:solidFill>
              </a:defRPr>
            </a:lvl4pPr>
            <a:lvl5pPr lvl="4" algn="ctr" rtl="0">
              <a:lnSpc>
                <a:spcPct val="100000"/>
              </a:lnSpc>
              <a:spcBef>
                <a:spcPts val="2130"/>
              </a:spcBef>
              <a:spcAft>
                <a:spcPts val="0"/>
              </a:spcAft>
              <a:buClr>
                <a:schemeClr val="accent2"/>
              </a:buClr>
              <a:buSzPts val="1200"/>
              <a:buNone/>
              <a:defRPr sz="1600">
                <a:solidFill>
                  <a:schemeClr val="accent2"/>
                </a:solidFill>
              </a:defRPr>
            </a:lvl5pPr>
            <a:lvl6pPr lvl="5" algn="ctr" rtl="0">
              <a:lnSpc>
                <a:spcPct val="100000"/>
              </a:lnSpc>
              <a:spcBef>
                <a:spcPts val="2130"/>
              </a:spcBef>
              <a:spcAft>
                <a:spcPts val="0"/>
              </a:spcAft>
              <a:buClr>
                <a:schemeClr val="accent2"/>
              </a:buClr>
              <a:buSzPts val="1200"/>
              <a:buNone/>
              <a:defRPr sz="1600">
                <a:solidFill>
                  <a:schemeClr val="accent2"/>
                </a:solidFill>
              </a:defRPr>
            </a:lvl6pPr>
            <a:lvl7pPr lvl="6" algn="ctr" rtl="0">
              <a:lnSpc>
                <a:spcPct val="100000"/>
              </a:lnSpc>
              <a:spcBef>
                <a:spcPts val="2130"/>
              </a:spcBef>
              <a:spcAft>
                <a:spcPts val="0"/>
              </a:spcAft>
              <a:buClr>
                <a:schemeClr val="accent2"/>
              </a:buClr>
              <a:buSzPts val="1200"/>
              <a:buNone/>
              <a:defRPr sz="1600">
                <a:solidFill>
                  <a:schemeClr val="accent2"/>
                </a:solidFill>
              </a:defRPr>
            </a:lvl7pPr>
            <a:lvl8pPr lvl="7" algn="ctr" rtl="0">
              <a:lnSpc>
                <a:spcPct val="100000"/>
              </a:lnSpc>
              <a:spcBef>
                <a:spcPts val="2130"/>
              </a:spcBef>
              <a:spcAft>
                <a:spcPts val="0"/>
              </a:spcAft>
              <a:buClr>
                <a:schemeClr val="accent2"/>
              </a:buClr>
              <a:buSzPts val="1200"/>
              <a:buNone/>
              <a:defRPr sz="1600">
                <a:solidFill>
                  <a:schemeClr val="accent2"/>
                </a:solidFill>
              </a:defRPr>
            </a:lvl8pPr>
            <a:lvl9pPr lvl="8" algn="ctr" rtl="0">
              <a:lnSpc>
                <a:spcPct val="100000"/>
              </a:lnSpc>
              <a:spcBef>
                <a:spcPts val="2130"/>
              </a:spcBef>
              <a:spcAft>
                <a:spcPts val="2130"/>
              </a:spcAft>
              <a:buClr>
                <a:schemeClr val="accent2"/>
              </a:buClr>
              <a:buSzPts val="1200"/>
              <a:buNone/>
              <a:defRPr sz="1600">
                <a:solidFill>
                  <a:schemeClr val="accent2"/>
                </a:solidFill>
              </a:defRPr>
            </a:lvl9pPr>
          </a:lstStyle>
          <a:p>
            <a:endParaRPr/>
          </a:p>
        </p:txBody>
      </p:sp>
      <p:sp>
        <p:nvSpPr>
          <p:cNvPr id="1380" name="Google Shape;1380;p27"/>
          <p:cNvSpPr txBox="1">
            <a:spLocks noGrp="1"/>
          </p:cNvSpPr>
          <p:nvPr>
            <p:ph type="subTitle" idx="4"/>
          </p:nvPr>
        </p:nvSpPr>
        <p:spPr>
          <a:xfrm>
            <a:off x="7604834" y="5208025"/>
            <a:ext cx="1992400" cy="5056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chemeClr val="accent2"/>
              </a:buClr>
              <a:buSzPts val="1200"/>
              <a:buNone/>
              <a:defRPr sz="1600">
                <a:solidFill>
                  <a:schemeClr val="accent2"/>
                </a:solidFill>
              </a:defRPr>
            </a:lvl1pPr>
            <a:lvl2pPr lvl="1" algn="ctr" rtl="0">
              <a:lnSpc>
                <a:spcPct val="100000"/>
              </a:lnSpc>
              <a:spcBef>
                <a:spcPts val="2130"/>
              </a:spcBef>
              <a:spcAft>
                <a:spcPts val="0"/>
              </a:spcAft>
              <a:buClr>
                <a:schemeClr val="accent2"/>
              </a:buClr>
              <a:buSzPts val="1200"/>
              <a:buNone/>
              <a:defRPr sz="1600">
                <a:solidFill>
                  <a:schemeClr val="accent2"/>
                </a:solidFill>
              </a:defRPr>
            </a:lvl2pPr>
            <a:lvl3pPr lvl="2" algn="ctr" rtl="0">
              <a:lnSpc>
                <a:spcPct val="100000"/>
              </a:lnSpc>
              <a:spcBef>
                <a:spcPts val="2130"/>
              </a:spcBef>
              <a:spcAft>
                <a:spcPts val="0"/>
              </a:spcAft>
              <a:buClr>
                <a:schemeClr val="accent2"/>
              </a:buClr>
              <a:buSzPts val="1200"/>
              <a:buNone/>
              <a:defRPr sz="1600">
                <a:solidFill>
                  <a:schemeClr val="accent2"/>
                </a:solidFill>
              </a:defRPr>
            </a:lvl3pPr>
            <a:lvl4pPr lvl="3" algn="ctr" rtl="0">
              <a:lnSpc>
                <a:spcPct val="100000"/>
              </a:lnSpc>
              <a:spcBef>
                <a:spcPts val="2130"/>
              </a:spcBef>
              <a:spcAft>
                <a:spcPts val="0"/>
              </a:spcAft>
              <a:buClr>
                <a:schemeClr val="accent2"/>
              </a:buClr>
              <a:buSzPts val="1200"/>
              <a:buNone/>
              <a:defRPr sz="1600">
                <a:solidFill>
                  <a:schemeClr val="accent2"/>
                </a:solidFill>
              </a:defRPr>
            </a:lvl4pPr>
            <a:lvl5pPr lvl="4" algn="ctr" rtl="0">
              <a:lnSpc>
                <a:spcPct val="100000"/>
              </a:lnSpc>
              <a:spcBef>
                <a:spcPts val="2130"/>
              </a:spcBef>
              <a:spcAft>
                <a:spcPts val="0"/>
              </a:spcAft>
              <a:buClr>
                <a:schemeClr val="accent2"/>
              </a:buClr>
              <a:buSzPts val="1200"/>
              <a:buNone/>
              <a:defRPr sz="1600">
                <a:solidFill>
                  <a:schemeClr val="accent2"/>
                </a:solidFill>
              </a:defRPr>
            </a:lvl5pPr>
            <a:lvl6pPr lvl="5" algn="ctr" rtl="0">
              <a:lnSpc>
                <a:spcPct val="100000"/>
              </a:lnSpc>
              <a:spcBef>
                <a:spcPts val="2130"/>
              </a:spcBef>
              <a:spcAft>
                <a:spcPts val="0"/>
              </a:spcAft>
              <a:buClr>
                <a:schemeClr val="accent2"/>
              </a:buClr>
              <a:buSzPts val="1200"/>
              <a:buNone/>
              <a:defRPr sz="1600">
                <a:solidFill>
                  <a:schemeClr val="accent2"/>
                </a:solidFill>
              </a:defRPr>
            </a:lvl6pPr>
            <a:lvl7pPr lvl="6" algn="ctr" rtl="0">
              <a:lnSpc>
                <a:spcPct val="100000"/>
              </a:lnSpc>
              <a:spcBef>
                <a:spcPts val="2130"/>
              </a:spcBef>
              <a:spcAft>
                <a:spcPts val="0"/>
              </a:spcAft>
              <a:buClr>
                <a:schemeClr val="accent2"/>
              </a:buClr>
              <a:buSzPts val="1200"/>
              <a:buNone/>
              <a:defRPr sz="1600">
                <a:solidFill>
                  <a:schemeClr val="accent2"/>
                </a:solidFill>
              </a:defRPr>
            </a:lvl7pPr>
            <a:lvl8pPr lvl="7" algn="ctr" rtl="0">
              <a:lnSpc>
                <a:spcPct val="100000"/>
              </a:lnSpc>
              <a:spcBef>
                <a:spcPts val="2130"/>
              </a:spcBef>
              <a:spcAft>
                <a:spcPts val="0"/>
              </a:spcAft>
              <a:buClr>
                <a:schemeClr val="accent2"/>
              </a:buClr>
              <a:buSzPts val="1200"/>
              <a:buNone/>
              <a:defRPr sz="1600">
                <a:solidFill>
                  <a:schemeClr val="accent2"/>
                </a:solidFill>
              </a:defRPr>
            </a:lvl8pPr>
            <a:lvl9pPr lvl="8" algn="ctr" rtl="0">
              <a:lnSpc>
                <a:spcPct val="100000"/>
              </a:lnSpc>
              <a:spcBef>
                <a:spcPts val="2130"/>
              </a:spcBef>
              <a:spcAft>
                <a:spcPts val="2130"/>
              </a:spcAft>
              <a:buClr>
                <a:schemeClr val="accent2"/>
              </a:buClr>
              <a:buSzPts val="1200"/>
              <a:buNone/>
              <a:defRPr sz="1600">
                <a:solidFill>
                  <a:schemeClr val="accent2"/>
                </a:solidFill>
              </a:defRPr>
            </a:lvl9pPr>
          </a:lstStyle>
          <a:p>
            <a:endParaRPr/>
          </a:p>
        </p:txBody>
      </p:sp>
      <p:sp>
        <p:nvSpPr>
          <p:cNvPr id="1381" name="Google Shape;1381;p27"/>
          <p:cNvSpPr txBox="1">
            <a:spLocks noGrp="1"/>
          </p:cNvSpPr>
          <p:nvPr>
            <p:ph type="subTitle" idx="5"/>
          </p:nvPr>
        </p:nvSpPr>
        <p:spPr>
          <a:xfrm>
            <a:off x="2885001" y="2160025"/>
            <a:ext cx="6422000" cy="5388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chemeClr val="accent2"/>
              </a:buClr>
              <a:buSzPts val="1800"/>
              <a:buNone/>
              <a:defRPr sz="2100">
                <a:solidFill>
                  <a:schemeClr val="accent2"/>
                </a:solidFill>
              </a:defRPr>
            </a:lvl1pPr>
            <a:lvl2pPr lvl="1" algn="ctr" rtl="0">
              <a:lnSpc>
                <a:spcPct val="100000"/>
              </a:lnSpc>
              <a:spcBef>
                <a:spcPts val="2130"/>
              </a:spcBef>
              <a:spcAft>
                <a:spcPts val="0"/>
              </a:spcAft>
              <a:buClr>
                <a:schemeClr val="accent2"/>
              </a:buClr>
              <a:buSzPts val="1400"/>
              <a:buNone/>
              <a:defRPr>
                <a:solidFill>
                  <a:schemeClr val="accent2"/>
                </a:solidFill>
              </a:defRPr>
            </a:lvl2pPr>
            <a:lvl3pPr lvl="2" algn="ctr" rtl="0">
              <a:lnSpc>
                <a:spcPct val="100000"/>
              </a:lnSpc>
              <a:spcBef>
                <a:spcPts val="2130"/>
              </a:spcBef>
              <a:spcAft>
                <a:spcPts val="0"/>
              </a:spcAft>
              <a:buClr>
                <a:schemeClr val="accent2"/>
              </a:buClr>
              <a:buSzPts val="1400"/>
              <a:buNone/>
              <a:defRPr>
                <a:solidFill>
                  <a:schemeClr val="accent2"/>
                </a:solidFill>
              </a:defRPr>
            </a:lvl3pPr>
            <a:lvl4pPr lvl="3" algn="ctr" rtl="0">
              <a:lnSpc>
                <a:spcPct val="100000"/>
              </a:lnSpc>
              <a:spcBef>
                <a:spcPts val="2130"/>
              </a:spcBef>
              <a:spcAft>
                <a:spcPts val="0"/>
              </a:spcAft>
              <a:buClr>
                <a:schemeClr val="accent2"/>
              </a:buClr>
              <a:buSzPts val="1400"/>
              <a:buNone/>
              <a:defRPr>
                <a:solidFill>
                  <a:schemeClr val="accent2"/>
                </a:solidFill>
              </a:defRPr>
            </a:lvl4pPr>
            <a:lvl5pPr lvl="4" algn="ctr" rtl="0">
              <a:lnSpc>
                <a:spcPct val="100000"/>
              </a:lnSpc>
              <a:spcBef>
                <a:spcPts val="2130"/>
              </a:spcBef>
              <a:spcAft>
                <a:spcPts val="0"/>
              </a:spcAft>
              <a:buClr>
                <a:schemeClr val="accent2"/>
              </a:buClr>
              <a:buSzPts val="1400"/>
              <a:buNone/>
              <a:defRPr>
                <a:solidFill>
                  <a:schemeClr val="accent2"/>
                </a:solidFill>
              </a:defRPr>
            </a:lvl5pPr>
            <a:lvl6pPr lvl="5" algn="ctr" rtl="0">
              <a:lnSpc>
                <a:spcPct val="100000"/>
              </a:lnSpc>
              <a:spcBef>
                <a:spcPts val="2130"/>
              </a:spcBef>
              <a:spcAft>
                <a:spcPts val="0"/>
              </a:spcAft>
              <a:buClr>
                <a:schemeClr val="accent2"/>
              </a:buClr>
              <a:buSzPts val="1400"/>
              <a:buNone/>
              <a:defRPr>
                <a:solidFill>
                  <a:schemeClr val="accent2"/>
                </a:solidFill>
              </a:defRPr>
            </a:lvl6pPr>
            <a:lvl7pPr lvl="6" algn="ctr" rtl="0">
              <a:lnSpc>
                <a:spcPct val="100000"/>
              </a:lnSpc>
              <a:spcBef>
                <a:spcPts val="2130"/>
              </a:spcBef>
              <a:spcAft>
                <a:spcPts val="0"/>
              </a:spcAft>
              <a:buClr>
                <a:schemeClr val="accent2"/>
              </a:buClr>
              <a:buSzPts val="1400"/>
              <a:buNone/>
              <a:defRPr>
                <a:solidFill>
                  <a:schemeClr val="accent2"/>
                </a:solidFill>
              </a:defRPr>
            </a:lvl7pPr>
            <a:lvl8pPr lvl="7" algn="ctr" rtl="0">
              <a:lnSpc>
                <a:spcPct val="100000"/>
              </a:lnSpc>
              <a:spcBef>
                <a:spcPts val="2130"/>
              </a:spcBef>
              <a:spcAft>
                <a:spcPts val="0"/>
              </a:spcAft>
              <a:buClr>
                <a:schemeClr val="accent2"/>
              </a:buClr>
              <a:buSzPts val="1400"/>
              <a:buNone/>
              <a:defRPr>
                <a:solidFill>
                  <a:schemeClr val="accent2"/>
                </a:solidFill>
              </a:defRPr>
            </a:lvl8pPr>
            <a:lvl9pPr lvl="8" algn="ctr" rtl="0">
              <a:lnSpc>
                <a:spcPct val="100000"/>
              </a:lnSpc>
              <a:spcBef>
                <a:spcPts val="2130"/>
              </a:spcBef>
              <a:spcAft>
                <a:spcPts val="2130"/>
              </a:spcAft>
              <a:buClr>
                <a:schemeClr val="accent2"/>
              </a:buClr>
              <a:buSzPts val="1400"/>
              <a:buNone/>
              <a:defRPr>
                <a:solidFill>
                  <a:schemeClr val="accent2"/>
                </a:solidFill>
              </a:defRPr>
            </a:lvl9pPr>
          </a:lstStyle>
          <a:p>
            <a:endParaRPr/>
          </a:p>
        </p:txBody>
      </p:sp>
      <p:sp>
        <p:nvSpPr>
          <p:cNvPr id="1382" name="Google Shape;1382;p27"/>
          <p:cNvSpPr txBox="1">
            <a:spLocks noGrp="1"/>
          </p:cNvSpPr>
          <p:nvPr>
            <p:ph type="subTitle" idx="6"/>
          </p:nvPr>
        </p:nvSpPr>
        <p:spPr>
          <a:xfrm>
            <a:off x="5325212" y="3684025"/>
            <a:ext cx="1461200" cy="5388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chemeClr val="accent2"/>
              </a:buClr>
              <a:buSzPts val="1800"/>
              <a:buNone/>
              <a:defRPr sz="1900">
                <a:solidFill>
                  <a:schemeClr val="accent5"/>
                </a:solidFill>
              </a:defRPr>
            </a:lvl1pPr>
            <a:lvl2pPr lvl="1" algn="ctr" rtl="0">
              <a:lnSpc>
                <a:spcPct val="100000"/>
              </a:lnSpc>
              <a:spcBef>
                <a:spcPts val="2130"/>
              </a:spcBef>
              <a:spcAft>
                <a:spcPts val="0"/>
              </a:spcAft>
              <a:buClr>
                <a:schemeClr val="accent2"/>
              </a:buClr>
              <a:buSzPts val="1400"/>
              <a:buNone/>
              <a:defRPr>
                <a:solidFill>
                  <a:schemeClr val="accent2"/>
                </a:solidFill>
              </a:defRPr>
            </a:lvl2pPr>
            <a:lvl3pPr lvl="2" algn="ctr" rtl="0">
              <a:lnSpc>
                <a:spcPct val="100000"/>
              </a:lnSpc>
              <a:spcBef>
                <a:spcPts val="2130"/>
              </a:spcBef>
              <a:spcAft>
                <a:spcPts val="0"/>
              </a:spcAft>
              <a:buClr>
                <a:schemeClr val="accent2"/>
              </a:buClr>
              <a:buSzPts val="1400"/>
              <a:buNone/>
              <a:defRPr>
                <a:solidFill>
                  <a:schemeClr val="accent2"/>
                </a:solidFill>
              </a:defRPr>
            </a:lvl3pPr>
            <a:lvl4pPr lvl="3" algn="ctr" rtl="0">
              <a:lnSpc>
                <a:spcPct val="100000"/>
              </a:lnSpc>
              <a:spcBef>
                <a:spcPts val="2130"/>
              </a:spcBef>
              <a:spcAft>
                <a:spcPts val="0"/>
              </a:spcAft>
              <a:buClr>
                <a:schemeClr val="accent2"/>
              </a:buClr>
              <a:buSzPts val="1400"/>
              <a:buNone/>
              <a:defRPr>
                <a:solidFill>
                  <a:schemeClr val="accent2"/>
                </a:solidFill>
              </a:defRPr>
            </a:lvl4pPr>
            <a:lvl5pPr lvl="4" algn="ctr" rtl="0">
              <a:lnSpc>
                <a:spcPct val="100000"/>
              </a:lnSpc>
              <a:spcBef>
                <a:spcPts val="2130"/>
              </a:spcBef>
              <a:spcAft>
                <a:spcPts val="0"/>
              </a:spcAft>
              <a:buClr>
                <a:schemeClr val="accent2"/>
              </a:buClr>
              <a:buSzPts val="1400"/>
              <a:buNone/>
              <a:defRPr>
                <a:solidFill>
                  <a:schemeClr val="accent2"/>
                </a:solidFill>
              </a:defRPr>
            </a:lvl5pPr>
            <a:lvl6pPr lvl="5" algn="ctr" rtl="0">
              <a:lnSpc>
                <a:spcPct val="100000"/>
              </a:lnSpc>
              <a:spcBef>
                <a:spcPts val="2130"/>
              </a:spcBef>
              <a:spcAft>
                <a:spcPts val="0"/>
              </a:spcAft>
              <a:buClr>
                <a:schemeClr val="accent2"/>
              </a:buClr>
              <a:buSzPts val="1400"/>
              <a:buNone/>
              <a:defRPr>
                <a:solidFill>
                  <a:schemeClr val="accent2"/>
                </a:solidFill>
              </a:defRPr>
            </a:lvl6pPr>
            <a:lvl7pPr lvl="6" algn="ctr" rtl="0">
              <a:lnSpc>
                <a:spcPct val="100000"/>
              </a:lnSpc>
              <a:spcBef>
                <a:spcPts val="2130"/>
              </a:spcBef>
              <a:spcAft>
                <a:spcPts val="0"/>
              </a:spcAft>
              <a:buClr>
                <a:schemeClr val="accent2"/>
              </a:buClr>
              <a:buSzPts val="1400"/>
              <a:buNone/>
              <a:defRPr>
                <a:solidFill>
                  <a:schemeClr val="accent2"/>
                </a:solidFill>
              </a:defRPr>
            </a:lvl7pPr>
            <a:lvl8pPr lvl="7" algn="ctr" rtl="0">
              <a:lnSpc>
                <a:spcPct val="100000"/>
              </a:lnSpc>
              <a:spcBef>
                <a:spcPts val="2130"/>
              </a:spcBef>
              <a:spcAft>
                <a:spcPts val="0"/>
              </a:spcAft>
              <a:buClr>
                <a:schemeClr val="accent2"/>
              </a:buClr>
              <a:buSzPts val="1400"/>
              <a:buNone/>
              <a:defRPr>
                <a:solidFill>
                  <a:schemeClr val="accent2"/>
                </a:solidFill>
              </a:defRPr>
            </a:lvl8pPr>
            <a:lvl9pPr lvl="8" algn="ctr" rtl="0">
              <a:lnSpc>
                <a:spcPct val="100000"/>
              </a:lnSpc>
              <a:spcBef>
                <a:spcPts val="2130"/>
              </a:spcBef>
              <a:spcAft>
                <a:spcPts val="2130"/>
              </a:spcAft>
              <a:buClr>
                <a:schemeClr val="accent2"/>
              </a:buClr>
              <a:buSzPts val="1400"/>
              <a:buNone/>
              <a:defRPr>
                <a:solidFill>
                  <a:schemeClr val="accent2"/>
                </a:solidFill>
              </a:defRPr>
            </a:lvl9pPr>
          </a:lstStyle>
          <a:p>
            <a:endParaRPr/>
          </a:p>
        </p:txBody>
      </p:sp>
      <p:grpSp>
        <p:nvGrpSpPr>
          <p:cNvPr id="1383" name="Google Shape;1383;p27"/>
          <p:cNvGrpSpPr/>
          <p:nvPr/>
        </p:nvGrpSpPr>
        <p:grpSpPr>
          <a:xfrm>
            <a:off x="139434" y="439934"/>
            <a:ext cx="1651100" cy="2654100"/>
            <a:chOff x="180775" y="329950"/>
            <a:chExt cx="1238325" cy="1990575"/>
          </a:xfrm>
        </p:grpSpPr>
        <p:sp>
          <p:nvSpPr>
            <p:cNvPr id="1384" name="Google Shape;1384;p27"/>
            <p:cNvSpPr/>
            <p:nvPr/>
          </p:nvSpPr>
          <p:spPr>
            <a:xfrm>
              <a:off x="226850" y="1861625"/>
              <a:ext cx="386725" cy="458900"/>
            </a:xfrm>
            <a:custGeom>
              <a:avLst/>
              <a:gdLst/>
              <a:ahLst/>
              <a:cxnLst/>
              <a:rect l="l" t="t" r="r" b="b"/>
              <a:pathLst>
                <a:path w="15469" h="18356" extrusionOk="0">
                  <a:moveTo>
                    <a:pt x="10626" y="1440"/>
                  </a:moveTo>
                  <a:cubicBezTo>
                    <a:pt x="11192" y="3415"/>
                    <a:pt x="11455" y="5455"/>
                    <a:pt x="11455" y="7572"/>
                  </a:cubicBezTo>
                  <a:cubicBezTo>
                    <a:pt x="11455" y="7719"/>
                    <a:pt x="11531" y="7817"/>
                    <a:pt x="11633" y="7867"/>
                  </a:cubicBezTo>
                  <a:lnTo>
                    <a:pt x="11633" y="7867"/>
                  </a:lnTo>
                  <a:cubicBezTo>
                    <a:pt x="12434" y="8943"/>
                    <a:pt x="13234" y="10066"/>
                    <a:pt x="14034" y="11199"/>
                  </a:cubicBezTo>
                  <a:lnTo>
                    <a:pt x="14034" y="11199"/>
                  </a:lnTo>
                  <a:cubicBezTo>
                    <a:pt x="13169" y="10908"/>
                    <a:pt x="12181" y="10677"/>
                    <a:pt x="11265" y="10677"/>
                  </a:cubicBezTo>
                  <a:cubicBezTo>
                    <a:pt x="9984" y="10677"/>
                    <a:pt x="8842" y="11129"/>
                    <a:pt x="8367" y="12500"/>
                  </a:cubicBezTo>
                  <a:cubicBezTo>
                    <a:pt x="8059" y="13350"/>
                    <a:pt x="7949" y="14307"/>
                    <a:pt x="7936" y="15260"/>
                  </a:cubicBezTo>
                  <a:lnTo>
                    <a:pt x="7936" y="15260"/>
                  </a:lnTo>
                  <a:cubicBezTo>
                    <a:pt x="7815" y="14988"/>
                    <a:pt x="7689" y="14717"/>
                    <a:pt x="7564" y="14445"/>
                  </a:cubicBezTo>
                  <a:cubicBezTo>
                    <a:pt x="7225" y="13473"/>
                    <a:pt x="6781" y="12330"/>
                    <a:pt x="6168" y="11358"/>
                  </a:cubicBezTo>
                  <a:cubicBezTo>
                    <a:pt x="5904" y="10966"/>
                    <a:pt x="5486" y="10834"/>
                    <a:pt x="5034" y="10834"/>
                  </a:cubicBezTo>
                  <a:cubicBezTo>
                    <a:pt x="4582" y="10834"/>
                    <a:pt x="4095" y="10966"/>
                    <a:pt x="3693" y="11104"/>
                  </a:cubicBezTo>
                  <a:cubicBezTo>
                    <a:pt x="2727" y="11587"/>
                    <a:pt x="1971" y="12568"/>
                    <a:pt x="1095" y="13170"/>
                  </a:cubicBezTo>
                  <a:lnTo>
                    <a:pt x="1095" y="13170"/>
                  </a:lnTo>
                  <a:cubicBezTo>
                    <a:pt x="1372" y="12514"/>
                    <a:pt x="1635" y="11851"/>
                    <a:pt x="1938" y="11188"/>
                  </a:cubicBezTo>
                  <a:cubicBezTo>
                    <a:pt x="2551" y="9856"/>
                    <a:pt x="3440" y="8798"/>
                    <a:pt x="4582" y="7931"/>
                  </a:cubicBezTo>
                  <a:cubicBezTo>
                    <a:pt x="4836" y="7741"/>
                    <a:pt x="4836" y="7487"/>
                    <a:pt x="4582" y="7318"/>
                  </a:cubicBezTo>
                  <a:cubicBezTo>
                    <a:pt x="3549" y="6653"/>
                    <a:pt x="2646" y="5567"/>
                    <a:pt x="1970" y="4517"/>
                  </a:cubicBezTo>
                  <a:lnTo>
                    <a:pt x="1970" y="4517"/>
                  </a:lnTo>
                  <a:cubicBezTo>
                    <a:pt x="3462" y="4868"/>
                    <a:pt x="4942" y="5167"/>
                    <a:pt x="6422" y="5542"/>
                  </a:cubicBezTo>
                  <a:cubicBezTo>
                    <a:pt x="6706" y="5609"/>
                    <a:pt x="6932" y="5652"/>
                    <a:pt x="7138" y="5652"/>
                  </a:cubicBezTo>
                  <a:cubicBezTo>
                    <a:pt x="7513" y="5652"/>
                    <a:pt x="7818" y="5507"/>
                    <a:pt x="8283" y="5097"/>
                  </a:cubicBezTo>
                  <a:cubicBezTo>
                    <a:pt x="9337" y="4179"/>
                    <a:pt x="10063" y="2810"/>
                    <a:pt x="10626" y="1440"/>
                  </a:cubicBezTo>
                  <a:close/>
                  <a:moveTo>
                    <a:pt x="10694" y="0"/>
                  </a:moveTo>
                  <a:cubicBezTo>
                    <a:pt x="10551" y="0"/>
                    <a:pt x="10398" y="85"/>
                    <a:pt x="10313" y="254"/>
                  </a:cubicBezTo>
                  <a:cubicBezTo>
                    <a:pt x="9784" y="1756"/>
                    <a:pt x="8981" y="3617"/>
                    <a:pt x="7670" y="4674"/>
                  </a:cubicBezTo>
                  <a:cubicBezTo>
                    <a:pt x="7430" y="4900"/>
                    <a:pt x="7388" y="4975"/>
                    <a:pt x="7279" y="4975"/>
                  </a:cubicBezTo>
                  <a:cubicBezTo>
                    <a:pt x="7225" y="4975"/>
                    <a:pt x="7155" y="4956"/>
                    <a:pt x="7035" y="4928"/>
                  </a:cubicBezTo>
                  <a:cubicBezTo>
                    <a:pt x="6697" y="4928"/>
                    <a:pt x="6253" y="4759"/>
                    <a:pt x="5893" y="4674"/>
                  </a:cubicBezTo>
                  <a:cubicBezTo>
                    <a:pt x="4391" y="4399"/>
                    <a:pt x="2911" y="4040"/>
                    <a:pt x="1325" y="3702"/>
                  </a:cubicBezTo>
                  <a:cubicBezTo>
                    <a:pt x="1295" y="3692"/>
                    <a:pt x="1266" y="3688"/>
                    <a:pt x="1238" y="3688"/>
                  </a:cubicBezTo>
                  <a:cubicBezTo>
                    <a:pt x="1000" y="3688"/>
                    <a:pt x="814" y="3985"/>
                    <a:pt x="965" y="4230"/>
                  </a:cubicBezTo>
                  <a:cubicBezTo>
                    <a:pt x="1666" y="5405"/>
                    <a:pt x="2673" y="6733"/>
                    <a:pt x="3818" y="7635"/>
                  </a:cubicBezTo>
                  <a:lnTo>
                    <a:pt x="3818" y="7635"/>
                  </a:lnTo>
                  <a:cubicBezTo>
                    <a:pt x="2852" y="8424"/>
                    <a:pt x="2034" y="9318"/>
                    <a:pt x="1494" y="10490"/>
                  </a:cubicBezTo>
                  <a:cubicBezTo>
                    <a:pt x="965" y="11548"/>
                    <a:pt x="606" y="12690"/>
                    <a:pt x="77" y="13747"/>
                  </a:cubicBezTo>
                  <a:cubicBezTo>
                    <a:pt x="1" y="13975"/>
                    <a:pt x="130" y="14289"/>
                    <a:pt x="417" y="14289"/>
                  </a:cubicBezTo>
                  <a:cubicBezTo>
                    <a:pt x="450" y="14289"/>
                    <a:pt x="484" y="14285"/>
                    <a:pt x="521" y="14276"/>
                  </a:cubicBezTo>
                  <a:cubicBezTo>
                    <a:pt x="1494" y="13917"/>
                    <a:pt x="2192" y="12944"/>
                    <a:pt x="3080" y="12330"/>
                  </a:cubicBezTo>
                  <a:cubicBezTo>
                    <a:pt x="3609" y="11886"/>
                    <a:pt x="4222" y="11548"/>
                    <a:pt x="4920" y="11548"/>
                  </a:cubicBezTo>
                  <a:cubicBezTo>
                    <a:pt x="5555" y="11548"/>
                    <a:pt x="5555" y="11633"/>
                    <a:pt x="5724" y="12077"/>
                  </a:cubicBezTo>
                  <a:cubicBezTo>
                    <a:pt x="6697" y="13917"/>
                    <a:pt x="7754" y="16032"/>
                    <a:pt x="8093" y="18062"/>
                  </a:cubicBezTo>
                  <a:cubicBezTo>
                    <a:pt x="8140" y="18263"/>
                    <a:pt x="8310" y="18356"/>
                    <a:pt x="8473" y="18356"/>
                  </a:cubicBezTo>
                  <a:cubicBezTo>
                    <a:pt x="8670" y="18356"/>
                    <a:pt x="8858" y="18220"/>
                    <a:pt x="8812" y="17977"/>
                  </a:cubicBezTo>
                  <a:cubicBezTo>
                    <a:pt x="8808" y="17949"/>
                    <a:pt x="8804" y="17921"/>
                    <a:pt x="8800" y="17893"/>
                  </a:cubicBezTo>
                  <a:lnTo>
                    <a:pt x="8800" y="17893"/>
                  </a:lnTo>
                  <a:cubicBezTo>
                    <a:pt x="8804" y="17893"/>
                    <a:pt x="8808" y="17893"/>
                    <a:pt x="8812" y="17893"/>
                  </a:cubicBezTo>
                  <a:cubicBezTo>
                    <a:pt x="8800" y="17824"/>
                    <a:pt x="8788" y="17756"/>
                    <a:pt x="8774" y="17687"/>
                  </a:cubicBezTo>
                  <a:lnTo>
                    <a:pt x="8774" y="17687"/>
                  </a:lnTo>
                  <a:cubicBezTo>
                    <a:pt x="8611" y="16346"/>
                    <a:pt x="8555" y="14878"/>
                    <a:pt x="8812" y="13557"/>
                  </a:cubicBezTo>
                  <a:cubicBezTo>
                    <a:pt x="9089" y="11951"/>
                    <a:pt x="10184" y="11447"/>
                    <a:pt x="11468" y="11447"/>
                  </a:cubicBezTo>
                  <a:cubicBezTo>
                    <a:pt x="12536" y="11447"/>
                    <a:pt x="13735" y="11795"/>
                    <a:pt x="14703" y="12148"/>
                  </a:cubicBezTo>
                  <a:lnTo>
                    <a:pt x="14703" y="12148"/>
                  </a:lnTo>
                  <a:cubicBezTo>
                    <a:pt x="14706" y="12152"/>
                    <a:pt x="14709" y="12157"/>
                    <a:pt x="14712" y="12161"/>
                  </a:cubicBezTo>
                  <a:cubicBezTo>
                    <a:pt x="14715" y="12159"/>
                    <a:pt x="14717" y="12156"/>
                    <a:pt x="14719" y="12154"/>
                  </a:cubicBezTo>
                  <a:lnTo>
                    <a:pt x="14719" y="12154"/>
                  </a:lnTo>
                  <a:cubicBezTo>
                    <a:pt x="14803" y="12184"/>
                    <a:pt x="14886" y="12215"/>
                    <a:pt x="14966" y="12246"/>
                  </a:cubicBezTo>
                  <a:cubicBezTo>
                    <a:pt x="15009" y="12272"/>
                    <a:pt x="15051" y="12284"/>
                    <a:pt x="15091" y="12284"/>
                  </a:cubicBezTo>
                  <a:cubicBezTo>
                    <a:pt x="15310" y="12284"/>
                    <a:pt x="15469" y="11945"/>
                    <a:pt x="15326" y="11802"/>
                  </a:cubicBezTo>
                  <a:cubicBezTo>
                    <a:pt x="14268" y="10300"/>
                    <a:pt x="13211" y="8798"/>
                    <a:pt x="12153" y="7403"/>
                  </a:cubicBezTo>
                  <a:cubicBezTo>
                    <a:pt x="12153" y="7402"/>
                    <a:pt x="12153" y="7402"/>
                    <a:pt x="12153" y="7402"/>
                  </a:cubicBezTo>
                  <a:lnTo>
                    <a:pt x="12153" y="7402"/>
                  </a:lnTo>
                  <a:cubicBezTo>
                    <a:pt x="12136" y="4985"/>
                    <a:pt x="11776" y="2589"/>
                    <a:pt x="11011" y="254"/>
                  </a:cubicBezTo>
                  <a:cubicBezTo>
                    <a:pt x="10969" y="85"/>
                    <a:pt x="10837" y="0"/>
                    <a:pt x="106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5" name="Google Shape;1385;p27"/>
            <p:cNvSpPr/>
            <p:nvPr/>
          </p:nvSpPr>
          <p:spPr>
            <a:xfrm>
              <a:off x="1263125" y="382725"/>
              <a:ext cx="155975" cy="128750"/>
            </a:xfrm>
            <a:custGeom>
              <a:avLst/>
              <a:gdLst/>
              <a:ahLst/>
              <a:cxnLst/>
              <a:rect l="l" t="t" r="r" b="b"/>
              <a:pathLst>
                <a:path w="6239" h="5150" extrusionOk="0">
                  <a:moveTo>
                    <a:pt x="3457" y="1094"/>
                  </a:moveTo>
                  <a:cubicBezTo>
                    <a:pt x="3420" y="1181"/>
                    <a:pt x="3374" y="1262"/>
                    <a:pt x="3320" y="1334"/>
                  </a:cubicBezTo>
                  <a:cubicBezTo>
                    <a:pt x="3235" y="1524"/>
                    <a:pt x="3320" y="1863"/>
                    <a:pt x="3595" y="1863"/>
                  </a:cubicBezTo>
                  <a:cubicBezTo>
                    <a:pt x="3956" y="1961"/>
                    <a:pt x="4295" y="2054"/>
                    <a:pt x="4637" y="2183"/>
                  </a:cubicBezTo>
                  <a:lnTo>
                    <a:pt x="4637" y="2183"/>
                  </a:lnTo>
                  <a:cubicBezTo>
                    <a:pt x="4210" y="2280"/>
                    <a:pt x="3811" y="2433"/>
                    <a:pt x="3679" y="2751"/>
                  </a:cubicBezTo>
                  <a:cubicBezTo>
                    <a:pt x="3511" y="2999"/>
                    <a:pt x="3556" y="3363"/>
                    <a:pt x="3671" y="3726"/>
                  </a:cubicBezTo>
                  <a:lnTo>
                    <a:pt x="3671" y="3726"/>
                  </a:lnTo>
                  <a:cubicBezTo>
                    <a:pt x="3423" y="3525"/>
                    <a:pt x="3166" y="3358"/>
                    <a:pt x="2823" y="3358"/>
                  </a:cubicBezTo>
                  <a:cubicBezTo>
                    <a:pt x="2785" y="3358"/>
                    <a:pt x="2746" y="3360"/>
                    <a:pt x="2706" y="3364"/>
                  </a:cubicBezTo>
                  <a:cubicBezTo>
                    <a:pt x="2278" y="3364"/>
                    <a:pt x="1926" y="3548"/>
                    <a:pt x="1622" y="3801"/>
                  </a:cubicBezTo>
                  <a:lnTo>
                    <a:pt x="1622" y="3801"/>
                  </a:lnTo>
                  <a:cubicBezTo>
                    <a:pt x="1653" y="3496"/>
                    <a:pt x="1693" y="3178"/>
                    <a:pt x="1733" y="2836"/>
                  </a:cubicBezTo>
                  <a:cubicBezTo>
                    <a:pt x="1733" y="2701"/>
                    <a:pt x="1669" y="2607"/>
                    <a:pt x="1579" y="2554"/>
                  </a:cubicBezTo>
                  <a:lnTo>
                    <a:pt x="1579" y="2554"/>
                  </a:lnTo>
                  <a:cubicBezTo>
                    <a:pt x="1349" y="2170"/>
                    <a:pt x="1174" y="1757"/>
                    <a:pt x="1031" y="1335"/>
                  </a:cubicBezTo>
                  <a:lnTo>
                    <a:pt x="1031" y="1335"/>
                  </a:lnTo>
                  <a:cubicBezTo>
                    <a:pt x="1384" y="1543"/>
                    <a:pt x="1760" y="1694"/>
                    <a:pt x="2178" y="1694"/>
                  </a:cubicBezTo>
                  <a:cubicBezTo>
                    <a:pt x="2223" y="1698"/>
                    <a:pt x="2266" y="1700"/>
                    <a:pt x="2308" y="1700"/>
                  </a:cubicBezTo>
                  <a:cubicBezTo>
                    <a:pt x="2829" y="1700"/>
                    <a:pt x="3120" y="1383"/>
                    <a:pt x="3457" y="1094"/>
                  </a:cubicBezTo>
                  <a:close/>
                  <a:moveTo>
                    <a:pt x="3983" y="1"/>
                  </a:moveTo>
                  <a:cubicBezTo>
                    <a:pt x="3942" y="1"/>
                    <a:pt x="3897" y="8"/>
                    <a:pt x="3848" y="23"/>
                  </a:cubicBezTo>
                  <a:cubicBezTo>
                    <a:pt x="3510" y="192"/>
                    <a:pt x="3235" y="467"/>
                    <a:pt x="2981" y="636"/>
                  </a:cubicBezTo>
                  <a:cubicBezTo>
                    <a:pt x="2681" y="872"/>
                    <a:pt x="2403" y="968"/>
                    <a:pt x="2139" y="968"/>
                  </a:cubicBezTo>
                  <a:cubicBezTo>
                    <a:pt x="1619" y="968"/>
                    <a:pt x="1152" y="598"/>
                    <a:pt x="676" y="192"/>
                  </a:cubicBezTo>
                  <a:cubicBezTo>
                    <a:pt x="609" y="147"/>
                    <a:pt x="528" y="126"/>
                    <a:pt x="447" y="126"/>
                  </a:cubicBezTo>
                  <a:cubicBezTo>
                    <a:pt x="224" y="126"/>
                    <a:pt x="0" y="287"/>
                    <a:pt x="63" y="552"/>
                  </a:cubicBezTo>
                  <a:cubicBezTo>
                    <a:pt x="222" y="1388"/>
                    <a:pt x="550" y="2131"/>
                    <a:pt x="1030" y="2886"/>
                  </a:cubicBezTo>
                  <a:lnTo>
                    <a:pt x="1030" y="2886"/>
                  </a:lnTo>
                  <a:cubicBezTo>
                    <a:pt x="947" y="3583"/>
                    <a:pt x="866" y="4182"/>
                    <a:pt x="866" y="4781"/>
                  </a:cubicBezTo>
                  <a:cubicBezTo>
                    <a:pt x="792" y="4960"/>
                    <a:pt x="990" y="5150"/>
                    <a:pt x="1210" y="5150"/>
                  </a:cubicBezTo>
                  <a:cubicBezTo>
                    <a:pt x="1302" y="5150"/>
                    <a:pt x="1398" y="5116"/>
                    <a:pt x="1480" y="5035"/>
                  </a:cubicBezTo>
                  <a:cubicBezTo>
                    <a:pt x="1844" y="4555"/>
                    <a:pt x="2208" y="4114"/>
                    <a:pt x="2682" y="4114"/>
                  </a:cubicBezTo>
                  <a:cubicBezTo>
                    <a:pt x="2897" y="4114"/>
                    <a:pt x="3134" y="4204"/>
                    <a:pt x="3404" y="4422"/>
                  </a:cubicBezTo>
                  <a:cubicBezTo>
                    <a:pt x="3764" y="4697"/>
                    <a:pt x="3933" y="4866"/>
                    <a:pt x="4377" y="5035"/>
                  </a:cubicBezTo>
                  <a:cubicBezTo>
                    <a:pt x="4419" y="5051"/>
                    <a:pt x="4460" y="5058"/>
                    <a:pt x="4499" y="5058"/>
                  </a:cubicBezTo>
                  <a:cubicBezTo>
                    <a:pt x="4721" y="5058"/>
                    <a:pt x="4893" y="4828"/>
                    <a:pt x="4821" y="4612"/>
                  </a:cubicBezTo>
                  <a:cubicBezTo>
                    <a:pt x="4737" y="4337"/>
                    <a:pt x="4208" y="3280"/>
                    <a:pt x="4292" y="3111"/>
                  </a:cubicBezTo>
                  <a:cubicBezTo>
                    <a:pt x="4462" y="2836"/>
                    <a:pt x="5625" y="2751"/>
                    <a:pt x="5879" y="2666"/>
                  </a:cubicBezTo>
                  <a:cubicBezTo>
                    <a:pt x="6154" y="2582"/>
                    <a:pt x="6238" y="2222"/>
                    <a:pt x="5963" y="2053"/>
                  </a:cubicBezTo>
                  <a:cubicBezTo>
                    <a:pt x="5378" y="1681"/>
                    <a:pt x="4794" y="1428"/>
                    <a:pt x="4146" y="1256"/>
                  </a:cubicBezTo>
                  <a:lnTo>
                    <a:pt x="4146" y="1256"/>
                  </a:lnTo>
                  <a:cubicBezTo>
                    <a:pt x="4254" y="959"/>
                    <a:pt x="4292" y="666"/>
                    <a:pt x="4292" y="382"/>
                  </a:cubicBezTo>
                  <a:cubicBezTo>
                    <a:pt x="4292" y="156"/>
                    <a:pt x="4178" y="1"/>
                    <a:pt x="3983" y="1"/>
                  </a:cubicBezTo>
                  <a:close/>
                </a:path>
              </a:pathLst>
            </a:custGeom>
            <a:solidFill>
              <a:srgbClr val="FFD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6" name="Google Shape;1386;p27"/>
            <p:cNvSpPr/>
            <p:nvPr/>
          </p:nvSpPr>
          <p:spPr>
            <a:xfrm>
              <a:off x="914650" y="1498875"/>
              <a:ext cx="290825" cy="443750"/>
            </a:xfrm>
            <a:custGeom>
              <a:avLst/>
              <a:gdLst/>
              <a:ahLst/>
              <a:cxnLst/>
              <a:rect l="l" t="t" r="r" b="b"/>
              <a:pathLst>
                <a:path w="11633" h="17750" extrusionOk="0">
                  <a:moveTo>
                    <a:pt x="8330" y="1"/>
                  </a:moveTo>
                  <a:cubicBezTo>
                    <a:pt x="8070" y="1"/>
                    <a:pt x="7822" y="250"/>
                    <a:pt x="8016" y="488"/>
                  </a:cubicBezTo>
                  <a:cubicBezTo>
                    <a:pt x="9412" y="2603"/>
                    <a:pt x="10385" y="4993"/>
                    <a:pt x="10660" y="7446"/>
                  </a:cubicBezTo>
                  <a:cubicBezTo>
                    <a:pt x="10851" y="8785"/>
                    <a:pt x="10850" y="10063"/>
                    <a:pt x="10838" y="11326"/>
                  </a:cubicBezTo>
                  <a:lnTo>
                    <a:pt x="10838" y="11326"/>
                  </a:lnTo>
                  <a:cubicBezTo>
                    <a:pt x="10303" y="10486"/>
                    <a:pt x="9662" y="9696"/>
                    <a:pt x="8989" y="8948"/>
                  </a:cubicBezTo>
                  <a:cubicBezTo>
                    <a:pt x="8921" y="8885"/>
                    <a:pt x="8847" y="8859"/>
                    <a:pt x="8777" y="8859"/>
                  </a:cubicBezTo>
                  <a:cubicBezTo>
                    <a:pt x="8564" y="8859"/>
                    <a:pt x="8381" y="9101"/>
                    <a:pt x="8460" y="9308"/>
                  </a:cubicBezTo>
                  <a:cubicBezTo>
                    <a:pt x="8842" y="11769"/>
                    <a:pt x="8673" y="14162"/>
                    <a:pt x="7983" y="16548"/>
                  </a:cubicBezTo>
                  <a:lnTo>
                    <a:pt x="7983" y="16548"/>
                  </a:lnTo>
                  <a:cubicBezTo>
                    <a:pt x="6825" y="14778"/>
                    <a:pt x="6029" y="12817"/>
                    <a:pt x="5711" y="10725"/>
                  </a:cubicBezTo>
                  <a:cubicBezTo>
                    <a:pt x="5669" y="10545"/>
                    <a:pt x="5515" y="10455"/>
                    <a:pt x="5362" y="10455"/>
                  </a:cubicBezTo>
                  <a:cubicBezTo>
                    <a:pt x="5209" y="10455"/>
                    <a:pt x="5055" y="10545"/>
                    <a:pt x="5013" y="10725"/>
                  </a:cubicBezTo>
                  <a:cubicBezTo>
                    <a:pt x="4808" y="11718"/>
                    <a:pt x="4588" y="12655"/>
                    <a:pt x="4378" y="13627"/>
                  </a:cubicBezTo>
                  <a:lnTo>
                    <a:pt x="4378" y="13627"/>
                  </a:lnTo>
                  <a:cubicBezTo>
                    <a:pt x="1649" y="10362"/>
                    <a:pt x="703" y="5546"/>
                    <a:pt x="783" y="1377"/>
                  </a:cubicBezTo>
                  <a:cubicBezTo>
                    <a:pt x="783" y="1155"/>
                    <a:pt x="609" y="1044"/>
                    <a:pt x="434" y="1044"/>
                  </a:cubicBezTo>
                  <a:cubicBezTo>
                    <a:pt x="260" y="1044"/>
                    <a:pt x="85" y="1155"/>
                    <a:pt x="85" y="1377"/>
                  </a:cubicBezTo>
                  <a:cubicBezTo>
                    <a:pt x="1" y="5966"/>
                    <a:pt x="1143" y="11253"/>
                    <a:pt x="4315" y="14680"/>
                  </a:cubicBezTo>
                  <a:cubicBezTo>
                    <a:pt x="4375" y="14740"/>
                    <a:pt x="4459" y="14768"/>
                    <a:pt x="4546" y="14768"/>
                  </a:cubicBezTo>
                  <a:cubicBezTo>
                    <a:pt x="4705" y="14768"/>
                    <a:pt x="4874" y="14674"/>
                    <a:pt x="4928" y="14510"/>
                  </a:cubicBezTo>
                  <a:cubicBezTo>
                    <a:pt x="5072" y="13803"/>
                    <a:pt x="5223" y="13130"/>
                    <a:pt x="5373" y="12456"/>
                  </a:cubicBezTo>
                  <a:lnTo>
                    <a:pt x="5373" y="12456"/>
                  </a:lnTo>
                  <a:cubicBezTo>
                    <a:pt x="5896" y="14308"/>
                    <a:pt x="6731" y="16005"/>
                    <a:pt x="7826" y="17598"/>
                  </a:cubicBezTo>
                  <a:cubicBezTo>
                    <a:pt x="7904" y="17703"/>
                    <a:pt x="8008" y="17750"/>
                    <a:pt x="8110" y="17750"/>
                  </a:cubicBezTo>
                  <a:cubicBezTo>
                    <a:pt x="8256" y="17750"/>
                    <a:pt x="8398" y="17654"/>
                    <a:pt x="8460" y="17492"/>
                  </a:cubicBezTo>
                  <a:cubicBezTo>
                    <a:pt x="9208" y="15142"/>
                    <a:pt x="9515" y="12728"/>
                    <a:pt x="9248" y="10306"/>
                  </a:cubicBezTo>
                  <a:lnTo>
                    <a:pt x="9248" y="10306"/>
                  </a:lnTo>
                  <a:cubicBezTo>
                    <a:pt x="9842" y="11048"/>
                    <a:pt x="10386" y="11847"/>
                    <a:pt x="10829" y="12734"/>
                  </a:cubicBezTo>
                  <a:cubicBezTo>
                    <a:pt x="10895" y="12873"/>
                    <a:pt x="11015" y="12933"/>
                    <a:pt x="11137" y="12933"/>
                  </a:cubicBezTo>
                  <a:cubicBezTo>
                    <a:pt x="11329" y="12933"/>
                    <a:pt x="11527" y="12785"/>
                    <a:pt x="11527" y="12565"/>
                  </a:cubicBezTo>
                  <a:cubicBezTo>
                    <a:pt x="11527" y="10809"/>
                    <a:pt x="11633" y="9033"/>
                    <a:pt x="11358" y="7193"/>
                  </a:cubicBezTo>
                  <a:cubicBezTo>
                    <a:pt x="10998" y="4634"/>
                    <a:pt x="10131" y="2265"/>
                    <a:pt x="8630" y="150"/>
                  </a:cubicBezTo>
                  <a:cubicBezTo>
                    <a:pt x="8549" y="44"/>
                    <a:pt x="8438" y="1"/>
                    <a:pt x="83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7" name="Google Shape;1387;p27"/>
            <p:cNvSpPr/>
            <p:nvPr/>
          </p:nvSpPr>
          <p:spPr>
            <a:xfrm>
              <a:off x="703150" y="1003600"/>
              <a:ext cx="179025" cy="124850"/>
            </a:xfrm>
            <a:custGeom>
              <a:avLst/>
              <a:gdLst/>
              <a:ahLst/>
              <a:cxnLst/>
              <a:rect l="l" t="t" r="r" b="b"/>
              <a:pathLst>
                <a:path w="7161" h="4994" extrusionOk="0">
                  <a:moveTo>
                    <a:pt x="3658" y="736"/>
                  </a:moveTo>
                  <a:cubicBezTo>
                    <a:pt x="3859" y="736"/>
                    <a:pt x="4061" y="749"/>
                    <a:pt x="4261" y="773"/>
                  </a:cubicBezTo>
                  <a:lnTo>
                    <a:pt x="4261" y="773"/>
                  </a:lnTo>
                  <a:cubicBezTo>
                    <a:pt x="4276" y="790"/>
                    <a:pt x="4294" y="806"/>
                    <a:pt x="4315" y="821"/>
                  </a:cubicBezTo>
                  <a:cubicBezTo>
                    <a:pt x="5013" y="1455"/>
                    <a:pt x="6684" y="3041"/>
                    <a:pt x="5627" y="3993"/>
                  </a:cubicBezTo>
                  <a:cubicBezTo>
                    <a:pt x="5335" y="4190"/>
                    <a:pt x="4944" y="4267"/>
                    <a:pt x="4526" y="4267"/>
                  </a:cubicBezTo>
                  <a:cubicBezTo>
                    <a:pt x="3822" y="4267"/>
                    <a:pt x="3043" y="4050"/>
                    <a:pt x="2539" y="3824"/>
                  </a:cubicBezTo>
                  <a:cubicBezTo>
                    <a:pt x="1925" y="3570"/>
                    <a:pt x="1228" y="3041"/>
                    <a:pt x="1228" y="2238"/>
                  </a:cubicBezTo>
                  <a:cubicBezTo>
                    <a:pt x="1228" y="1624"/>
                    <a:pt x="1756" y="1180"/>
                    <a:pt x="2370" y="927"/>
                  </a:cubicBezTo>
                  <a:cubicBezTo>
                    <a:pt x="2782" y="797"/>
                    <a:pt x="3219" y="736"/>
                    <a:pt x="3658" y="736"/>
                  </a:cubicBezTo>
                  <a:close/>
                  <a:moveTo>
                    <a:pt x="3515" y="0"/>
                  </a:moveTo>
                  <a:cubicBezTo>
                    <a:pt x="2691" y="0"/>
                    <a:pt x="1884" y="207"/>
                    <a:pt x="1228" y="736"/>
                  </a:cubicBezTo>
                  <a:cubicBezTo>
                    <a:pt x="1" y="1794"/>
                    <a:pt x="530" y="3464"/>
                    <a:pt x="1841" y="4268"/>
                  </a:cubicBezTo>
                  <a:cubicBezTo>
                    <a:pt x="2466" y="4631"/>
                    <a:pt x="3557" y="4993"/>
                    <a:pt x="4541" y="4993"/>
                  </a:cubicBezTo>
                  <a:cubicBezTo>
                    <a:pt x="5221" y="4993"/>
                    <a:pt x="5851" y="4820"/>
                    <a:pt x="6240" y="4353"/>
                  </a:cubicBezTo>
                  <a:cubicBezTo>
                    <a:pt x="7160" y="3386"/>
                    <a:pt x="6493" y="2120"/>
                    <a:pt x="5689" y="1165"/>
                  </a:cubicBezTo>
                  <a:lnTo>
                    <a:pt x="5689" y="1165"/>
                  </a:lnTo>
                  <a:cubicBezTo>
                    <a:pt x="5761" y="1197"/>
                    <a:pt x="5832" y="1230"/>
                    <a:pt x="5902" y="1265"/>
                  </a:cubicBezTo>
                  <a:cubicBezTo>
                    <a:pt x="5959" y="1289"/>
                    <a:pt x="6014" y="1300"/>
                    <a:pt x="6066" y="1300"/>
                  </a:cubicBezTo>
                  <a:cubicBezTo>
                    <a:pt x="6420" y="1300"/>
                    <a:pt x="6627" y="799"/>
                    <a:pt x="6240" y="652"/>
                  </a:cubicBezTo>
                  <a:cubicBezTo>
                    <a:pt x="5446" y="277"/>
                    <a:pt x="4469" y="0"/>
                    <a:pt x="3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8" name="Google Shape;1388;p27"/>
            <p:cNvSpPr/>
            <p:nvPr/>
          </p:nvSpPr>
          <p:spPr>
            <a:xfrm>
              <a:off x="821475" y="1111025"/>
              <a:ext cx="221025" cy="421900"/>
            </a:xfrm>
            <a:custGeom>
              <a:avLst/>
              <a:gdLst/>
              <a:ahLst/>
              <a:cxnLst/>
              <a:rect l="l" t="t" r="r" b="b"/>
              <a:pathLst>
                <a:path w="8841" h="16876" extrusionOk="0">
                  <a:moveTo>
                    <a:pt x="523" y="1"/>
                  </a:moveTo>
                  <a:cubicBezTo>
                    <a:pt x="263" y="1"/>
                    <a:pt x="1" y="245"/>
                    <a:pt x="196" y="500"/>
                  </a:cubicBezTo>
                  <a:cubicBezTo>
                    <a:pt x="3812" y="5343"/>
                    <a:pt x="6541" y="10800"/>
                    <a:pt x="8127" y="16616"/>
                  </a:cubicBezTo>
                  <a:cubicBezTo>
                    <a:pt x="8161" y="16797"/>
                    <a:pt x="8298" y="16876"/>
                    <a:pt x="8436" y="16876"/>
                  </a:cubicBezTo>
                  <a:cubicBezTo>
                    <a:pt x="8636" y="16876"/>
                    <a:pt x="8840" y="16709"/>
                    <a:pt x="8740" y="16446"/>
                  </a:cubicBezTo>
                  <a:cubicBezTo>
                    <a:pt x="7154" y="10546"/>
                    <a:pt x="4510" y="4984"/>
                    <a:pt x="809" y="140"/>
                  </a:cubicBezTo>
                  <a:cubicBezTo>
                    <a:pt x="735" y="42"/>
                    <a:pt x="629" y="1"/>
                    <a:pt x="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9" name="Google Shape;1389;p27"/>
            <p:cNvSpPr/>
            <p:nvPr/>
          </p:nvSpPr>
          <p:spPr>
            <a:xfrm>
              <a:off x="683100" y="884675"/>
              <a:ext cx="106625" cy="134500"/>
            </a:xfrm>
            <a:custGeom>
              <a:avLst/>
              <a:gdLst/>
              <a:ahLst/>
              <a:cxnLst/>
              <a:rect l="l" t="t" r="r" b="b"/>
              <a:pathLst>
                <a:path w="4265" h="5380" extrusionOk="0">
                  <a:moveTo>
                    <a:pt x="484" y="0"/>
                  </a:moveTo>
                  <a:cubicBezTo>
                    <a:pt x="241" y="0"/>
                    <a:pt x="1" y="356"/>
                    <a:pt x="274" y="565"/>
                  </a:cubicBezTo>
                  <a:cubicBezTo>
                    <a:pt x="1670" y="1877"/>
                    <a:pt x="2727" y="3463"/>
                    <a:pt x="3531" y="5239"/>
                  </a:cubicBezTo>
                  <a:cubicBezTo>
                    <a:pt x="3580" y="5338"/>
                    <a:pt x="3667" y="5379"/>
                    <a:pt x="3761" y="5379"/>
                  </a:cubicBezTo>
                  <a:cubicBezTo>
                    <a:pt x="3991" y="5379"/>
                    <a:pt x="4264" y="5135"/>
                    <a:pt x="4144" y="4880"/>
                  </a:cubicBezTo>
                  <a:cubicBezTo>
                    <a:pt x="3341" y="3040"/>
                    <a:pt x="2199" y="1454"/>
                    <a:pt x="697" y="121"/>
                  </a:cubicBezTo>
                  <a:cubicBezTo>
                    <a:pt x="636" y="35"/>
                    <a:pt x="560" y="0"/>
                    <a:pt x="484" y="0"/>
                  </a:cubicBezTo>
                  <a:close/>
                </a:path>
              </a:pathLst>
            </a:custGeom>
            <a:solidFill>
              <a:srgbClr val="2537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0" name="Google Shape;1390;p27"/>
            <p:cNvSpPr/>
            <p:nvPr/>
          </p:nvSpPr>
          <p:spPr>
            <a:xfrm>
              <a:off x="995625" y="1132700"/>
              <a:ext cx="229425" cy="221575"/>
            </a:xfrm>
            <a:custGeom>
              <a:avLst/>
              <a:gdLst/>
              <a:ahLst/>
              <a:cxnLst/>
              <a:rect l="l" t="t" r="r" b="b"/>
              <a:pathLst>
                <a:path w="9177" h="8863" extrusionOk="0">
                  <a:moveTo>
                    <a:pt x="588" y="0"/>
                  </a:moveTo>
                  <a:cubicBezTo>
                    <a:pt x="289" y="0"/>
                    <a:pt x="1" y="385"/>
                    <a:pt x="272" y="606"/>
                  </a:cubicBezTo>
                  <a:cubicBezTo>
                    <a:pt x="1859" y="1917"/>
                    <a:pt x="3360" y="3249"/>
                    <a:pt x="4946" y="4645"/>
                  </a:cubicBezTo>
                  <a:cubicBezTo>
                    <a:pt x="6147" y="5693"/>
                    <a:pt x="7467" y="6724"/>
                    <a:pt x="8304" y="8139"/>
                  </a:cubicBezTo>
                  <a:lnTo>
                    <a:pt x="8304" y="8139"/>
                  </a:lnTo>
                  <a:cubicBezTo>
                    <a:pt x="8015" y="8164"/>
                    <a:pt x="7725" y="8176"/>
                    <a:pt x="7436" y="8176"/>
                  </a:cubicBezTo>
                  <a:cubicBezTo>
                    <a:pt x="6556" y="8176"/>
                    <a:pt x="5685" y="8059"/>
                    <a:pt x="4862" y="7818"/>
                  </a:cubicBezTo>
                  <a:cubicBezTo>
                    <a:pt x="4837" y="7813"/>
                    <a:pt x="4814" y="7811"/>
                    <a:pt x="4791" y="7811"/>
                  </a:cubicBezTo>
                  <a:cubicBezTo>
                    <a:pt x="4401" y="7811"/>
                    <a:pt x="4273" y="8457"/>
                    <a:pt x="4693" y="8537"/>
                  </a:cubicBezTo>
                  <a:cubicBezTo>
                    <a:pt x="5543" y="8743"/>
                    <a:pt x="6401" y="8863"/>
                    <a:pt x="7263" y="8863"/>
                  </a:cubicBezTo>
                  <a:cubicBezTo>
                    <a:pt x="7815" y="8863"/>
                    <a:pt x="8369" y="8813"/>
                    <a:pt x="8923" y="8706"/>
                  </a:cubicBezTo>
                  <a:cubicBezTo>
                    <a:pt x="9176" y="8706"/>
                    <a:pt x="9176" y="8452"/>
                    <a:pt x="9176" y="8262"/>
                  </a:cubicBezTo>
                  <a:cubicBezTo>
                    <a:pt x="8478" y="6591"/>
                    <a:pt x="7061" y="5534"/>
                    <a:pt x="5750" y="4391"/>
                  </a:cubicBezTo>
                  <a:cubicBezTo>
                    <a:pt x="4058" y="2974"/>
                    <a:pt x="2387" y="1473"/>
                    <a:pt x="801" y="77"/>
                  </a:cubicBezTo>
                  <a:cubicBezTo>
                    <a:pt x="735" y="23"/>
                    <a:pt x="661" y="0"/>
                    <a:pt x="5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1" name="Google Shape;1391;p27"/>
            <p:cNvSpPr/>
            <p:nvPr/>
          </p:nvSpPr>
          <p:spPr>
            <a:xfrm>
              <a:off x="603975" y="1229500"/>
              <a:ext cx="168350" cy="220575"/>
            </a:xfrm>
            <a:custGeom>
              <a:avLst/>
              <a:gdLst/>
              <a:ahLst/>
              <a:cxnLst/>
              <a:rect l="l" t="t" r="r" b="b"/>
              <a:pathLst>
                <a:path w="6734" h="8823" extrusionOk="0">
                  <a:moveTo>
                    <a:pt x="2924" y="1"/>
                  </a:moveTo>
                  <a:cubicBezTo>
                    <a:pt x="2774" y="1"/>
                    <a:pt x="2619" y="75"/>
                    <a:pt x="2551" y="245"/>
                  </a:cubicBezTo>
                  <a:cubicBezTo>
                    <a:pt x="1853" y="2994"/>
                    <a:pt x="880" y="5638"/>
                    <a:pt x="76" y="8366"/>
                  </a:cubicBezTo>
                  <a:cubicBezTo>
                    <a:pt x="0" y="8518"/>
                    <a:pt x="214" y="8823"/>
                    <a:pt x="442" y="8823"/>
                  </a:cubicBezTo>
                  <a:cubicBezTo>
                    <a:pt x="468" y="8823"/>
                    <a:pt x="494" y="8819"/>
                    <a:pt x="521" y="8810"/>
                  </a:cubicBezTo>
                  <a:cubicBezTo>
                    <a:pt x="2466" y="8006"/>
                    <a:pt x="4391" y="7224"/>
                    <a:pt x="6337" y="6505"/>
                  </a:cubicBezTo>
                  <a:cubicBezTo>
                    <a:pt x="6733" y="6354"/>
                    <a:pt x="6641" y="5781"/>
                    <a:pt x="6300" y="5781"/>
                  </a:cubicBezTo>
                  <a:cubicBezTo>
                    <a:pt x="6259" y="5781"/>
                    <a:pt x="6215" y="5789"/>
                    <a:pt x="6167" y="5807"/>
                  </a:cubicBezTo>
                  <a:cubicBezTo>
                    <a:pt x="4440" y="6501"/>
                    <a:pt x="2713" y="7146"/>
                    <a:pt x="1001" y="7830"/>
                  </a:cubicBezTo>
                  <a:lnTo>
                    <a:pt x="1001" y="7830"/>
                  </a:lnTo>
                  <a:cubicBezTo>
                    <a:pt x="1731" y="5349"/>
                    <a:pt x="2534" y="2927"/>
                    <a:pt x="3249" y="435"/>
                  </a:cubicBezTo>
                  <a:cubicBezTo>
                    <a:pt x="3363" y="168"/>
                    <a:pt x="3150" y="1"/>
                    <a:pt x="29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2" name="Google Shape;1392;p27"/>
            <p:cNvSpPr/>
            <p:nvPr/>
          </p:nvSpPr>
          <p:spPr>
            <a:xfrm>
              <a:off x="763575" y="1389325"/>
              <a:ext cx="364000" cy="45150"/>
            </a:xfrm>
            <a:custGeom>
              <a:avLst/>
              <a:gdLst/>
              <a:ahLst/>
              <a:cxnLst/>
              <a:rect l="l" t="t" r="r" b="b"/>
              <a:pathLst>
                <a:path w="14560" h="1806" extrusionOk="0">
                  <a:moveTo>
                    <a:pt x="433" y="1"/>
                  </a:moveTo>
                  <a:cubicBezTo>
                    <a:pt x="93" y="1"/>
                    <a:pt x="0" y="565"/>
                    <a:pt x="397" y="640"/>
                  </a:cubicBezTo>
                  <a:cubicBezTo>
                    <a:pt x="3035" y="1425"/>
                    <a:pt x="5740" y="1806"/>
                    <a:pt x="8454" y="1806"/>
                  </a:cubicBezTo>
                  <a:cubicBezTo>
                    <a:pt x="10352" y="1806"/>
                    <a:pt x="12255" y="1619"/>
                    <a:pt x="14144" y="1254"/>
                  </a:cubicBezTo>
                  <a:cubicBezTo>
                    <a:pt x="14560" y="1175"/>
                    <a:pt x="14420" y="633"/>
                    <a:pt x="14053" y="633"/>
                  </a:cubicBezTo>
                  <a:cubicBezTo>
                    <a:pt x="14028" y="633"/>
                    <a:pt x="14002" y="635"/>
                    <a:pt x="13975" y="640"/>
                  </a:cubicBezTo>
                  <a:cubicBezTo>
                    <a:pt x="12169" y="963"/>
                    <a:pt x="10367" y="1125"/>
                    <a:pt x="8571" y="1125"/>
                  </a:cubicBezTo>
                  <a:cubicBezTo>
                    <a:pt x="5886" y="1125"/>
                    <a:pt x="3214" y="762"/>
                    <a:pt x="566" y="27"/>
                  </a:cubicBezTo>
                  <a:cubicBezTo>
                    <a:pt x="518" y="9"/>
                    <a:pt x="474" y="1"/>
                    <a:pt x="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3" name="Google Shape;1393;p27"/>
            <p:cNvSpPr/>
            <p:nvPr/>
          </p:nvSpPr>
          <p:spPr>
            <a:xfrm>
              <a:off x="984975" y="656950"/>
              <a:ext cx="177425" cy="177875"/>
            </a:xfrm>
            <a:custGeom>
              <a:avLst/>
              <a:gdLst/>
              <a:ahLst/>
              <a:cxnLst/>
              <a:rect l="l" t="t" r="r" b="b"/>
              <a:pathLst>
                <a:path w="7097" h="7115" extrusionOk="0">
                  <a:moveTo>
                    <a:pt x="5607" y="1440"/>
                  </a:moveTo>
                  <a:cubicBezTo>
                    <a:pt x="5612" y="2093"/>
                    <a:pt x="5549" y="2736"/>
                    <a:pt x="5372" y="3414"/>
                  </a:cubicBezTo>
                  <a:cubicBezTo>
                    <a:pt x="5347" y="3551"/>
                    <a:pt x="5394" y="3661"/>
                    <a:pt x="5476" y="3736"/>
                  </a:cubicBezTo>
                  <a:lnTo>
                    <a:pt x="5476" y="3736"/>
                  </a:lnTo>
                  <a:cubicBezTo>
                    <a:pt x="5617" y="4091"/>
                    <a:pt x="5774" y="4446"/>
                    <a:pt x="5929" y="4816"/>
                  </a:cubicBezTo>
                  <a:lnTo>
                    <a:pt x="5929" y="4816"/>
                  </a:lnTo>
                  <a:cubicBezTo>
                    <a:pt x="5567" y="4648"/>
                    <a:pt x="5193" y="4534"/>
                    <a:pt x="4821" y="4534"/>
                  </a:cubicBezTo>
                  <a:cubicBezTo>
                    <a:pt x="4623" y="4534"/>
                    <a:pt x="4425" y="4567"/>
                    <a:pt x="4230" y="4641"/>
                  </a:cubicBezTo>
                  <a:cubicBezTo>
                    <a:pt x="3781" y="4823"/>
                    <a:pt x="3537" y="5162"/>
                    <a:pt x="3316" y="5532"/>
                  </a:cubicBezTo>
                  <a:lnTo>
                    <a:pt x="3316" y="5532"/>
                  </a:lnTo>
                  <a:cubicBezTo>
                    <a:pt x="3338" y="5014"/>
                    <a:pt x="3282" y="4496"/>
                    <a:pt x="3004" y="4218"/>
                  </a:cubicBezTo>
                  <a:cubicBezTo>
                    <a:pt x="2809" y="4023"/>
                    <a:pt x="2494" y="3958"/>
                    <a:pt x="2143" y="3958"/>
                  </a:cubicBezTo>
                  <a:cubicBezTo>
                    <a:pt x="1912" y="3958"/>
                    <a:pt x="1665" y="3986"/>
                    <a:pt x="1427" y="4025"/>
                  </a:cubicBezTo>
                  <a:lnTo>
                    <a:pt x="1427" y="4025"/>
                  </a:lnTo>
                  <a:cubicBezTo>
                    <a:pt x="1830" y="3663"/>
                    <a:pt x="2296" y="3363"/>
                    <a:pt x="2813" y="3160"/>
                  </a:cubicBezTo>
                  <a:cubicBezTo>
                    <a:pt x="3004" y="3055"/>
                    <a:pt x="3004" y="2716"/>
                    <a:pt x="2813" y="2526"/>
                  </a:cubicBezTo>
                  <a:cubicBezTo>
                    <a:pt x="2691" y="2403"/>
                    <a:pt x="2563" y="2255"/>
                    <a:pt x="2444" y="2085"/>
                  </a:cubicBezTo>
                  <a:lnTo>
                    <a:pt x="2444" y="2085"/>
                  </a:lnTo>
                  <a:cubicBezTo>
                    <a:pt x="2891" y="2257"/>
                    <a:pt x="3294" y="2490"/>
                    <a:pt x="3774" y="2490"/>
                  </a:cubicBezTo>
                  <a:cubicBezTo>
                    <a:pt x="3967" y="2490"/>
                    <a:pt x="4173" y="2452"/>
                    <a:pt x="4400" y="2357"/>
                  </a:cubicBezTo>
                  <a:cubicBezTo>
                    <a:pt x="4864" y="2210"/>
                    <a:pt x="5265" y="1851"/>
                    <a:pt x="5607" y="1440"/>
                  </a:cubicBezTo>
                  <a:close/>
                  <a:moveTo>
                    <a:pt x="5929" y="0"/>
                  </a:moveTo>
                  <a:cubicBezTo>
                    <a:pt x="5822" y="0"/>
                    <a:pt x="5714" y="50"/>
                    <a:pt x="5647" y="157"/>
                  </a:cubicBezTo>
                  <a:cubicBezTo>
                    <a:pt x="5203" y="855"/>
                    <a:pt x="4675" y="1828"/>
                    <a:pt x="3786" y="1828"/>
                  </a:cubicBezTo>
                  <a:cubicBezTo>
                    <a:pt x="3088" y="1828"/>
                    <a:pt x="2475" y="1299"/>
                    <a:pt x="1756" y="1215"/>
                  </a:cubicBezTo>
                  <a:cubicBezTo>
                    <a:pt x="1587" y="1215"/>
                    <a:pt x="1418" y="1468"/>
                    <a:pt x="1418" y="1659"/>
                  </a:cubicBezTo>
                  <a:cubicBezTo>
                    <a:pt x="1609" y="2057"/>
                    <a:pt x="1812" y="2408"/>
                    <a:pt x="2081" y="2737"/>
                  </a:cubicBezTo>
                  <a:lnTo>
                    <a:pt x="2081" y="2737"/>
                  </a:lnTo>
                  <a:cubicBezTo>
                    <a:pt x="1350" y="3156"/>
                    <a:pt x="691" y="3691"/>
                    <a:pt x="170" y="4302"/>
                  </a:cubicBezTo>
                  <a:cubicBezTo>
                    <a:pt x="1" y="4472"/>
                    <a:pt x="85" y="4916"/>
                    <a:pt x="445" y="4916"/>
                  </a:cubicBezTo>
                  <a:cubicBezTo>
                    <a:pt x="675" y="4858"/>
                    <a:pt x="1368" y="4712"/>
                    <a:pt x="1866" y="4712"/>
                  </a:cubicBezTo>
                  <a:cubicBezTo>
                    <a:pt x="2099" y="4712"/>
                    <a:pt x="2289" y="4744"/>
                    <a:pt x="2369" y="4831"/>
                  </a:cubicBezTo>
                  <a:cubicBezTo>
                    <a:pt x="2729" y="5000"/>
                    <a:pt x="2475" y="6417"/>
                    <a:pt x="2475" y="6756"/>
                  </a:cubicBezTo>
                  <a:cubicBezTo>
                    <a:pt x="2475" y="6997"/>
                    <a:pt x="2666" y="7115"/>
                    <a:pt x="2848" y="7115"/>
                  </a:cubicBezTo>
                  <a:cubicBezTo>
                    <a:pt x="2938" y="7115"/>
                    <a:pt x="3026" y="7086"/>
                    <a:pt x="3088" y="7031"/>
                  </a:cubicBezTo>
                  <a:cubicBezTo>
                    <a:pt x="3532" y="6671"/>
                    <a:pt x="3702" y="6227"/>
                    <a:pt x="3955" y="5889"/>
                  </a:cubicBezTo>
                  <a:cubicBezTo>
                    <a:pt x="4244" y="5465"/>
                    <a:pt x="4586" y="5309"/>
                    <a:pt x="4944" y="5309"/>
                  </a:cubicBezTo>
                  <a:cubicBezTo>
                    <a:pt x="5411" y="5309"/>
                    <a:pt x="5903" y="5575"/>
                    <a:pt x="6333" y="5853"/>
                  </a:cubicBezTo>
                  <a:lnTo>
                    <a:pt x="6333" y="5853"/>
                  </a:lnTo>
                  <a:cubicBezTo>
                    <a:pt x="6337" y="5865"/>
                    <a:pt x="6341" y="5877"/>
                    <a:pt x="6345" y="5889"/>
                  </a:cubicBezTo>
                  <a:lnTo>
                    <a:pt x="6362" y="5872"/>
                  </a:lnTo>
                  <a:lnTo>
                    <a:pt x="6362" y="5872"/>
                  </a:lnTo>
                  <a:cubicBezTo>
                    <a:pt x="6414" y="5906"/>
                    <a:pt x="6465" y="5940"/>
                    <a:pt x="6515" y="5973"/>
                  </a:cubicBezTo>
                  <a:cubicBezTo>
                    <a:pt x="6565" y="6004"/>
                    <a:pt x="6617" y="6018"/>
                    <a:pt x="6668" y="6018"/>
                  </a:cubicBezTo>
                  <a:cubicBezTo>
                    <a:pt x="6896" y="6018"/>
                    <a:pt x="7097" y="5738"/>
                    <a:pt x="6959" y="5445"/>
                  </a:cubicBezTo>
                  <a:cubicBezTo>
                    <a:pt x="6717" y="4779"/>
                    <a:pt x="6379" y="4095"/>
                    <a:pt x="6110" y="3428"/>
                  </a:cubicBezTo>
                  <a:lnTo>
                    <a:pt x="6110" y="3428"/>
                  </a:lnTo>
                  <a:cubicBezTo>
                    <a:pt x="6353" y="2422"/>
                    <a:pt x="6422" y="1412"/>
                    <a:pt x="6261" y="326"/>
                  </a:cubicBezTo>
                  <a:cubicBezTo>
                    <a:pt x="6261" y="120"/>
                    <a:pt x="6096" y="0"/>
                    <a:pt x="5929" y="0"/>
                  </a:cubicBezTo>
                  <a:close/>
                </a:path>
              </a:pathLst>
            </a:custGeom>
            <a:solidFill>
              <a:srgbClr val="FFD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4" name="Google Shape;1394;p27"/>
            <p:cNvSpPr/>
            <p:nvPr/>
          </p:nvSpPr>
          <p:spPr>
            <a:xfrm>
              <a:off x="1242475" y="1050225"/>
              <a:ext cx="156525" cy="180775"/>
            </a:xfrm>
            <a:custGeom>
              <a:avLst/>
              <a:gdLst/>
              <a:ahLst/>
              <a:cxnLst/>
              <a:rect l="l" t="t" r="r" b="b"/>
              <a:pathLst>
                <a:path w="6261" h="7231" extrusionOk="0">
                  <a:moveTo>
                    <a:pt x="1439" y="937"/>
                  </a:moveTo>
                  <a:cubicBezTo>
                    <a:pt x="2043" y="1147"/>
                    <a:pt x="2614" y="1417"/>
                    <a:pt x="3212" y="1781"/>
                  </a:cubicBezTo>
                  <a:lnTo>
                    <a:pt x="3212" y="1781"/>
                  </a:lnTo>
                  <a:cubicBezTo>
                    <a:pt x="3245" y="1815"/>
                    <a:pt x="3287" y="1842"/>
                    <a:pt x="3337" y="1858"/>
                  </a:cubicBezTo>
                  <a:lnTo>
                    <a:pt x="3337" y="1858"/>
                  </a:lnTo>
                  <a:cubicBezTo>
                    <a:pt x="3346" y="1863"/>
                    <a:pt x="3354" y="1869"/>
                    <a:pt x="3363" y="1874"/>
                  </a:cubicBezTo>
                  <a:cubicBezTo>
                    <a:pt x="3403" y="1895"/>
                    <a:pt x="3444" y="1904"/>
                    <a:pt x="3484" y="1904"/>
                  </a:cubicBezTo>
                  <a:cubicBezTo>
                    <a:pt x="3541" y="1904"/>
                    <a:pt x="3597" y="1885"/>
                    <a:pt x="3647" y="1853"/>
                  </a:cubicBezTo>
                  <a:lnTo>
                    <a:pt x="3647" y="1853"/>
                  </a:lnTo>
                  <a:cubicBezTo>
                    <a:pt x="4025" y="1812"/>
                    <a:pt x="4408" y="1771"/>
                    <a:pt x="4791" y="1727"/>
                  </a:cubicBezTo>
                  <a:lnTo>
                    <a:pt x="4791" y="1727"/>
                  </a:lnTo>
                  <a:cubicBezTo>
                    <a:pt x="4450" y="2090"/>
                    <a:pt x="4194" y="2509"/>
                    <a:pt x="4146" y="3016"/>
                  </a:cubicBezTo>
                  <a:cubicBezTo>
                    <a:pt x="4095" y="3652"/>
                    <a:pt x="4426" y="4066"/>
                    <a:pt x="4776" y="4488"/>
                  </a:cubicBezTo>
                  <a:lnTo>
                    <a:pt x="4776" y="4488"/>
                  </a:lnTo>
                  <a:cubicBezTo>
                    <a:pt x="4438" y="4353"/>
                    <a:pt x="4087" y="4248"/>
                    <a:pt x="3788" y="4248"/>
                  </a:cubicBezTo>
                  <a:cubicBezTo>
                    <a:pt x="3629" y="4248"/>
                    <a:pt x="3484" y="4278"/>
                    <a:pt x="3363" y="4349"/>
                  </a:cubicBezTo>
                  <a:cubicBezTo>
                    <a:pt x="2931" y="4552"/>
                    <a:pt x="2759" y="5174"/>
                    <a:pt x="2653" y="5772"/>
                  </a:cubicBezTo>
                  <a:lnTo>
                    <a:pt x="2653" y="5772"/>
                  </a:lnTo>
                  <a:cubicBezTo>
                    <a:pt x="2461" y="5250"/>
                    <a:pt x="2325" y="4704"/>
                    <a:pt x="2221" y="4159"/>
                  </a:cubicBezTo>
                  <a:cubicBezTo>
                    <a:pt x="2154" y="3998"/>
                    <a:pt x="2027" y="3939"/>
                    <a:pt x="1901" y="3939"/>
                  </a:cubicBezTo>
                  <a:cubicBezTo>
                    <a:pt x="1827" y="3939"/>
                    <a:pt x="1754" y="3958"/>
                    <a:pt x="1692" y="3989"/>
                  </a:cubicBezTo>
                  <a:cubicBezTo>
                    <a:pt x="1496" y="4064"/>
                    <a:pt x="1317" y="4122"/>
                    <a:pt x="1139" y="4173"/>
                  </a:cubicBezTo>
                  <a:lnTo>
                    <a:pt x="1139" y="4173"/>
                  </a:lnTo>
                  <a:cubicBezTo>
                    <a:pt x="1536" y="3639"/>
                    <a:pt x="2031" y="3286"/>
                    <a:pt x="2031" y="2488"/>
                  </a:cubicBezTo>
                  <a:cubicBezTo>
                    <a:pt x="1980" y="1904"/>
                    <a:pt x="1739" y="1388"/>
                    <a:pt x="1439" y="937"/>
                  </a:cubicBezTo>
                  <a:close/>
                  <a:moveTo>
                    <a:pt x="531" y="1"/>
                  </a:moveTo>
                  <a:cubicBezTo>
                    <a:pt x="244" y="1"/>
                    <a:pt x="123" y="314"/>
                    <a:pt x="275" y="542"/>
                  </a:cubicBezTo>
                  <a:cubicBezTo>
                    <a:pt x="973" y="1346"/>
                    <a:pt x="1692" y="2319"/>
                    <a:pt x="973" y="3291"/>
                  </a:cubicBezTo>
                  <a:cubicBezTo>
                    <a:pt x="719" y="3714"/>
                    <a:pt x="275" y="4074"/>
                    <a:pt x="106" y="4518"/>
                  </a:cubicBezTo>
                  <a:cubicBezTo>
                    <a:pt x="0" y="4772"/>
                    <a:pt x="191" y="5047"/>
                    <a:pt x="444" y="5047"/>
                  </a:cubicBezTo>
                  <a:cubicBezTo>
                    <a:pt x="830" y="4985"/>
                    <a:pt x="1216" y="4923"/>
                    <a:pt x="1601" y="4788"/>
                  </a:cubicBezTo>
                  <a:lnTo>
                    <a:pt x="1601" y="4788"/>
                  </a:lnTo>
                  <a:cubicBezTo>
                    <a:pt x="1802" y="5576"/>
                    <a:pt x="2113" y="6327"/>
                    <a:pt x="2559" y="7077"/>
                  </a:cubicBezTo>
                  <a:cubicBezTo>
                    <a:pt x="2595" y="7183"/>
                    <a:pt x="2693" y="7230"/>
                    <a:pt x="2802" y="7230"/>
                  </a:cubicBezTo>
                  <a:cubicBezTo>
                    <a:pt x="2953" y="7230"/>
                    <a:pt x="3124" y="7140"/>
                    <a:pt x="3173" y="6993"/>
                  </a:cubicBezTo>
                  <a:cubicBezTo>
                    <a:pt x="3278" y="6548"/>
                    <a:pt x="3363" y="5216"/>
                    <a:pt x="3701" y="5047"/>
                  </a:cubicBezTo>
                  <a:cubicBezTo>
                    <a:pt x="3734" y="5027"/>
                    <a:pt x="3782" y="5018"/>
                    <a:pt x="3841" y="5018"/>
                  </a:cubicBezTo>
                  <a:cubicBezTo>
                    <a:pt x="4276" y="5018"/>
                    <a:pt x="5331" y="5511"/>
                    <a:pt x="5647" y="5660"/>
                  </a:cubicBezTo>
                  <a:cubicBezTo>
                    <a:pt x="5665" y="5669"/>
                    <a:pt x="5686" y="5673"/>
                    <a:pt x="5708" y="5673"/>
                  </a:cubicBezTo>
                  <a:cubicBezTo>
                    <a:pt x="5889" y="5673"/>
                    <a:pt x="6167" y="5386"/>
                    <a:pt x="6091" y="5216"/>
                  </a:cubicBezTo>
                  <a:cubicBezTo>
                    <a:pt x="5922" y="4687"/>
                    <a:pt x="5563" y="4433"/>
                    <a:pt x="5203" y="3989"/>
                  </a:cubicBezTo>
                  <a:cubicBezTo>
                    <a:pt x="4421" y="3016"/>
                    <a:pt x="5203" y="2234"/>
                    <a:pt x="6007" y="1599"/>
                  </a:cubicBezTo>
                  <a:cubicBezTo>
                    <a:pt x="6261" y="1430"/>
                    <a:pt x="6261" y="902"/>
                    <a:pt x="5816" y="902"/>
                  </a:cubicBezTo>
                  <a:cubicBezTo>
                    <a:pt x="5067" y="983"/>
                    <a:pt x="4298" y="1064"/>
                    <a:pt x="3546" y="1163"/>
                  </a:cubicBezTo>
                  <a:lnTo>
                    <a:pt x="3546" y="1163"/>
                  </a:lnTo>
                  <a:cubicBezTo>
                    <a:pt x="2636" y="601"/>
                    <a:pt x="1635" y="193"/>
                    <a:pt x="635" y="13"/>
                  </a:cubicBezTo>
                  <a:cubicBezTo>
                    <a:pt x="598" y="5"/>
                    <a:pt x="564" y="1"/>
                    <a:pt x="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5" name="Google Shape;1395;p27"/>
            <p:cNvSpPr/>
            <p:nvPr/>
          </p:nvSpPr>
          <p:spPr>
            <a:xfrm>
              <a:off x="616975" y="329950"/>
              <a:ext cx="152300" cy="157900"/>
            </a:xfrm>
            <a:custGeom>
              <a:avLst/>
              <a:gdLst/>
              <a:ahLst/>
              <a:cxnLst/>
              <a:rect l="l" t="t" r="r" b="b"/>
              <a:pathLst>
                <a:path w="6092" h="6316" extrusionOk="0">
                  <a:moveTo>
                    <a:pt x="2689" y="1345"/>
                  </a:moveTo>
                  <a:lnTo>
                    <a:pt x="2689" y="1345"/>
                  </a:lnTo>
                  <a:cubicBezTo>
                    <a:pt x="2997" y="1706"/>
                    <a:pt x="3279" y="2083"/>
                    <a:pt x="3532" y="2493"/>
                  </a:cubicBezTo>
                  <a:cubicBezTo>
                    <a:pt x="3611" y="2625"/>
                    <a:pt x="3725" y="2683"/>
                    <a:pt x="3837" y="2687"/>
                  </a:cubicBezTo>
                  <a:lnTo>
                    <a:pt x="3837" y="2687"/>
                  </a:lnTo>
                  <a:cubicBezTo>
                    <a:pt x="4053" y="2790"/>
                    <a:pt x="4283" y="2896"/>
                    <a:pt x="4521" y="2996"/>
                  </a:cubicBezTo>
                  <a:lnTo>
                    <a:pt x="4521" y="2996"/>
                  </a:lnTo>
                  <a:cubicBezTo>
                    <a:pt x="4205" y="3131"/>
                    <a:pt x="3922" y="3331"/>
                    <a:pt x="3702" y="3635"/>
                  </a:cubicBezTo>
                  <a:cubicBezTo>
                    <a:pt x="3433" y="3989"/>
                    <a:pt x="3437" y="4371"/>
                    <a:pt x="3506" y="4763"/>
                  </a:cubicBezTo>
                  <a:lnTo>
                    <a:pt x="3506" y="4763"/>
                  </a:lnTo>
                  <a:cubicBezTo>
                    <a:pt x="3238" y="4477"/>
                    <a:pt x="2941" y="4249"/>
                    <a:pt x="2644" y="4249"/>
                  </a:cubicBezTo>
                  <a:cubicBezTo>
                    <a:pt x="2303" y="4249"/>
                    <a:pt x="1962" y="4576"/>
                    <a:pt x="1665" y="4943"/>
                  </a:cubicBezTo>
                  <a:lnTo>
                    <a:pt x="1665" y="4943"/>
                  </a:lnTo>
                  <a:cubicBezTo>
                    <a:pt x="1706" y="4562"/>
                    <a:pt x="1798" y="4180"/>
                    <a:pt x="1946" y="3805"/>
                  </a:cubicBezTo>
                  <a:cubicBezTo>
                    <a:pt x="2031" y="3551"/>
                    <a:pt x="1862" y="3360"/>
                    <a:pt x="1587" y="3360"/>
                  </a:cubicBezTo>
                  <a:cubicBezTo>
                    <a:pt x="1462" y="3360"/>
                    <a:pt x="1341" y="3350"/>
                    <a:pt x="1223" y="3330"/>
                  </a:cubicBezTo>
                  <a:lnTo>
                    <a:pt x="1223" y="3330"/>
                  </a:lnTo>
                  <a:cubicBezTo>
                    <a:pt x="1723" y="3122"/>
                    <a:pt x="2233" y="3041"/>
                    <a:pt x="2560" y="2388"/>
                  </a:cubicBezTo>
                  <a:cubicBezTo>
                    <a:pt x="2682" y="2051"/>
                    <a:pt x="2706" y="1695"/>
                    <a:pt x="2689" y="1345"/>
                  </a:cubicBezTo>
                  <a:close/>
                  <a:moveTo>
                    <a:pt x="2219" y="1"/>
                  </a:moveTo>
                  <a:cubicBezTo>
                    <a:pt x="1994" y="1"/>
                    <a:pt x="1786" y="205"/>
                    <a:pt x="1862" y="463"/>
                  </a:cubicBezTo>
                  <a:cubicBezTo>
                    <a:pt x="2031" y="1161"/>
                    <a:pt x="2200" y="2049"/>
                    <a:pt x="1502" y="2493"/>
                  </a:cubicBezTo>
                  <a:cubicBezTo>
                    <a:pt x="1058" y="2832"/>
                    <a:pt x="614" y="2832"/>
                    <a:pt x="170" y="3191"/>
                  </a:cubicBezTo>
                  <a:cubicBezTo>
                    <a:pt x="1" y="3276"/>
                    <a:pt x="85" y="3635"/>
                    <a:pt x="275" y="3720"/>
                  </a:cubicBezTo>
                  <a:cubicBezTo>
                    <a:pt x="546" y="3828"/>
                    <a:pt x="826" y="3945"/>
                    <a:pt x="1108" y="4015"/>
                  </a:cubicBezTo>
                  <a:lnTo>
                    <a:pt x="1108" y="4015"/>
                  </a:lnTo>
                  <a:cubicBezTo>
                    <a:pt x="949" y="4617"/>
                    <a:pt x="904" y="5276"/>
                    <a:pt x="973" y="5920"/>
                  </a:cubicBezTo>
                  <a:cubicBezTo>
                    <a:pt x="973" y="6160"/>
                    <a:pt x="1135" y="6316"/>
                    <a:pt x="1318" y="6316"/>
                  </a:cubicBezTo>
                  <a:cubicBezTo>
                    <a:pt x="1408" y="6316"/>
                    <a:pt x="1503" y="6278"/>
                    <a:pt x="1587" y="6194"/>
                  </a:cubicBezTo>
                  <a:cubicBezTo>
                    <a:pt x="1756" y="6004"/>
                    <a:pt x="2390" y="5031"/>
                    <a:pt x="2644" y="5031"/>
                  </a:cubicBezTo>
                  <a:cubicBezTo>
                    <a:pt x="2655" y="5028"/>
                    <a:pt x="2666" y="5026"/>
                    <a:pt x="2678" y="5026"/>
                  </a:cubicBezTo>
                  <a:cubicBezTo>
                    <a:pt x="2972" y="5026"/>
                    <a:pt x="3624" y="6011"/>
                    <a:pt x="3786" y="6194"/>
                  </a:cubicBezTo>
                  <a:cubicBezTo>
                    <a:pt x="3842" y="6268"/>
                    <a:pt x="3909" y="6299"/>
                    <a:pt x="3980" y="6299"/>
                  </a:cubicBezTo>
                  <a:cubicBezTo>
                    <a:pt x="4152" y="6299"/>
                    <a:pt x="4340" y="6115"/>
                    <a:pt x="4400" y="5920"/>
                  </a:cubicBezTo>
                  <a:cubicBezTo>
                    <a:pt x="4400" y="5306"/>
                    <a:pt x="4061" y="4693"/>
                    <a:pt x="4230" y="4164"/>
                  </a:cubicBezTo>
                  <a:cubicBezTo>
                    <a:pt x="4505" y="3635"/>
                    <a:pt x="5203" y="3551"/>
                    <a:pt x="5732" y="3360"/>
                  </a:cubicBezTo>
                  <a:cubicBezTo>
                    <a:pt x="6092" y="3360"/>
                    <a:pt x="5986" y="2832"/>
                    <a:pt x="5732" y="2747"/>
                  </a:cubicBezTo>
                  <a:cubicBezTo>
                    <a:pt x="5151" y="2507"/>
                    <a:pt x="4645" y="2247"/>
                    <a:pt x="4072" y="2005"/>
                  </a:cubicBezTo>
                  <a:lnTo>
                    <a:pt x="4072" y="2005"/>
                  </a:lnTo>
                  <a:cubicBezTo>
                    <a:pt x="3635" y="1264"/>
                    <a:pt x="3055" y="683"/>
                    <a:pt x="2475" y="103"/>
                  </a:cubicBezTo>
                  <a:cubicBezTo>
                    <a:pt x="2398" y="32"/>
                    <a:pt x="2307" y="1"/>
                    <a:pt x="2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6" name="Google Shape;1396;p27"/>
            <p:cNvSpPr/>
            <p:nvPr/>
          </p:nvSpPr>
          <p:spPr>
            <a:xfrm>
              <a:off x="288625" y="679650"/>
              <a:ext cx="162925" cy="141800"/>
            </a:xfrm>
            <a:custGeom>
              <a:avLst/>
              <a:gdLst/>
              <a:ahLst/>
              <a:cxnLst/>
              <a:rect l="l" t="t" r="r" b="b"/>
              <a:pathLst>
                <a:path w="6517" h="5672" extrusionOk="0">
                  <a:moveTo>
                    <a:pt x="2967" y="1158"/>
                  </a:moveTo>
                  <a:cubicBezTo>
                    <a:pt x="3271" y="1540"/>
                    <a:pt x="3543" y="1947"/>
                    <a:pt x="4146" y="2062"/>
                  </a:cubicBezTo>
                  <a:cubicBezTo>
                    <a:pt x="4280" y="2099"/>
                    <a:pt x="4417" y="2115"/>
                    <a:pt x="4556" y="2115"/>
                  </a:cubicBezTo>
                  <a:cubicBezTo>
                    <a:pt x="4799" y="2115"/>
                    <a:pt x="5048" y="2065"/>
                    <a:pt x="5291" y="1986"/>
                  </a:cubicBezTo>
                  <a:lnTo>
                    <a:pt x="5291" y="1986"/>
                  </a:lnTo>
                  <a:cubicBezTo>
                    <a:pt x="5012" y="2384"/>
                    <a:pt x="4681" y="2766"/>
                    <a:pt x="4315" y="3120"/>
                  </a:cubicBezTo>
                  <a:cubicBezTo>
                    <a:pt x="4222" y="3251"/>
                    <a:pt x="4234" y="3394"/>
                    <a:pt x="4299" y="3509"/>
                  </a:cubicBezTo>
                  <a:lnTo>
                    <a:pt x="4299" y="3509"/>
                  </a:lnTo>
                  <a:cubicBezTo>
                    <a:pt x="4266" y="3749"/>
                    <a:pt x="4233" y="3989"/>
                    <a:pt x="4200" y="4235"/>
                  </a:cubicBezTo>
                  <a:lnTo>
                    <a:pt x="4200" y="4235"/>
                  </a:lnTo>
                  <a:cubicBezTo>
                    <a:pt x="3958" y="3910"/>
                    <a:pt x="3649" y="3656"/>
                    <a:pt x="3258" y="3564"/>
                  </a:cubicBezTo>
                  <a:cubicBezTo>
                    <a:pt x="3127" y="3525"/>
                    <a:pt x="3003" y="3509"/>
                    <a:pt x="2886" y="3509"/>
                  </a:cubicBezTo>
                  <a:cubicBezTo>
                    <a:pt x="2660" y="3509"/>
                    <a:pt x="2456" y="3570"/>
                    <a:pt x="2260" y="3657"/>
                  </a:cubicBezTo>
                  <a:lnTo>
                    <a:pt x="2260" y="3657"/>
                  </a:lnTo>
                  <a:cubicBezTo>
                    <a:pt x="2439" y="3356"/>
                    <a:pt x="2550" y="3052"/>
                    <a:pt x="2475" y="2781"/>
                  </a:cubicBezTo>
                  <a:cubicBezTo>
                    <a:pt x="2384" y="2438"/>
                    <a:pt x="1976" y="2181"/>
                    <a:pt x="1550" y="1987"/>
                  </a:cubicBezTo>
                  <a:lnTo>
                    <a:pt x="1550" y="1987"/>
                  </a:lnTo>
                  <a:cubicBezTo>
                    <a:pt x="1752" y="1960"/>
                    <a:pt x="1956" y="1946"/>
                    <a:pt x="2165" y="1946"/>
                  </a:cubicBezTo>
                  <a:cubicBezTo>
                    <a:pt x="2349" y="1946"/>
                    <a:pt x="2536" y="1957"/>
                    <a:pt x="2729" y="1977"/>
                  </a:cubicBezTo>
                  <a:cubicBezTo>
                    <a:pt x="2919" y="1977"/>
                    <a:pt x="3089" y="1724"/>
                    <a:pt x="3089" y="1533"/>
                  </a:cubicBezTo>
                  <a:cubicBezTo>
                    <a:pt x="3027" y="1411"/>
                    <a:pt x="2988" y="1285"/>
                    <a:pt x="2967" y="1158"/>
                  </a:cubicBezTo>
                  <a:close/>
                  <a:moveTo>
                    <a:pt x="2686" y="0"/>
                  </a:moveTo>
                  <a:cubicBezTo>
                    <a:pt x="2530" y="0"/>
                    <a:pt x="2370" y="99"/>
                    <a:pt x="2306" y="307"/>
                  </a:cubicBezTo>
                  <a:cubicBezTo>
                    <a:pt x="2233" y="612"/>
                    <a:pt x="2211" y="917"/>
                    <a:pt x="2265" y="1250"/>
                  </a:cubicBezTo>
                  <a:lnTo>
                    <a:pt x="2265" y="1250"/>
                  </a:lnTo>
                  <a:cubicBezTo>
                    <a:pt x="2211" y="1249"/>
                    <a:pt x="2157" y="1248"/>
                    <a:pt x="2103" y="1248"/>
                  </a:cubicBezTo>
                  <a:cubicBezTo>
                    <a:pt x="1498" y="1248"/>
                    <a:pt x="947" y="1343"/>
                    <a:pt x="360" y="1533"/>
                  </a:cubicBezTo>
                  <a:cubicBezTo>
                    <a:pt x="85" y="1618"/>
                    <a:pt x="1" y="2062"/>
                    <a:pt x="276" y="2147"/>
                  </a:cubicBezTo>
                  <a:cubicBezTo>
                    <a:pt x="529" y="2337"/>
                    <a:pt x="1587" y="2675"/>
                    <a:pt x="1672" y="2950"/>
                  </a:cubicBezTo>
                  <a:cubicBezTo>
                    <a:pt x="1777" y="3120"/>
                    <a:pt x="1058" y="4092"/>
                    <a:pt x="889" y="4262"/>
                  </a:cubicBezTo>
                  <a:cubicBezTo>
                    <a:pt x="745" y="4568"/>
                    <a:pt x="970" y="4813"/>
                    <a:pt x="1209" y="4813"/>
                  </a:cubicBezTo>
                  <a:cubicBezTo>
                    <a:pt x="1251" y="4813"/>
                    <a:pt x="1293" y="4806"/>
                    <a:pt x="1333" y="4790"/>
                  </a:cubicBezTo>
                  <a:cubicBezTo>
                    <a:pt x="1777" y="4706"/>
                    <a:pt x="2116" y="4452"/>
                    <a:pt x="2560" y="4262"/>
                  </a:cubicBezTo>
                  <a:cubicBezTo>
                    <a:pt x="2656" y="4231"/>
                    <a:pt x="2747" y="4217"/>
                    <a:pt x="2833" y="4217"/>
                  </a:cubicBezTo>
                  <a:cubicBezTo>
                    <a:pt x="3463" y="4217"/>
                    <a:pt x="3819" y="4970"/>
                    <a:pt x="4061" y="5509"/>
                  </a:cubicBezTo>
                  <a:cubicBezTo>
                    <a:pt x="4119" y="5625"/>
                    <a:pt x="4209" y="5672"/>
                    <a:pt x="4306" y="5672"/>
                  </a:cubicBezTo>
                  <a:cubicBezTo>
                    <a:pt x="4492" y="5672"/>
                    <a:pt x="4704" y="5500"/>
                    <a:pt x="4759" y="5319"/>
                  </a:cubicBezTo>
                  <a:cubicBezTo>
                    <a:pt x="4842" y="4639"/>
                    <a:pt x="4944" y="4040"/>
                    <a:pt x="5028" y="3443"/>
                  </a:cubicBezTo>
                  <a:lnTo>
                    <a:pt x="5028" y="3443"/>
                  </a:lnTo>
                  <a:cubicBezTo>
                    <a:pt x="5581" y="2812"/>
                    <a:pt x="6049" y="2174"/>
                    <a:pt x="6430" y="1449"/>
                  </a:cubicBezTo>
                  <a:cubicBezTo>
                    <a:pt x="6517" y="1155"/>
                    <a:pt x="6349" y="875"/>
                    <a:pt x="6088" y="875"/>
                  </a:cubicBezTo>
                  <a:cubicBezTo>
                    <a:pt x="6030" y="875"/>
                    <a:pt x="5967" y="889"/>
                    <a:pt x="5901" y="920"/>
                  </a:cubicBezTo>
                  <a:cubicBezTo>
                    <a:pt x="5505" y="1172"/>
                    <a:pt x="5047" y="1397"/>
                    <a:pt x="4598" y="1397"/>
                  </a:cubicBezTo>
                  <a:cubicBezTo>
                    <a:pt x="4256" y="1397"/>
                    <a:pt x="3919" y="1267"/>
                    <a:pt x="3617" y="920"/>
                  </a:cubicBezTo>
                  <a:cubicBezTo>
                    <a:pt x="3363" y="666"/>
                    <a:pt x="3173" y="307"/>
                    <a:pt x="2835" y="32"/>
                  </a:cubicBezTo>
                  <a:cubicBezTo>
                    <a:pt x="2788" y="11"/>
                    <a:pt x="2737" y="0"/>
                    <a:pt x="2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7" name="Google Shape;1397;p27"/>
            <p:cNvSpPr/>
            <p:nvPr/>
          </p:nvSpPr>
          <p:spPr>
            <a:xfrm>
              <a:off x="180775" y="1301525"/>
              <a:ext cx="152300" cy="157875"/>
            </a:xfrm>
            <a:custGeom>
              <a:avLst/>
              <a:gdLst/>
              <a:ahLst/>
              <a:cxnLst/>
              <a:rect l="l" t="t" r="r" b="b"/>
              <a:pathLst>
                <a:path w="6092" h="6315" extrusionOk="0">
                  <a:moveTo>
                    <a:pt x="2666" y="1323"/>
                  </a:moveTo>
                  <a:cubicBezTo>
                    <a:pt x="2984" y="1694"/>
                    <a:pt x="3272" y="2073"/>
                    <a:pt x="3532" y="2482"/>
                  </a:cubicBezTo>
                  <a:cubicBezTo>
                    <a:pt x="3555" y="2522"/>
                    <a:pt x="3580" y="2555"/>
                    <a:pt x="3607" y="2583"/>
                  </a:cubicBezTo>
                  <a:lnTo>
                    <a:pt x="3607" y="2583"/>
                  </a:lnTo>
                  <a:cubicBezTo>
                    <a:pt x="3614" y="2590"/>
                    <a:pt x="3621" y="2597"/>
                    <a:pt x="3629" y="2604"/>
                  </a:cubicBezTo>
                  <a:lnTo>
                    <a:pt x="3629" y="2604"/>
                  </a:lnTo>
                  <a:cubicBezTo>
                    <a:pt x="3668" y="2638"/>
                    <a:pt x="3709" y="2661"/>
                    <a:pt x="3751" y="2673"/>
                  </a:cubicBezTo>
                  <a:lnTo>
                    <a:pt x="3751" y="2673"/>
                  </a:lnTo>
                  <a:cubicBezTo>
                    <a:pt x="4000" y="2784"/>
                    <a:pt x="4248" y="2891"/>
                    <a:pt x="4498" y="2992"/>
                  </a:cubicBezTo>
                  <a:lnTo>
                    <a:pt x="4498" y="2992"/>
                  </a:lnTo>
                  <a:cubicBezTo>
                    <a:pt x="4167" y="3121"/>
                    <a:pt x="3881" y="3317"/>
                    <a:pt x="3701" y="3624"/>
                  </a:cubicBezTo>
                  <a:cubicBezTo>
                    <a:pt x="3439" y="3980"/>
                    <a:pt x="3437" y="4353"/>
                    <a:pt x="3491" y="4735"/>
                  </a:cubicBezTo>
                  <a:lnTo>
                    <a:pt x="3491" y="4735"/>
                  </a:lnTo>
                  <a:cubicBezTo>
                    <a:pt x="3227" y="4457"/>
                    <a:pt x="2935" y="4237"/>
                    <a:pt x="2644" y="4237"/>
                  </a:cubicBezTo>
                  <a:cubicBezTo>
                    <a:pt x="2298" y="4237"/>
                    <a:pt x="1951" y="4574"/>
                    <a:pt x="1650" y="4948"/>
                  </a:cubicBezTo>
                  <a:lnTo>
                    <a:pt x="1650" y="4948"/>
                  </a:lnTo>
                  <a:cubicBezTo>
                    <a:pt x="1705" y="4568"/>
                    <a:pt x="1798" y="4191"/>
                    <a:pt x="1946" y="3814"/>
                  </a:cubicBezTo>
                  <a:cubicBezTo>
                    <a:pt x="2031" y="3539"/>
                    <a:pt x="1756" y="3370"/>
                    <a:pt x="1586" y="3370"/>
                  </a:cubicBezTo>
                  <a:cubicBezTo>
                    <a:pt x="1445" y="3370"/>
                    <a:pt x="1307" y="3357"/>
                    <a:pt x="1169" y="3329"/>
                  </a:cubicBezTo>
                  <a:lnTo>
                    <a:pt x="1169" y="3329"/>
                  </a:lnTo>
                  <a:cubicBezTo>
                    <a:pt x="1705" y="3122"/>
                    <a:pt x="2207" y="3058"/>
                    <a:pt x="2475" y="2397"/>
                  </a:cubicBezTo>
                  <a:cubicBezTo>
                    <a:pt x="2642" y="2053"/>
                    <a:pt x="2685" y="1683"/>
                    <a:pt x="2666" y="1323"/>
                  </a:cubicBezTo>
                  <a:close/>
                  <a:moveTo>
                    <a:pt x="2146" y="1"/>
                  </a:moveTo>
                  <a:cubicBezTo>
                    <a:pt x="1947" y="1"/>
                    <a:pt x="1786" y="210"/>
                    <a:pt x="1861" y="451"/>
                  </a:cubicBezTo>
                  <a:cubicBezTo>
                    <a:pt x="1946" y="1170"/>
                    <a:pt x="2115" y="2038"/>
                    <a:pt x="1417" y="2482"/>
                  </a:cubicBezTo>
                  <a:cubicBezTo>
                    <a:pt x="1058" y="2757"/>
                    <a:pt x="529" y="2841"/>
                    <a:pt x="169" y="3180"/>
                  </a:cubicBezTo>
                  <a:cubicBezTo>
                    <a:pt x="0" y="3285"/>
                    <a:pt x="0" y="3624"/>
                    <a:pt x="169" y="3708"/>
                  </a:cubicBezTo>
                  <a:cubicBezTo>
                    <a:pt x="524" y="3836"/>
                    <a:pt x="802" y="3954"/>
                    <a:pt x="1106" y="4018"/>
                  </a:cubicBezTo>
                  <a:lnTo>
                    <a:pt x="1106" y="4018"/>
                  </a:lnTo>
                  <a:cubicBezTo>
                    <a:pt x="945" y="4625"/>
                    <a:pt x="889" y="5270"/>
                    <a:pt x="889" y="5929"/>
                  </a:cubicBezTo>
                  <a:cubicBezTo>
                    <a:pt x="945" y="6155"/>
                    <a:pt x="1124" y="6314"/>
                    <a:pt x="1286" y="6314"/>
                  </a:cubicBezTo>
                  <a:cubicBezTo>
                    <a:pt x="1368" y="6314"/>
                    <a:pt x="1445" y="6274"/>
                    <a:pt x="1502" y="6183"/>
                  </a:cubicBezTo>
                  <a:cubicBezTo>
                    <a:pt x="1756" y="6014"/>
                    <a:pt x="2284" y="5041"/>
                    <a:pt x="2644" y="5041"/>
                  </a:cubicBezTo>
                  <a:cubicBezTo>
                    <a:pt x="2651" y="5037"/>
                    <a:pt x="2659" y="5036"/>
                    <a:pt x="2668" y="5036"/>
                  </a:cubicBezTo>
                  <a:cubicBezTo>
                    <a:pt x="2872" y="5036"/>
                    <a:pt x="3539" y="5940"/>
                    <a:pt x="3701" y="6183"/>
                  </a:cubicBezTo>
                  <a:cubicBezTo>
                    <a:pt x="3783" y="6264"/>
                    <a:pt x="3869" y="6297"/>
                    <a:pt x="3951" y="6297"/>
                  </a:cubicBezTo>
                  <a:cubicBezTo>
                    <a:pt x="4147" y="6297"/>
                    <a:pt x="4315" y="6108"/>
                    <a:pt x="4315" y="5929"/>
                  </a:cubicBezTo>
                  <a:cubicBezTo>
                    <a:pt x="4399" y="5295"/>
                    <a:pt x="4061" y="4681"/>
                    <a:pt x="4230" y="4152"/>
                  </a:cubicBezTo>
                  <a:cubicBezTo>
                    <a:pt x="4505" y="3624"/>
                    <a:pt x="5118" y="3455"/>
                    <a:pt x="5732" y="3370"/>
                  </a:cubicBezTo>
                  <a:cubicBezTo>
                    <a:pt x="6091" y="3370"/>
                    <a:pt x="5986" y="2841"/>
                    <a:pt x="5732" y="2757"/>
                  </a:cubicBezTo>
                  <a:lnTo>
                    <a:pt x="4107" y="2055"/>
                  </a:lnTo>
                  <a:lnTo>
                    <a:pt x="4107" y="2055"/>
                  </a:lnTo>
                  <a:cubicBezTo>
                    <a:pt x="3666" y="1304"/>
                    <a:pt x="3068" y="709"/>
                    <a:pt x="2390" y="113"/>
                  </a:cubicBezTo>
                  <a:cubicBezTo>
                    <a:pt x="2311" y="34"/>
                    <a:pt x="2226" y="1"/>
                    <a:pt x="2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8" name="Google Shape;1398;p27"/>
            <p:cNvSpPr/>
            <p:nvPr/>
          </p:nvSpPr>
          <p:spPr>
            <a:xfrm>
              <a:off x="628075" y="887800"/>
              <a:ext cx="530250" cy="656275"/>
            </a:xfrm>
            <a:custGeom>
              <a:avLst/>
              <a:gdLst/>
              <a:ahLst/>
              <a:cxnLst/>
              <a:rect l="l" t="t" r="r" b="b"/>
              <a:pathLst>
                <a:path w="21210" h="26251" extrusionOk="0">
                  <a:moveTo>
                    <a:pt x="2564" y="0"/>
                  </a:moveTo>
                  <a:cubicBezTo>
                    <a:pt x="2309" y="0"/>
                    <a:pt x="2063" y="75"/>
                    <a:pt x="1841" y="271"/>
                  </a:cubicBezTo>
                  <a:cubicBezTo>
                    <a:pt x="1143" y="800"/>
                    <a:pt x="783" y="2196"/>
                    <a:pt x="529" y="2999"/>
                  </a:cubicBezTo>
                  <a:cubicBezTo>
                    <a:pt x="170" y="4226"/>
                    <a:pt x="1" y="5453"/>
                    <a:pt x="1" y="6701"/>
                  </a:cubicBezTo>
                  <a:cubicBezTo>
                    <a:pt x="1" y="11903"/>
                    <a:pt x="2475" y="16472"/>
                    <a:pt x="5542" y="20448"/>
                  </a:cubicBezTo>
                  <a:cubicBezTo>
                    <a:pt x="6515" y="21674"/>
                    <a:pt x="7488" y="22816"/>
                    <a:pt x="8460" y="23874"/>
                  </a:cubicBezTo>
                  <a:cubicBezTo>
                    <a:pt x="9158" y="24762"/>
                    <a:pt x="9877" y="25989"/>
                    <a:pt x="11020" y="26179"/>
                  </a:cubicBezTo>
                  <a:cubicBezTo>
                    <a:pt x="11258" y="26231"/>
                    <a:pt x="11507" y="26251"/>
                    <a:pt x="11760" y="26251"/>
                  </a:cubicBezTo>
                  <a:cubicBezTo>
                    <a:pt x="12335" y="26251"/>
                    <a:pt x="12929" y="26147"/>
                    <a:pt x="13473" y="26073"/>
                  </a:cubicBezTo>
                  <a:cubicBezTo>
                    <a:pt x="14192" y="25989"/>
                    <a:pt x="14974" y="25904"/>
                    <a:pt x="15778" y="25820"/>
                  </a:cubicBezTo>
                  <a:cubicBezTo>
                    <a:pt x="17449" y="25650"/>
                    <a:pt x="19120" y="25291"/>
                    <a:pt x="20791" y="24847"/>
                  </a:cubicBezTo>
                  <a:cubicBezTo>
                    <a:pt x="21209" y="24767"/>
                    <a:pt x="21083" y="24142"/>
                    <a:pt x="20695" y="24142"/>
                  </a:cubicBezTo>
                  <a:cubicBezTo>
                    <a:pt x="20671" y="24142"/>
                    <a:pt x="20647" y="24144"/>
                    <a:pt x="20621" y="24149"/>
                  </a:cubicBezTo>
                  <a:cubicBezTo>
                    <a:pt x="17978" y="24847"/>
                    <a:pt x="15334" y="25291"/>
                    <a:pt x="12606" y="25460"/>
                  </a:cubicBezTo>
                  <a:cubicBezTo>
                    <a:pt x="12290" y="25460"/>
                    <a:pt x="11947" y="25510"/>
                    <a:pt x="11616" y="25510"/>
                  </a:cubicBezTo>
                  <a:cubicBezTo>
                    <a:pt x="11303" y="25510"/>
                    <a:pt x="11001" y="25466"/>
                    <a:pt x="10745" y="25291"/>
                  </a:cubicBezTo>
                  <a:cubicBezTo>
                    <a:pt x="10216" y="25016"/>
                    <a:pt x="9772" y="24403"/>
                    <a:pt x="9433" y="23958"/>
                  </a:cubicBezTo>
                  <a:cubicBezTo>
                    <a:pt x="8630" y="23091"/>
                    <a:pt x="7932" y="22203"/>
                    <a:pt x="7128" y="21315"/>
                  </a:cubicBezTo>
                  <a:cubicBezTo>
                    <a:pt x="4146" y="17614"/>
                    <a:pt x="1418" y="13490"/>
                    <a:pt x="783" y="8625"/>
                  </a:cubicBezTo>
                  <a:cubicBezTo>
                    <a:pt x="529" y="6426"/>
                    <a:pt x="783" y="4142"/>
                    <a:pt x="1587" y="2111"/>
                  </a:cubicBezTo>
                  <a:cubicBezTo>
                    <a:pt x="1815" y="1484"/>
                    <a:pt x="2060" y="772"/>
                    <a:pt x="2752" y="772"/>
                  </a:cubicBezTo>
                  <a:cubicBezTo>
                    <a:pt x="2830" y="772"/>
                    <a:pt x="2914" y="781"/>
                    <a:pt x="3004" y="800"/>
                  </a:cubicBezTo>
                  <a:cubicBezTo>
                    <a:pt x="3427" y="969"/>
                    <a:pt x="3871" y="1223"/>
                    <a:pt x="4315" y="1413"/>
                  </a:cubicBezTo>
                  <a:cubicBezTo>
                    <a:pt x="5288" y="1857"/>
                    <a:pt x="6176" y="2386"/>
                    <a:pt x="7043" y="2915"/>
                  </a:cubicBezTo>
                  <a:cubicBezTo>
                    <a:pt x="10406" y="5030"/>
                    <a:pt x="13304" y="7927"/>
                    <a:pt x="15503" y="11269"/>
                  </a:cubicBezTo>
                  <a:cubicBezTo>
                    <a:pt x="17978" y="14970"/>
                    <a:pt x="19564" y="19306"/>
                    <a:pt x="20008" y="23789"/>
                  </a:cubicBezTo>
                  <a:cubicBezTo>
                    <a:pt x="20008" y="24021"/>
                    <a:pt x="20198" y="24155"/>
                    <a:pt x="20380" y="24155"/>
                  </a:cubicBezTo>
                  <a:cubicBezTo>
                    <a:pt x="20546" y="24155"/>
                    <a:pt x="20706" y="24042"/>
                    <a:pt x="20706" y="23789"/>
                  </a:cubicBezTo>
                  <a:cubicBezTo>
                    <a:pt x="19818" y="14970"/>
                    <a:pt x="14721" y="6870"/>
                    <a:pt x="7128" y="2196"/>
                  </a:cubicBezTo>
                  <a:cubicBezTo>
                    <a:pt x="6261" y="1582"/>
                    <a:pt x="5203" y="1054"/>
                    <a:pt x="4231" y="610"/>
                  </a:cubicBezTo>
                  <a:cubicBezTo>
                    <a:pt x="3748" y="376"/>
                    <a:pt x="3134" y="0"/>
                    <a:pt x="25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99" name="Google Shape;1399;p27"/>
          <p:cNvGrpSpPr/>
          <p:nvPr/>
        </p:nvGrpSpPr>
        <p:grpSpPr>
          <a:xfrm>
            <a:off x="9922634" y="403433"/>
            <a:ext cx="2108966" cy="2180600"/>
            <a:chOff x="7289575" y="226375"/>
            <a:chExt cx="1581725" cy="1635450"/>
          </a:xfrm>
        </p:grpSpPr>
        <p:sp>
          <p:nvSpPr>
            <p:cNvPr id="1400" name="Google Shape;1400;p27"/>
            <p:cNvSpPr/>
            <p:nvPr/>
          </p:nvSpPr>
          <p:spPr>
            <a:xfrm>
              <a:off x="7987750" y="1418100"/>
              <a:ext cx="286600" cy="443725"/>
            </a:xfrm>
            <a:custGeom>
              <a:avLst/>
              <a:gdLst/>
              <a:ahLst/>
              <a:cxnLst/>
              <a:rect l="l" t="t" r="r" b="b"/>
              <a:pathLst>
                <a:path w="11464" h="17749" extrusionOk="0">
                  <a:moveTo>
                    <a:pt x="2985" y="1"/>
                  </a:moveTo>
                  <a:cubicBezTo>
                    <a:pt x="2864" y="1"/>
                    <a:pt x="2736" y="62"/>
                    <a:pt x="2645" y="209"/>
                  </a:cubicBezTo>
                  <a:cubicBezTo>
                    <a:pt x="1333" y="2324"/>
                    <a:pt x="530" y="4693"/>
                    <a:pt x="191" y="7167"/>
                  </a:cubicBezTo>
                  <a:cubicBezTo>
                    <a:pt x="1" y="9007"/>
                    <a:pt x="85" y="10868"/>
                    <a:pt x="191" y="12708"/>
                  </a:cubicBezTo>
                  <a:cubicBezTo>
                    <a:pt x="191" y="12889"/>
                    <a:pt x="418" y="13023"/>
                    <a:pt x="623" y="13023"/>
                  </a:cubicBezTo>
                  <a:cubicBezTo>
                    <a:pt x="730" y="13023"/>
                    <a:pt x="831" y="12986"/>
                    <a:pt x="889" y="12899"/>
                  </a:cubicBezTo>
                  <a:cubicBezTo>
                    <a:pt x="1268" y="12006"/>
                    <a:pt x="1776" y="11166"/>
                    <a:pt x="2360" y="10405"/>
                  </a:cubicBezTo>
                  <a:lnTo>
                    <a:pt x="2360" y="10405"/>
                  </a:lnTo>
                  <a:cubicBezTo>
                    <a:pt x="2211" y="12812"/>
                    <a:pt x="2542" y="15202"/>
                    <a:pt x="3448" y="17467"/>
                  </a:cubicBezTo>
                  <a:cubicBezTo>
                    <a:pt x="3493" y="17659"/>
                    <a:pt x="3617" y="17748"/>
                    <a:pt x="3748" y="17748"/>
                  </a:cubicBezTo>
                  <a:cubicBezTo>
                    <a:pt x="3862" y="17748"/>
                    <a:pt x="3983" y="17680"/>
                    <a:pt x="4062" y="17552"/>
                  </a:cubicBezTo>
                  <a:cubicBezTo>
                    <a:pt x="5107" y="15950"/>
                    <a:pt x="5884" y="14159"/>
                    <a:pt x="6338" y="12299"/>
                  </a:cubicBezTo>
                  <a:lnTo>
                    <a:pt x="6338" y="12299"/>
                  </a:lnTo>
                  <a:cubicBezTo>
                    <a:pt x="6501" y="12975"/>
                    <a:pt x="6677" y="13662"/>
                    <a:pt x="6874" y="14379"/>
                  </a:cubicBezTo>
                  <a:cubicBezTo>
                    <a:pt x="6874" y="14558"/>
                    <a:pt x="7027" y="14657"/>
                    <a:pt x="7180" y="14657"/>
                  </a:cubicBezTo>
                  <a:cubicBezTo>
                    <a:pt x="7262" y="14657"/>
                    <a:pt x="7344" y="14628"/>
                    <a:pt x="7403" y="14570"/>
                  </a:cubicBezTo>
                  <a:cubicBezTo>
                    <a:pt x="10491" y="11038"/>
                    <a:pt x="11464" y="5750"/>
                    <a:pt x="11295" y="1161"/>
                  </a:cubicBezTo>
                  <a:cubicBezTo>
                    <a:pt x="11242" y="949"/>
                    <a:pt x="11041" y="844"/>
                    <a:pt x="10864" y="844"/>
                  </a:cubicBezTo>
                  <a:cubicBezTo>
                    <a:pt x="10687" y="844"/>
                    <a:pt x="10533" y="949"/>
                    <a:pt x="10576" y="1161"/>
                  </a:cubicBezTo>
                  <a:cubicBezTo>
                    <a:pt x="10757" y="5296"/>
                    <a:pt x="9957" y="10201"/>
                    <a:pt x="7350" y="13564"/>
                  </a:cubicBezTo>
                  <a:lnTo>
                    <a:pt x="7350" y="13564"/>
                  </a:lnTo>
                  <a:cubicBezTo>
                    <a:pt x="7134" y="12577"/>
                    <a:pt x="6899" y="11635"/>
                    <a:pt x="6621" y="10678"/>
                  </a:cubicBezTo>
                  <a:cubicBezTo>
                    <a:pt x="6578" y="10509"/>
                    <a:pt x="6425" y="10424"/>
                    <a:pt x="6282" y="10424"/>
                  </a:cubicBezTo>
                  <a:cubicBezTo>
                    <a:pt x="6139" y="10424"/>
                    <a:pt x="6007" y="10509"/>
                    <a:pt x="6007" y="10678"/>
                  </a:cubicBezTo>
                  <a:cubicBezTo>
                    <a:pt x="5683" y="12832"/>
                    <a:pt x="4930" y="14831"/>
                    <a:pt x="3824" y="16629"/>
                  </a:cubicBezTo>
                  <a:lnTo>
                    <a:pt x="3824" y="16629"/>
                  </a:lnTo>
                  <a:cubicBezTo>
                    <a:pt x="3049" y="14279"/>
                    <a:pt x="2864" y="11858"/>
                    <a:pt x="3173" y="9367"/>
                  </a:cubicBezTo>
                  <a:cubicBezTo>
                    <a:pt x="3173" y="9160"/>
                    <a:pt x="2982" y="8918"/>
                    <a:pt x="2770" y="8918"/>
                  </a:cubicBezTo>
                  <a:cubicBezTo>
                    <a:pt x="2700" y="8918"/>
                    <a:pt x="2628" y="8944"/>
                    <a:pt x="2560" y="9007"/>
                  </a:cubicBezTo>
                  <a:cubicBezTo>
                    <a:pt x="1921" y="9768"/>
                    <a:pt x="1336" y="10573"/>
                    <a:pt x="830" y="11462"/>
                  </a:cubicBezTo>
                  <a:lnTo>
                    <a:pt x="830" y="11462"/>
                  </a:lnTo>
                  <a:cubicBezTo>
                    <a:pt x="778" y="10206"/>
                    <a:pt x="762" y="8951"/>
                    <a:pt x="889" y="7696"/>
                  </a:cubicBezTo>
                  <a:cubicBezTo>
                    <a:pt x="1058" y="5137"/>
                    <a:pt x="1947" y="2662"/>
                    <a:pt x="3258" y="547"/>
                  </a:cubicBezTo>
                  <a:cubicBezTo>
                    <a:pt x="3442" y="250"/>
                    <a:pt x="3228" y="1"/>
                    <a:pt x="29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1" name="Google Shape;1401;p27"/>
            <p:cNvSpPr/>
            <p:nvPr/>
          </p:nvSpPr>
          <p:spPr>
            <a:xfrm>
              <a:off x="8288500" y="913725"/>
              <a:ext cx="179900" cy="124075"/>
            </a:xfrm>
            <a:custGeom>
              <a:avLst/>
              <a:gdLst/>
              <a:ahLst/>
              <a:cxnLst/>
              <a:rect l="l" t="t" r="r" b="b"/>
              <a:pathLst>
                <a:path w="7196" h="4963" extrusionOk="0">
                  <a:moveTo>
                    <a:pt x="3696" y="713"/>
                  </a:moveTo>
                  <a:cubicBezTo>
                    <a:pt x="4013" y="713"/>
                    <a:pt x="4329" y="747"/>
                    <a:pt x="4637" y="821"/>
                  </a:cubicBezTo>
                  <a:cubicBezTo>
                    <a:pt x="5165" y="990"/>
                    <a:pt x="5694" y="1350"/>
                    <a:pt x="5863" y="1878"/>
                  </a:cubicBezTo>
                  <a:cubicBezTo>
                    <a:pt x="6138" y="2661"/>
                    <a:pt x="5419" y="3359"/>
                    <a:pt x="4806" y="3718"/>
                  </a:cubicBezTo>
                  <a:cubicBezTo>
                    <a:pt x="4213" y="3991"/>
                    <a:pt x="3305" y="4251"/>
                    <a:pt x="2559" y="4251"/>
                  </a:cubicBezTo>
                  <a:cubicBezTo>
                    <a:pt x="2321" y="4251"/>
                    <a:pt x="2098" y="4224"/>
                    <a:pt x="1908" y="4163"/>
                  </a:cubicBezTo>
                  <a:cubicBezTo>
                    <a:pt x="935" y="3888"/>
                    <a:pt x="1274" y="2830"/>
                    <a:pt x="1633" y="2217"/>
                  </a:cubicBezTo>
                  <a:cubicBezTo>
                    <a:pt x="1993" y="1688"/>
                    <a:pt x="2331" y="1244"/>
                    <a:pt x="2775" y="821"/>
                  </a:cubicBezTo>
                  <a:cubicBezTo>
                    <a:pt x="2785" y="813"/>
                    <a:pt x="2794" y="806"/>
                    <a:pt x="2803" y="798"/>
                  </a:cubicBezTo>
                  <a:lnTo>
                    <a:pt x="2803" y="798"/>
                  </a:lnTo>
                  <a:cubicBezTo>
                    <a:pt x="3099" y="743"/>
                    <a:pt x="3398" y="713"/>
                    <a:pt x="3696" y="713"/>
                  </a:cubicBezTo>
                  <a:close/>
                  <a:moveTo>
                    <a:pt x="3763" y="0"/>
                  </a:moveTo>
                  <a:cubicBezTo>
                    <a:pt x="2751" y="0"/>
                    <a:pt x="1697" y="316"/>
                    <a:pt x="851" y="715"/>
                  </a:cubicBezTo>
                  <a:cubicBezTo>
                    <a:pt x="534" y="883"/>
                    <a:pt x="775" y="1379"/>
                    <a:pt x="1069" y="1379"/>
                  </a:cubicBezTo>
                  <a:cubicBezTo>
                    <a:pt x="1108" y="1379"/>
                    <a:pt x="1149" y="1370"/>
                    <a:pt x="1189" y="1350"/>
                  </a:cubicBezTo>
                  <a:cubicBezTo>
                    <a:pt x="1290" y="1299"/>
                    <a:pt x="1393" y="1251"/>
                    <a:pt x="1497" y="1205"/>
                  </a:cubicBezTo>
                  <a:lnTo>
                    <a:pt x="1497" y="1205"/>
                  </a:lnTo>
                  <a:cubicBezTo>
                    <a:pt x="715" y="2176"/>
                    <a:pt x="1" y="3498"/>
                    <a:pt x="935" y="4416"/>
                  </a:cubicBezTo>
                  <a:cubicBezTo>
                    <a:pt x="1332" y="4813"/>
                    <a:pt x="1901" y="4962"/>
                    <a:pt x="2512" y="4962"/>
                  </a:cubicBezTo>
                  <a:cubicBezTo>
                    <a:pt x="3533" y="4962"/>
                    <a:pt x="4673" y="4546"/>
                    <a:pt x="5335" y="4163"/>
                  </a:cubicBezTo>
                  <a:cubicBezTo>
                    <a:pt x="6667" y="3359"/>
                    <a:pt x="7196" y="1688"/>
                    <a:pt x="5863" y="631"/>
                  </a:cubicBezTo>
                  <a:cubicBezTo>
                    <a:pt x="5256" y="178"/>
                    <a:pt x="4521" y="0"/>
                    <a:pt x="37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2" name="Google Shape;1402;p27"/>
            <p:cNvSpPr/>
            <p:nvPr/>
          </p:nvSpPr>
          <p:spPr>
            <a:xfrm>
              <a:off x="8143000" y="1020625"/>
              <a:ext cx="206550" cy="428775"/>
            </a:xfrm>
            <a:custGeom>
              <a:avLst/>
              <a:gdLst/>
              <a:ahLst/>
              <a:cxnLst/>
              <a:rect l="l" t="t" r="r" b="b"/>
              <a:pathLst>
                <a:path w="8262" h="17151" extrusionOk="0">
                  <a:moveTo>
                    <a:pt x="7749" y="1"/>
                  </a:moveTo>
                  <a:cubicBezTo>
                    <a:pt x="7642" y="1"/>
                    <a:pt x="7533" y="42"/>
                    <a:pt x="7453" y="140"/>
                  </a:cubicBezTo>
                  <a:cubicBezTo>
                    <a:pt x="4027" y="5174"/>
                    <a:pt x="1468" y="10821"/>
                    <a:pt x="51" y="16721"/>
                  </a:cubicBezTo>
                  <a:cubicBezTo>
                    <a:pt x="1" y="16984"/>
                    <a:pt x="225" y="17151"/>
                    <a:pt x="434" y="17151"/>
                  </a:cubicBezTo>
                  <a:cubicBezTo>
                    <a:pt x="578" y="17151"/>
                    <a:pt x="714" y="17072"/>
                    <a:pt x="749" y="16891"/>
                  </a:cubicBezTo>
                  <a:cubicBezTo>
                    <a:pt x="2166" y="11075"/>
                    <a:pt x="4641" y="5533"/>
                    <a:pt x="8067" y="500"/>
                  </a:cubicBezTo>
                  <a:cubicBezTo>
                    <a:pt x="8262" y="245"/>
                    <a:pt x="8010" y="1"/>
                    <a:pt x="77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3" name="Google Shape;1403;p27"/>
            <p:cNvSpPr/>
            <p:nvPr/>
          </p:nvSpPr>
          <p:spPr>
            <a:xfrm>
              <a:off x="8379325" y="790075"/>
              <a:ext cx="102300" cy="138150"/>
            </a:xfrm>
            <a:custGeom>
              <a:avLst/>
              <a:gdLst/>
              <a:ahLst/>
              <a:cxnLst/>
              <a:rect l="l" t="t" r="r" b="b"/>
              <a:pathLst>
                <a:path w="4092" h="5526" extrusionOk="0">
                  <a:moveTo>
                    <a:pt x="3594" y="0"/>
                  </a:moveTo>
                  <a:cubicBezTo>
                    <a:pt x="3516" y="0"/>
                    <a:pt x="3437" y="35"/>
                    <a:pt x="3372" y="120"/>
                  </a:cubicBezTo>
                  <a:cubicBezTo>
                    <a:pt x="1976" y="1537"/>
                    <a:pt x="919" y="3208"/>
                    <a:pt x="115" y="4963"/>
                  </a:cubicBezTo>
                  <a:cubicBezTo>
                    <a:pt x="1" y="5264"/>
                    <a:pt x="245" y="5526"/>
                    <a:pt x="467" y="5526"/>
                  </a:cubicBezTo>
                  <a:cubicBezTo>
                    <a:pt x="573" y="5526"/>
                    <a:pt x="674" y="5466"/>
                    <a:pt x="729" y="5323"/>
                  </a:cubicBezTo>
                  <a:cubicBezTo>
                    <a:pt x="1448" y="3546"/>
                    <a:pt x="2505" y="1960"/>
                    <a:pt x="3816" y="649"/>
                  </a:cubicBezTo>
                  <a:cubicBezTo>
                    <a:pt x="4091" y="374"/>
                    <a:pt x="3847" y="0"/>
                    <a:pt x="3594" y="0"/>
                  </a:cubicBezTo>
                  <a:close/>
                </a:path>
              </a:pathLst>
            </a:custGeom>
            <a:solidFill>
              <a:srgbClr val="2537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4" name="Google Shape;1404;p27"/>
            <p:cNvSpPr/>
            <p:nvPr/>
          </p:nvSpPr>
          <p:spPr>
            <a:xfrm>
              <a:off x="7952850" y="1048675"/>
              <a:ext cx="225000" cy="228500"/>
            </a:xfrm>
            <a:custGeom>
              <a:avLst/>
              <a:gdLst/>
              <a:ahLst/>
              <a:cxnLst/>
              <a:rect l="l" t="t" r="r" b="b"/>
              <a:pathLst>
                <a:path w="9000" h="9140" extrusionOk="0">
                  <a:moveTo>
                    <a:pt x="8421" y="1"/>
                  </a:moveTo>
                  <a:cubicBezTo>
                    <a:pt x="8341" y="1"/>
                    <a:pt x="8260" y="23"/>
                    <a:pt x="8186" y="76"/>
                  </a:cubicBezTo>
                  <a:cubicBezTo>
                    <a:pt x="6600" y="1577"/>
                    <a:pt x="4929" y="3164"/>
                    <a:pt x="3258" y="4665"/>
                  </a:cubicBezTo>
                  <a:cubicBezTo>
                    <a:pt x="2010" y="5807"/>
                    <a:pt x="699" y="6949"/>
                    <a:pt x="86" y="8641"/>
                  </a:cubicBezTo>
                  <a:cubicBezTo>
                    <a:pt x="1" y="8810"/>
                    <a:pt x="255" y="8980"/>
                    <a:pt x="424" y="9064"/>
                  </a:cubicBezTo>
                  <a:cubicBezTo>
                    <a:pt x="810" y="9116"/>
                    <a:pt x="1197" y="9140"/>
                    <a:pt x="1581" y="9140"/>
                  </a:cubicBezTo>
                  <a:cubicBezTo>
                    <a:pt x="2606" y="9140"/>
                    <a:pt x="3616" y="8972"/>
                    <a:pt x="4569" y="8726"/>
                  </a:cubicBezTo>
                  <a:cubicBezTo>
                    <a:pt x="4966" y="8556"/>
                    <a:pt x="4873" y="7981"/>
                    <a:pt x="4532" y="7981"/>
                  </a:cubicBezTo>
                  <a:cubicBezTo>
                    <a:pt x="4492" y="7981"/>
                    <a:pt x="4447" y="7989"/>
                    <a:pt x="4400" y="8007"/>
                  </a:cubicBezTo>
                  <a:cubicBezTo>
                    <a:pt x="3421" y="8271"/>
                    <a:pt x="2454" y="8432"/>
                    <a:pt x="1481" y="8432"/>
                  </a:cubicBezTo>
                  <a:cubicBezTo>
                    <a:pt x="1302" y="8432"/>
                    <a:pt x="1122" y="8427"/>
                    <a:pt x="942" y="8415"/>
                  </a:cubicBezTo>
                  <a:lnTo>
                    <a:pt x="942" y="8415"/>
                  </a:lnTo>
                  <a:cubicBezTo>
                    <a:pt x="1639" y="6876"/>
                    <a:pt x="3086" y="5797"/>
                    <a:pt x="4315" y="4665"/>
                  </a:cubicBezTo>
                  <a:cubicBezTo>
                    <a:pt x="5817" y="3354"/>
                    <a:pt x="7213" y="1937"/>
                    <a:pt x="8715" y="605"/>
                  </a:cubicBezTo>
                  <a:cubicBezTo>
                    <a:pt x="9000" y="336"/>
                    <a:pt x="8726" y="1"/>
                    <a:pt x="84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5" name="Google Shape;1405;p27"/>
            <p:cNvSpPr/>
            <p:nvPr/>
          </p:nvSpPr>
          <p:spPr>
            <a:xfrm>
              <a:off x="8407700" y="1134650"/>
              <a:ext cx="170400" cy="218250"/>
            </a:xfrm>
            <a:custGeom>
              <a:avLst/>
              <a:gdLst/>
              <a:ahLst/>
              <a:cxnLst/>
              <a:rect l="l" t="t" r="r" b="b"/>
              <a:pathLst>
                <a:path w="6816" h="8730" extrusionOk="0">
                  <a:moveTo>
                    <a:pt x="3657" y="1"/>
                  </a:moveTo>
                  <a:cubicBezTo>
                    <a:pt x="3446" y="1"/>
                    <a:pt x="3244" y="176"/>
                    <a:pt x="3295" y="444"/>
                  </a:cubicBezTo>
                  <a:cubicBezTo>
                    <a:pt x="4109" y="2945"/>
                    <a:pt x="5066" y="5303"/>
                    <a:pt x="5822" y="7781"/>
                  </a:cubicBezTo>
                  <a:lnTo>
                    <a:pt x="5822" y="7781"/>
                  </a:lnTo>
                  <a:cubicBezTo>
                    <a:pt x="4107" y="7157"/>
                    <a:pt x="2370" y="6520"/>
                    <a:pt x="567" y="5900"/>
                  </a:cubicBezTo>
                  <a:cubicBezTo>
                    <a:pt x="519" y="5882"/>
                    <a:pt x="475" y="5874"/>
                    <a:pt x="434" y="5874"/>
                  </a:cubicBezTo>
                  <a:cubicBezTo>
                    <a:pt x="93" y="5874"/>
                    <a:pt x="1" y="6447"/>
                    <a:pt x="397" y="6598"/>
                  </a:cubicBezTo>
                  <a:cubicBezTo>
                    <a:pt x="2322" y="7317"/>
                    <a:pt x="4352" y="8015"/>
                    <a:pt x="6298" y="8713"/>
                  </a:cubicBezTo>
                  <a:cubicBezTo>
                    <a:pt x="6332" y="8724"/>
                    <a:pt x="6366" y="8730"/>
                    <a:pt x="6400" y="8730"/>
                  </a:cubicBezTo>
                  <a:cubicBezTo>
                    <a:pt x="6619" y="8730"/>
                    <a:pt x="6815" y="8507"/>
                    <a:pt x="6742" y="8269"/>
                  </a:cubicBezTo>
                  <a:cubicBezTo>
                    <a:pt x="5854" y="5541"/>
                    <a:pt x="4881" y="2897"/>
                    <a:pt x="4014" y="253"/>
                  </a:cubicBezTo>
                  <a:cubicBezTo>
                    <a:pt x="3938" y="77"/>
                    <a:pt x="3796" y="1"/>
                    <a:pt x="36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6" name="Google Shape;1406;p27"/>
            <p:cNvSpPr/>
            <p:nvPr/>
          </p:nvSpPr>
          <p:spPr>
            <a:xfrm>
              <a:off x="8054475" y="1297275"/>
              <a:ext cx="364575" cy="53125"/>
            </a:xfrm>
            <a:custGeom>
              <a:avLst/>
              <a:gdLst/>
              <a:ahLst/>
              <a:cxnLst/>
              <a:rect l="l" t="t" r="r" b="b"/>
              <a:pathLst>
                <a:path w="14583" h="2125" extrusionOk="0">
                  <a:moveTo>
                    <a:pt x="14079" y="1"/>
                  </a:moveTo>
                  <a:cubicBezTo>
                    <a:pt x="14053" y="1"/>
                    <a:pt x="14026" y="3"/>
                    <a:pt x="13998" y="9"/>
                  </a:cubicBezTo>
                  <a:cubicBezTo>
                    <a:pt x="11126" y="952"/>
                    <a:pt x="8133" y="1417"/>
                    <a:pt x="5124" y="1417"/>
                  </a:cubicBezTo>
                  <a:cubicBezTo>
                    <a:pt x="3612" y="1417"/>
                    <a:pt x="2096" y="1299"/>
                    <a:pt x="589" y="1066"/>
                  </a:cubicBezTo>
                  <a:cubicBezTo>
                    <a:pt x="565" y="1061"/>
                    <a:pt x="541" y="1059"/>
                    <a:pt x="519" y="1059"/>
                  </a:cubicBezTo>
                  <a:cubicBezTo>
                    <a:pt x="146" y="1059"/>
                    <a:pt x="1" y="1684"/>
                    <a:pt x="420" y="1764"/>
                  </a:cubicBezTo>
                  <a:cubicBezTo>
                    <a:pt x="1955" y="2004"/>
                    <a:pt x="3499" y="2124"/>
                    <a:pt x="5042" y="2124"/>
                  </a:cubicBezTo>
                  <a:cubicBezTo>
                    <a:pt x="8114" y="2124"/>
                    <a:pt x="11183" y="1650"/>
                    <a:pt x="14167" y="706"/>
                  </a:cubicBezTo>
                  <a:cubicBezTo>
                    <a:pt x="14583" y="548"/>
                    <a:pt x="14461" y="1"/>
                    <a:pt x="140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7" name="Google Shape;1407;p27"/>
            <p:cNvSpPr/>
            <p:nvPr/>
          </p:nvSpPr>
          <p:spPr>
            <a:xfrm>
              <a:off x="7999325" y="577650"/>
              <a:ext cx="178275" cy="176325"/>
            </a:xfrm>
            <a:custGeom>
              <a:avLst/>
              <a:gdLst/>
              <a:ahLst/>
              <a:cxnLst/>
              <a:rect l="l" t="t" r="r" b="b"/>
              <a:pathLst>
                <a:path w="7131" h="7053" extrusionOk="0">
                  <a:moveTo>
                    <a:pt x="1374" y="1457"/>
                  </a:moveTo>
                  <a:cubicBezTo>
                    <a:pt x="1676" y="1791"/>
                    <a:pt x="2027" y="2080"/>
                    <a:pt x="2456" y="2272"/>
                  </a:cubicBezTo>
                  <a:cubicBezTo>
                    <a:pt x="2701" y="2367"/>
                    <a:pt x="2917" y="2405"/>
                    <a:pt x="3117" y="2405"/>
                  </a:cubicBezTo>
                  <a:cubicBezTo>
                    <a:pt x="3627" y="2405"/>
                    <a:pt x="4026" y="2158"/>
                    <a:pt x="4503" y="1985"/>
                  </a:cubicBezTo>
                  <a:lnTo>
                    <a:pt x="4503" y="1985"/>
                  </a:lnTo>
                  <a:cubicBezTo>
                    <a:pt x="4403" y="2144"/>
                    <a:pt x="4283" y="2295"/>
                    <a:pt x="4127" y="2441"/>
                  </a:cubicBezTo>
                  <a:cubicBezTo>
                    <a:pt x="4043" y="2632"/>
                    <a:pt x="4043" y="2886"/>
                    <a:pt x="4212" y="2970"/>
                  </a:cubicBezTo>
                  <a:cubicBezTo>
                    <a:pt x="4741" y="3235"/>
                    <a:pt x="5202" y="3529"/>
                    <a:pt x="5618" y="3871"/>
                  </a:cubicBezTo>
                  <a:lnTo>
                    <a:pt x="5618" y="3871"/>
                  </a:lnTo>
                  <a:cubicBezTo>
                    <a:pt x="5414" y="3847"/>
                    <a:pt x="5207" y="3830"/>
                    <a:pt x="5009" y="3830"/>
                  </a:cubicBezTo>
                  <a:cubicBezTo>
                    <a:pt x="4613" y="3830"/>
                    <a:pt x="4257" y="3898"/>
                    <a:pt x="4043" y="4112"/>
                  </a:cubicBezTo>
                  <a:cubicBezTo>
                    <a:pt x="3786" y="4418"/>
                    <a:pt x="3762" y="5020"/>
                    <a:pt x="3809" y="5593"/>
                  </a:cubicBezTo>
                  <a:lnTo>
                    <a:pt x="3809" y="5593"/>
                  </a:lnTo>
                  <a:cubicBezTo>
                    <a:pt x="3554" y="5178"/>
                    <a:pt x="3309" y="4765"/>
                    <a:pt x="2795" y="4556"/>
                  </a:cubicBezTo>
                  <a:cubicBezTo>
                    <a:pt x="2641" y="4511"/>
                    <a:pt x="2483" y="4491"/>
                    <a:pt x="2324" y="4491"/>
                  </a:cubicBezTo>
                  <a:cubicBezTo>
                    <a:pt x="1934" y="4491"/>
                    <a:pt x="1537" y="4614"/>
                    <a:pt x="1164" y="4794"/>
                  </a:cubicBezTo>
                  <a:lnTo>
                    <a:pt x="1164" y="4794"/>
                  </a:lnTo>
                  <a:cubicBezTo>
                    <a:pt x="1335" y="4382"/>
                    <a:pt x="1511" y="3986"/>
                    <a:pt x="1653" y="3584"/>
                  </a:cubicBezTo>
                  <a:cubicBezTo>
                    <a:pt x="1709" y="3459"/>
                    <a:pt x="1686" y="3354"/>
                    <a:pt x="1621" y="3280"/>
                  </a:cubicBezTo>
                  <a:lnTo>
                    <a:pt x="1621" y="3280"/>
                  </a:lnTo>
                  <a:cubicBezTo>
                    <a:pt x="1479" y="2657"/>
                    <a:pt x="1397" y="2061"/>
                    <a:pt x="1374" y="1457"/>
                  </a:cubicBezTo>
                  <a:close/>
                  <a:moveTo>
                    <a:pt x="1017" y="1"/>
                  </a:moveTo>
                  <a:cubicBezTo>
                    <a:pt x="845" y="1"/>
                    <a:pt x="680" y="120"/>
                    <a:pt x="680" y="327"/>
                  </a:cubicBezTo>
                  <a:cubicBezTo>
                    <a:pt x="598" y="1432"/>
                    <a:pt x="675" y="2458"/>
                    <a:pt x="929" y="3481"/>
                  </a:cubicBezTo>
                  <a:lnTo>
                    <a:pt x="929" y="3481"/>
                  </a:lnTo>
                  <a:cubicBezTo>
                    <a:pt x="664" y="4158"/>
                    <a:pt x="415" y="4856"/>
                    <a:pt x="67" y="5614"/>
                  </a:cubicBezTo>
                  <a:cubicBezTo>
                    <a:pt x="1" y="5827"/>
                    <a:pt x="203" y="6028"/>
                    <a:pt x="415" y="6028"/>
                  </a:cubicBezTo>
                  <a:cubicBezTo>
                    <a:pt x="476" y="6028"/>
                    <a:pt x="539" y="6011"/>
                    <a:pt x="595" y="5973"/>
                  </a:cubicBezTo>
                  <a:cubicBezTo>
                    <a:pt x="1070" y="5611"/>
                    <a:pt x="1634" y="5248"/>
                    <a:pt x="2177" y="5248"/>
                  </a:cubicBezTo>
                  <a:cubicBezTo>
                    <a:pt x="2553" y="5248"/>
                    <a:pt x="2919" y="5422"/>
                    <a:pt x="3239" y="5889"/>
                  </a:cubicBezTo>
                  <a:cubicBezTo>
                    <a:pt x="3514" y="6333"/>
                    <a:pt x="3683" y="6671"/>
                    <a:pt x="4127" y="7031"/>
                  </a:cubicBezTo>
                  <a:cubicBezTo>
                    <a:pt x="4157" y="7046"/>
                    <a:pt x="4193" y="7053"/>
                    <a:pt x="4231" y="7053"/>
                  </a:cubicBezTo>
                  <a:cubicBezTo>
                    <a:pt x="4412" y="7053"/>
                    <a:pt x="4656" y="6898"/>
                    <a:pt x="4656" y="6671"/>
                  </a:cubicBezTo>
                  <a:cubicBezTo>
                    <a:pt x="4656" y="6333"/>
                    <a:pt x="4381" y="4916"/>
                    <a:pt x="4656" y="4641"/>
                  </a:cubicBezTo>
                  <a:cubicBezTo>
                    <a:pt x="4716" y="4601"/>
                    <a:pt x="4835" y="4586"/>
                    <a:pt x="4989" y="4586"/>
                  </a:cubicBezTo>
                  <a:cubicBezTo>
                    <a:pt x="5488" y="4586"/>
                    <a:pt x="6347" y="4747"/>
                    <a:pt x="6686" y="4747"/>
                  </a:cubicBezTo>
                  <a:cubicBezTo>
                    <a:pt x="6940" y="4747"/>
                    <a:pt x="7130" y="4303"/>
                    <a:pt x="6856" y="4112"/>
                  </a:cubicBezTo>
                  <a:cubicBezTo>
                    <a:pt x="6337" y="3522"/>
                    <a:pt x="5681" y="2992"/>
                    <a:pt x="4967" y="2625"/>
                  </a:cubicBezTo>
                  <a:lnTo>
                    <a:pt x="4967" y="2625"/>
                  </a:lnTo>
                  <a:cubicBezTo>
                    <a:pt x="5228" y="2298"/>
                    <a:pt x="5404" y="1965"/>
                    <a:pt x="5544" y="1574"/>
                  </a:cubicBezTo>
                  <a:cubicBezTo>
                    <a:pt x="5618" y="1336"/>
                    <a:pt x="5484" y="1114"/>
                    <a:pt x="5282" y="1114"/>
                  </a:cubicBezTo>
                  <a:cubicBezTo>
                    <a:pt x="5251" y="1114"/>
                    <a:pt x="5219" y="1119"/>
                    <a:pt x="5185" y="1130"/>
                  </a:cubicBezTo>
                  <a:cubicBezTo>
                    <a:pt x="4487" y="1130"/>
                    <a:pt x="3852" y="1744"/>
                    <a:pt x="3239" y="1744"/>
                  </a:cubicBezTo>
                  <a:cubicBezTo>
                    <a:pt x="2372" y="1744"/>
                    <a:pt x="1737" y="771"/>
                    <a:pt x="1314" y="157"/>
                  </a:cubicBezTo>
                  <a:cubicBezTo>
                    <a:pt x="1240" y="50"/>
                    <a:pt x="1127" y="1"/>
                    <a:pt x="1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8" name="Google Shape;1408;p27"/>
            <p:cNvSpPr/>
            <p:nvPr/>
          </p:nvSpPr>
          <p:spPr>
            <a:xfrm>
              <a:off x="7772025" y="973500"/>
              <a:ext cx="158650" cy="183525"/>
            </a:xfrm>
            <a:custGeom>
              <a:avLst/>
              <a:gdLst/>
              <a:ahLst/>
              <a:cxnLst/>
              <a:rect l="l" t="t" r="r" b="b"/>
              <a:pathLst>
                <a:path w="6346" h="7341" extrusionOk="0">
                  <a:moveTo>
                    <a:pt x="4778" y="1040"/>
                  </a:moveTo>
                  <a:cubicBezTo>
                    <a:pt x="4470" y="1540"/>
                    <a:pt x="4264" y="2068"/>
                    <a:pt x="4315" y="2660"/>
                  </a:cubicBezTo>
                  <a:cubicBezTo>
                    <a:pt x="4315" y="3409"/>
                    <a:pt x="4803" y="3797"/>
                    <a:pt x="5216" y="4245"/>
                  </a:cubicBezTo>
                  <a:lnTo>
                    <a:pt x="5216" y="4245"/>
                  </a:lnTo>
                  <a:cubicBezTo>
                    <a:pt x="5039" y="4200"/>
                    <a:pt x="4867" y="4138"/>
                    <a:pt x="4675" y="4056"/>
                  </a:cubicBezTo>
                  <a:cubicBezTo>
                    <a:pt x="4599" y="4009"/>
                    <a:pt x="4531" y="3988"/>
                    <a:pt x="4471" y="3988"/>
                  </a:cubicBezTo>
                  <a:cubicBezTo>
                    <a:pt x="4313" y="3988"/>
                    <a:pt x="4207" y="4132"/>
                    <a:pt x="4146" y="4331"/>
                  </a:cubicBezTo>
                  <a:cubicBezTo>
                    <a:pt x="4090" y="4902"/>
                    <a:pt x="3952" y="5446"/>
                    <a:pt x="3737" y="5975"/>
                  </a:cubicBezTo>
                  <a:lnTo>
                    <a:pt x="3737" y="5975"/>
                  </a:lnTo>
                  <a:cubicBezTo>
                    <a:pt x="3659" y="5657"/>
                    <a:pt x="3568" y="5343"/>
                    <a:pt x="3427" y="5029"/>
                  </a:cubicBezTo>
                  <a:cubicBezTo>
                    <a:pt x="3342" y="4859"/>
                    <a:pt x="3258" y="4584"/>
                    <a:pt x="3004" y="4415"/>
                  </a:cubicBezTo>
                  <a:cubicBezTo>
                    <a:pt x="2952" y="4399"/>
                    <a:pt x="2896" y="4392"/>
                    <a:pt x="2839" y="4392"/>
                  </a:cubicBezTo>
                  <a:cubicBezTo>
                    <a:pt x="2596" y="4392"/>
                    <a:pt x="2321" y="4516"/>
                    <a:pt x="2116" y="4584"/>
                  </a:cubicBezTo>
                  <a:cubicBezTo>
                    <a:pt x="1906" y="4660"/>
                    <a:pt x="1695" y="4732"/>
                    <a:pt x="1485" y="4808"/>
                  </a:cubicBezTo>
                  <a:lnTo>
                    <a:pt x="1485" y="4808"/>
                  </a:lnTo>
                  <a:cubicBezTo>
                    <a:pt x="1865" y="4331"/>
                    <a:pt x="2315" y="3906"/>
                    <a:pt x="2200" y="3189"/>
                  </a:cubicBezTo>
                  <a:cubicBezTo>
                    <a:pt x="2153" y="2691"/>
                    <a:pt x="1880" y="2279"/>
                    <a:pt x="1525" y="1935"/>
                  </a:cubicBezTo>
                  <a:lnTo>
                    <a:pt x="1525" y="1935"/>
                  </a:lnTo>
                  <a:cubicBezTo>
                    <a:pt x="1957" y="1958"/>
                    <a:pt x="2388" y="1979"/>
                    <a:pt x="2814" y="2025"/>
                  </a:cubicBezTo>
                  <a:cubicBezTo>
                    <a:pt x="2937" y="2025"/>
                    <a:pt x="3026" y="1972"/>
                    <a:pt x="3081" y="1894"/>
                  </a:cubicBezTo>
                  <a:lnTo>
                    <a:pt x="3081" y="1894"/>
                  </a:lnTo>
                  <a:cubicBezTo>
                    <a:pt x="3624" y="1567"/>
                    <a:pt x="4178" y="1273"/>
                    <a:pt x="4778" y="1040"/>
                  </a:cubicBezTo>
                  <a:close/>
                  <a:moveTo>
                    <a:pt x="5747" y="0"/>
                  </a:moveTo>
                  <a:cubicBezTo>
                    <a:pt x="5716" y="0"/>
                    <a:pt x="5683" y="5"/>
                    <a:pt x="5648" y="16"/>
                  </a:cubicBezTo>
                  <a:cubicBezTo>
                    <a:pt x="4494" y="268"/>
                    <a:pt x="3548" y="707"/>
                    <a:pt x="2666" y="1312"/>
                  </a:cubicBezTo>
                  <a:lnTo>
                    <a:pt x="2666" y="1312"/>
                  </a:lnTo>
                  <a:cubicBezTo>
                    <a:pt x="1931" y="1242"/>
                    <a:pt x="1178" y="1238"/>
                    <a:pt x="445" y="1158"/>
                  </a:cubicBezTo>
                  <a:cubicBezTo>
                    <a:pt x="85" y="1158"/>
                    <a:pt x="1" y="1602"/>
                    <a:pt x="255" y="1772"/>
                  </a:cubicBezTo>
                  <a:cubicBezTo>
                    <a:pt x="1058" y="2385"/>
                    <a:pt x="1947" y="3083"/>
                    <a:pt x="1228" y="4056"/>
                  </a:cubicBezTo>
                  <a:cubicBezTo>
                    <a:pt x="889" y="4584"/>
                    <a:pt x="530" y="4859"/>
                    <a:pt x="360" y="5388"/>
                  </a:cubicBezTo>
                  <a:cubicBezTo>
                    <a:pt x="272" y="5672"/>
                    <a:pt x="511" y="5852"/>
                    <a:pt x="753" y="5852"/>
                  </a:cubicBezTo>
                  <a:cubicBezTo>
                    <a:pt x="799" y="5852"/>
                    <a:pt x="845" y="5846"/>
                    <a:pt x="889" y="5832"/>
                  </a:cubicBezTo>
                  <a:cubicBezTo>
                    <a:pt x="1160" y="5680"/>
                    <a:pt x="1946" y="5202"/>
                    <a:pt x="2477" y="5202"/>
                  </a:cubicBezTo>
                  <a:cubicBezTo>
                    <a:pt x="2609" y="5202"/>
                    <a:pt x="2725" y="5232"/>
                    <a:pt x="2814" y="5304"/>
                  </a:cubicBezTo>
                  <a:cubicBezTo>
                    <a:pt x="2898" y="5388"/>
                    <a:pt x="3004" y="6001"/>
                    <a:pt x="3089" y="6171"/>
                  </a:cubicBezTo>
                  <a:cubicBezTo>
                    <a:pt x="3089" y="6446"/>
                    <a:pt x="3173" y="6784"/>
                    <a:pt x="3258" y="7059"/>
                  </a:cubicBezTo>
                  <a:cubicBezTo>
                    <a:pt x="3303" y="7251"/>
                    <a:pt x="3450" y="7340"/>
                    <a:pt x="3604" y="7340"/>
                  </a:cubicBezTo>
                  <a:cubicBezTo>
                    <a:pt x="3738" y="7340"/>
                    <a:pt x="3877" y="7272"/>
                    <a:pt x="3956" y="7143"/>
                  </a:cubicBezTo>
                  <a:cubicBezTo>
                    <a:pt x="4323" y="6409"/>
                    <a:pt x="4633" y="5688"/>
                    <a:pt x="4777" y="4863"/>
                  </a:cubicBezTo>
                  <a:lnTo>
                    <a:pt x="4777" y="4863"/>
                  </a:lnTo>
                  <a:cubicBezTo>
                    <a:pt x="5157" y="4986"/>
                    <a:pt x="5550" y="5029"/>
                    <a:pt x="5986" y="5029"/>
                  </a:cubicBezTo>
                  <a:cubicBezTo>
                    <a:pt x="6261" y="5029"/>
                    <a:pt x="6346" y="4775"/>
                    <a:pt x="6261" y="4500"/>
                  </a:cubicBezTo>
                  <a:cubicBezTo>
                    <a:pt x="5986" y="3971"/>
                    <a:pt x="5542" y="3717"/>
                    <a:pt x="5204" y="3273"/>
                  </a:cubicBezTo>
                  <a:cubicBezTo>
                    <a:pt x="4675" y="2300"/>
                    <a:pt x="5373" y="1327"/>
                    <a:pt x="5902" y="629"/>
                  </a:cubicBezTo>
                  <a:cubicBezTo>
                    <a:pt x="6148" y="383"/>
                    <a:pt x="6020" y="0"/>
                    <a:pt x="57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9" name="Google Shape;1409;p27"/>
            <p:cNvSpPr/>
            <p:nvPr/>
          </p:nvSpPr>
          <p:spPr>
            <a:xfrm>
              <a:off x="8377975" y="235100"/>
              <a:ext cx="153875" cy="159825"/>
            </a:xfrm>
            <a:custGeom>
              <a:avLst/>
              <a:gdLst/>
              <a:ahLst/>
              <a:cxnLst/>
              <a:rect l="l" t="t" r="r" b="b"/>
              <a:pathLst>
                <a:path w="6155" h="6393" extrusionOk="0">
                  <a:moveTo>
                    <a:pt x="3429" y="1354"/>
                  </a:moveTo>
                  <a:cubicBezTo>
                    <a:pt x="3429" y="1739"/>
                    <a:pt x="3475" y="2121"/>
                    <a:pt x="3617" y="2481"/>
                  </a:cubicBezTo>
                  <a:cubicBezTo>
                    <a:pt x="3899" y="3018"/>
                    <a:pt x="4389" y="3158"/>
                    <a:pt x="4866" y="3350"/>
                  </a:cubicBezTo>
                  <a:lnTo>
                    <a:pt x="4866" y="3350"/>
                  </a:lnTo>
                  <a:cubicBezTo>
                    <a:pt x="4768" y="3363"/>
                    <a:pt x="4668" y="3369"/>
                    <a:pt x="4568" y="3369"/>
                  </a:cubicBezTo>
                  <a:cubicBezTo>
                    <a:pt x="4399" y="3369"/>
                    <a:pt x="4145" y="3538"/>
                    <a:pt x="4230" y="3813"/>
                  </a:cubicBezTo>
                  <a:cubicBezTo>
                    <a:pt x="4351" y="4147"/>
                    <a:pt x="4434" y="4485"/>
                    <a:pt x="4487" y="4824"/>
                  </a:cubicBezTo>
                  <a:lnTo>
                    <a:pt x="4487" y="4824"/>
                  </a:lnTo>
                  <a:cubicBezTo>
                    <a:pt x="4200" y="4519"/>
                    <a:pt x="3869" y="4258"/>
                    <a:pt x="3511" y="4258"/>
                  </a:cubicBezTo>
                  <a:cubicBezTo>
                    <a:pt x="3237" y="4295"/>
                    <a:pt x="2964" y="4510"/>
                    <a:pt x="2722" y="4775"/>
                  </a:cubicBezTo>
                  <a:lnTo>
                    <a:pt x="2722" y="4775"/>
                  </a:lnTo>
                  <a:cubicBezTo>
                    <a:pt x="2770" y="4396"/>
                    <a:pt x="2756" y="4018"/>
                    <a:pt x="2453" y="3644"/>
                  </a:cubicBezTo>
                  <a:cubicBezTo>
                    <a:pt x="2246" y="3385"/>
                    <a:pt x="1948" y="3208"/>
                    <a:pt x="1615" y="3084"/>
                  </a:cubicBezTo>
                  <a:lnTo>
                    <a:pt x="1615" y="3084"/>
                  </a:lnTo>
                  <a:cubicBezTo>
                    <a:pt x="1815" y="2977"/>
                    <a:pt x="2015" y="2870"/>
                    <a:pt x="2222" y="2773"/>
                  </a:cubicBezTo>
                  <a:lnTo>
                    <a:pt x="2222" y="2773"/>
                  </a:lnTo>
                  <a:cubicBezTo>
                    <a:pt x="2244" y="2778"/>
                    <a:pt x="2265" y="2780"/>
                    <a:pt x="2287" y="2780"/>
                  </a:cubicBezTo>
                  <a:cubicBezTo>
                    <a:pt x="2383" y="2780"/>
                    <a:pt x="2479" y="2733"/>
                    <a:pt x="2542" y="2621"/>
                  </a:cubicBezTo>
                  <a:lnTo>
                    <a:pt x="2542" y="2621"/>
                  </a:lnTo>
                  <a:cubicBezTo>
                    <a:pt x="2615" y="2565"/>
                    <a:pt x="2652" y="2493"/>
                    <a:pt x="2660" y="2419"/>
                  </a:cubicBezTo>
                  <a:lnTo>
                    <a:pt x="2660" y="2419"/>
                  </a:lnTo>
                  <a:cubicBezTo>
                    <a:pt x="2888" y="2048"/>
                    <a:pt x="3144" y="1687"/>
                    <a:pt x="3429" y="1354"/>
                  </a:cubicBezTo>
                  <a:close/>
                  <a:moveTo>
                    <a:pt x="3863" y="0"/>
                  </a:moveTo>
                  <a:cubicBezTo>
                    <a:pt x="3776" y="0"/>
                    <a:pt x="3689" y="34"/>
                    <a:pt x="3617" y="112"/>
                  </a:cubicBezTo>
                  <a:cubicBezTo>
                    <a:pt x="3028" y="681"/>
                    <a:pt x="2531" y="1323"/>
                    <a:pt x="2124" y="2054"/>
                  </a:cubicBezTo>
                  <a:lnTo>
                    <a:pt x="2124" y="2054"/>
                  </a:lnTo>
                  <a:cubicBezTo>
                    <a:pt x="2121" y="2055"/>
                    <a:pt x="2118" y="2057"/>
                    <a:pt x="2115" y="2058"/>
                  </a:cubicBezTo>
                  <a:cubicBezTo>
                    <a:pt x="1568" y="2360"/>
                    <a:pt x="1088" y="2611"/>
                    <a:pt x="541" y="2842"/>
                  </a:cubicBezTo>
                  <a:lnTo>
                    <a:pt x="541" y="2842"/>
                  </a:lnTo>
                  <a:cubicBezTo>
                    <a:pt x="537" y="2842"/>
                    <a:pt x="533" y="2841"/>
                    <a:pt x="529" y="2841"/>
                  </a:cubicBezTo>
                  <a:lnTo>
                    <a:pt x="529" y="2841"/>
                  </a:lnTo>
                  <a:cubicBezTo>
                    <a:pt x="529" y="2842"/>
                    <a:pt x="530" y="2844"/>
                    <a:pt x="531" y="2846"/>
                  </a:cubicBezTo>
                  <a:lnTo>
                    <a:pt x="531" y="2846"/>
                  </a:lnTo>
                  <a:cubicBezTo>
                    <a:pt x="468" y="2873"/>
                    <a:pt x="404" y="2899"/>
                    <a:pt x="339" y="2925"/>
                  </a:cubicBezTo>
                  <a:cubicBezTo>
                    <a:pt x="0" y="3115"/>
                    <a:pt x="254" y="3538"/>
                    <a:pt x="529" y="3538"/>
                  </a:cubicBezTo>
                  <a:cubicBezTo>
                    <a:pt x="1142" y="3644"/>
                    <a:pt x="1925" y="3729"/>
                    <a:pt x="2030" y="4511"/>
                  </a:cubicBezTo>
                  <a:cubicBezTo>
                    <a:pt x="2115" y="5040"/>
                    <a:pt x="1840" y="5484"/>
                    <a:pt x="1925" y="6013"/>
                  </a:cubicBezTo>
                  <a:cubicBezTo>
                    <a:pt x="1925" y="6208"/>
                    <a:pt x="2106" y="6392"/>
                    <a:pt x="2271" y="6392"/>
                  </a:cubicBezTo>
                  <a:cubicBezTo>
                    <a:pt x="2339" y="6392"/>
                    <a:pt x="2404" y="6362"/>
                    <a:pt x="2453" y="6288"/>
                  </a:cubicBezTo>
                  <a:cubicBezTo>
                    <a:pt x="2644" y="6013"/>
                    <a:pt x="3342" y="5040"/>
                    <a:pt x="3617" y="5040"/>
                  </a:cubicBezTo>
                  <a:cubicBezTo>
                    <a:pt x="3870" y="5040"/>
                    <a:pt x="4484" y="6013"/>
                    <a:pt x="4674" y="6182"/>
                  </a:cubicBezTo>
                  <a:cubicBezTo>
                    <a:pt x="4761" y="6276"/>
                    <a:pt x="4861" y="6319"/>
                    <a:pt x="4954" y="6319"/>
                  </a:cubicBezTo>
                  <a:cubicBezTo>
                    <a:pt x="5132" y="6319"/>
                    <a:pt x="5287" y="6165"/>
                    <a:pt x="5287" y="5928"/>
                  </a:cubicBezTo>
                  <a:cubicBezTo>
                    <a:pt x="5287" y="5252"/>
                    <a:pt x="5227" y="4590"/>
                    <a:pt x="5044" y="3981"/>
                  </a:cubicBezTo>
                  <a:lnTo>
                    <a:pt x="5044" y="3981"/>
                  </a:lnTo>
                  <a:cubicBezTo>
                    <a:pt x="5343" y="3918"/>
                    <a:pt x="5603" y="3842"/>
                    <a:pt x="5901" y="3729"/>
                  </a:cubicBezTo>
                  <a:cubicBezTo>
                    <a:pt x="6155" y="3538"/>
                    <a:pt x="6155" y="3200"/>
                    <a:pt x="5901" y="3115"/>
                  </a:cubicBezTo>
                  <a:cubicBezTo>
                    <a:pt x="5457" y="2756"/>
                    <a:pt x="4674" y="2756"/>
                    <a:pt x="4315" y="2227"/>
                  </a:cubicBezTo>
                  <a:cubicBezTo>
                    <a:pt x="4040" y="1698"/>
                    <a:pt x="4145" y="1001"/>
                    <a:pt x="4230" y="472"/>
                  </a:cubicBezTo>
                  <a:cubicBezTo>
                    <a:pt x="4291" y="214"/>
                    <a:pt x="4080" y="0"/>
                    <a:pt x="3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0" name="Google Shape;1410;p27"/>
            <p:cNvSpPr/>
            <p:nvPr/>
          </p:nvSpPr>
          <p:spPr>
            <a:xfrm>
              <a:off x="8707075" y="575350"/>
              <a:ext cx="164225" cy="142250"/>
            </a:xfrm>
            <a:custGeom>
              <a:avLst/>
              <a:gdLst/>
              <a:ahLst/>
              <a:cxnLst/>
              <a:rect l="l" t="t" r="r" b="b"/>
              <a:pathLst>
                <a:path w="6569" h="5690" extrusionOk="0">
                  <a:moveTo>
                    <a:pt x="3530" y="1206"/>
                  </a:moveTo>
                  <a:lnTo>
                    <a:pt x="3530" y="1206"/>
                  </a:lnTo>
                  <a:cubicBezTo>
                    <a:pt x="3519" y="1297"/>
                    <a:pt x="3503" y="1387"/>
                    <a:pt x="3481" y="1476"/>
                  </a:cubicBezTo>
                  <a:cubicBezTo>
                    <a:pt x="3396" y="1666"/>
                    <a:pt x="3565" y="1920"/>
                    <a:pt x="3840" y="1920"/>
                  </a:cubicBezTo>
                  <a:cubicBezTo>
                    <a:pt x="4012" y="1899"/>
                    <a:pt x="4185" y="1889"/>
                    <a:pt x="4360" y="1889"/>
                  </a:cubicBezTo>
                  <a:cubicBezTo>
                    <a:pt x="4559" y="1889"/>
                    <a:pt x="4760" y="1902"/>
                    <a:pt x="4965" y="1930"/>
                  </a:cubicBezTo>
                  <a:lnTo>
                    <a:pt x="4965" y="1930"/>
                  </a:lnTo>
                  <a:cubicBezTo>
                    <a:pt x="4563" y="2135"/>
                    <a:pt x="4195" y="2388"/>
                    <a:pt x="4094" y="2724"/>
                  </a:cubicBezTo>
                  <a:cubicBezTo>
                    <a:pt x="4017" y="3005"/>
                    <a:pt x="4161" y="3339"/>
                    <a:pt x="4373" y="3653"/>
                  </a:cubicBezTo>
                  <a:lnTo>
                    <a:pt x="4373" y="3653"/>
                  </a:lnTo>
                  <a:cubicBezTo>
                    <a:pt x="4156" y="3564"/>
                    <a:pt x="3935" y="3500"/>
                    <a:pt x="3700" y="3500"/>
                  </a:cubicBezTo>
                  <a:cubicBezTo>
                    <a:pt x="3549" y="3500"/>
                    <a:pt x="3392" y="3526"/>
                    <a:pt x="3227" y="3591"/>
                  </a:cubicBezTo>
                  <a:cubicBezTo>
                    <a:pt x="2916" y="3730"/>
                    <a:pt x="2671" y="3978"/>
                    <a:pt x="2468" y="4268"/>
                  </a:cubicBezTo>
                  <a:lnTo>
                    <a:pt x="2468" y="4268"/>
                  </a:lnTo>
                  <a:cubicBezTo>
                    <a:pt x="2423" y="3951"/>
                    <a:pt x="2381" y="3644"/>
                    <a:pt x="2339" y="3337"/>
                  </a:cubicBezTo>
                  <a:cubicBezTo>
                    <a:pt x="2331" y="3295"/>
                    <a:pt x="2317" y="3259"/>
                    <a:pt x="2300" y="3228"/>
                  </a:cubicBezTo>
                  <a:lnTo>
                    <a:pt x="2300" y="3228"/>
                  </a:lnTo>
                  <a:cubicBezTo>
                    <a:pt x="2288" y="3200"/>
                    <a:pt x="2273" y="3173"/>
                    <a:pt x="2254" y="3147"/>
                  </a:cubicBezTo>
                  <a:cubicBezTo>
                    <a:pt x="1897" y="2790"/>
                    <a:pt x="1569" y="2433"/>
                    <a:pt x="1286" y="2043"/>
                  </a:cubicBezTo>
                  <a:lnTo>
                    <a:pt x="1286" y="2043"/>
                  </a:lnTo>
                  <a:cubicBezTo>
                    <a:pt x="1510" y="2103"/>
                    <a:pt x="1737" y="2143"/>
                    <a:pt x="1970" y="2143"/>
                  </a:cubicBezTo>
                  <a:cubicBezTo>
                    <a:pt x="2119" y="2143"/>
                    <a:pt x="2270" y="2127"/>
                    <a:pt x="2423" y="2089"/>
                  </a:cubicBezTo>
                  <a:cubicBezTo>
                    <a:pt x="3020" y="1976"/>
                    <a:pt x="3254" y="1585"/>
                    <a:pt x="3530" y="1206"/>
                  </a:cubicBezTo>
                  <a:close/>
                  <a:moveTo>
                    <a:pt x="3838" y="1"/>
                  </a:moveTo>
                  <a:cubicBezTo>
                    <a:pt x="3779" y="1"/>
                    <a:pt x="3721" y="24"/>
                    <a:pt x="3671" y="80"/>
                  </a:cubicBezTo>
                  <a:cubicBezTo>
                    <a:pt x="3312" y="334"/>
                    <a:pt x="3227" y="609"/>
                    <a:pt x="2952" y="947"/>
                  </a:cubicBezTo>
                  <a:cubicBezTo>
                    <a:pt x="2642" y="1304"/>
                    <a:pt x="2311" y="1432"/>
                    <a:pt x="1963" y="1432"/>
                  </a:cubicBezTo>
                  <a:cubicBezTo>
                    <a:pt x="1528" y="1432"/>
                    <a:pt x="1065" y="1232"/>
                    <a:pt x="583" y="1032"/>
                  </a:cubicBezTo>
                  <a:cubicBezTo>
                    <a:pt x="534" y="1002"/>
                    <a:pt x="483" y="988"/>
                    <a:pt x="433" y="988"/>
                  </a:cubicBezTo>
                  <a:cubicBezTo>
                    <a:pt x="203" y="988"/>
                    <a:pt x="0" y="1268"/>
                    <a:pt x="139" y="1476"/>
                  </a:cubicBezTo>
                  <a:cubicBezTo>
                    <a:pt x="170" y="1537"/>
                    <a:pt x="201" y="1598"/>
                    <a:pt x="232" y="1658"/>
                  </a:cubicBezTo>
                  <a:lnTo>
                    <a:pt x="232" y="1658"/>
                  </a:lnTo>
                  <a:lnTo>
                    <a:pt x="224" y="1666"/>
                  </a:lnTo>
                  <a:cubicBezTo>
                    <a:pt x="229" y="1668"/>
                    <a:pt x="235" y="1670"/>
                    <a:pt x="240" y="1672"/>
                  </a:cubicBezTo>
                  <a:lnTo>
                    <a:pt x="240" y="1672"/>
                  </a:lnTo>
                  <a:cubicBezTo>
                    <a:pt x="645" y="2435"/>
                    <a:pt x="1116" y="3054"/>
                    <a:pt x="1654" y="3603"/>
                  </a:cubicBezTo>
                  <a:lnTo>
                    <a:pt x="1654" y="3603"/>
                  </a:lnTo>
                  <a:cubicBezTo>
                    <a:pt x="1734" y="4195"/>
                    <a:pt x="1814" y="4871"/>
                    <a:pt x="1895" y="5452"/>
                  </a:cubicBezTo>
                  <a:cubicBezTo>
                    <a:pt x="1944" y="5600"/>
                    <a:pt x="2114" y="5690"/>
                    <a:pt x="2286" y="5690"/>
                  </a:cubicBezTo>
                  <a:cubicBezTo>
                    <a:pt x="2410" y="5690"/>
                    <a:pt x="2534" y="5643"/>
                    <a:pt x="2614" y="5537"/>
                  </a:cubicBezTo>
                  <a:cubicBezTo>
                    <a:pt x="2775" y="5032"/>
                    <a:pt x="3110" y="4199"/>
                    <a:pt x="3822" y="4199"/>
                  </a:cubicBezTo>
                  <a:cubicBezTo>
                    <a:pt x="3856" y="4199"/>
                    <a:pt x="3890" y="4200"/>
                    <a:pt x="3925" y="4204"/>
                  </a:cubicBezTo>
                  <a:cubicBezTo>
                    <a:pt x="4454" y="4310"/>
                    <a:pt x="4813" y="4648"/>
                    <a:pt x="5342" y="4733"/>
                  </a:cubicBezTo>
                  <a:cubicBezTo>
                    <a:pt x="5379" y="4749"/>
                    <a:pt x="5419" y="4756"/>
                    <a:pt x="5459" y="4756"/>
                  </a:cubicBezTo>
                  <a:cubicBezTo>
                    <a:pt x="5688" y="4756"/>
                    <a:pt x="5915" y="4511"/>
                    <a:pt x="5680" y="4204"/>
                  </a:cubicBezTo>
                  <a:cubicBezTo>
                    <a:pt x="5511" y="4035"/>
                    <a:pt x="4813" y="3147"/>
                    <a:pt x="4898" y="2893"/>
                  </a:cubicBezTo>
                  <a:cubicBezTo>
                    <a:pt x="4982" y="2618"/>
                    <a:pt x="6040" y="2280"/>
                    <a:pt x="6315" y="2089"/>
                  </a:cubicBezTo>
                  <a:cubicBezTo>
                    <a:pt x="6569" y="1920"/>
                    <a:pt x="6484" y="1561"/>
                    <a:pt x="6209" y="1476"/>
                  </a:cubicBezTo>
                  <a:cubicBezTo>
                    <a:pt x="5622" y="1286"/>
                    <a:pt x="5023" y="1190"/>
                    <a:pt x="4430" y="1190"/>
                  </a:cubicBezTo>
                  <a:cubicBezTo>
                    <a:pt x="4373" y="1190"/>
                    <a:pt x="4315" y="1191"/>
                    <a:pt x="4258" y="1193"/>
                  </a:cubicBezTo>
                  <a:lnTo>
                    <a:pt x="4258" y="1193"/>
                  </a:lnTo>
                  <a:cubicBezTo>
                    <a:pt x="4274" y="899"/>
                    <a:pt x="4255" y="592"/>
                    <a:pt x="4200" y="249"/>
                  </a:cubicBezTo>
                  <a:cubicBezTo>
                    <a:pt x="4125" y="130"/>
                    <a:pt x="3978" y="1"/>
                    <a:pt x="3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1" name="Google Shape;1411;p27"/>
            <p:cNvSpPr/>
            <p:nvPr/>
          </p:nvSpPr>
          <p:spPr>
            <a:xfrm>
              <a:off x="8028050" y="792950"/>
              <a:ext cx="517025" cy="663175"/>
            </a:xfrm>
            <a:custGeom>
              <a:avLst/>
              <a:gdLst/>
              <a:ahLst/>
              <a:cxnLst/>
              <a:rect l="l" t="t" r="r" b="b"/>
              <a:pathLst>
                <a:path w="20681" h="26527" extrusionOk="0">
                  <a:moveTo>
                    <a:pt x="17799" y="1"/>
                  </a:moveTo>
                  <a:cubicBezTo>
                    <a:pt x="17766" y="1"/>
                    <a:pt x="17733" y="2"/>
                    <a:pt x="17698" y="5"/>
                  </a:cubicBezTo>
                  <a:cubicBezTo>
                    <a:pt x="16725" y="174"/>
                    <a:pt x="15583" y="978"/>
                    <a:pt x="14695" y="1507"/>
                  </a:cubicBezTo>
                  <a:cubicBezTo>
                    <a:pt x="10909" y="3706"/>
                    <a:pt x="7652" y="6794"/>
                    <a:pt x="5178" y="10495"/>
                  </a:cubicBezTo>
                  <a:cubicBezTo>
                    <a:pt x="2450" y="14640"/>
                    <a:pt x="779" y="19484"/>
                    <a:pt x="419" y="24411"/>
                  </a:cubicBezTo>
                  <a:cubicBezTo>
                    <a:pt x="419" y="24633"/>
                    <a:pt x="594" y="24745"/>
                    <a:pt x="768" y="24745"/>
                  </a:cubicBezTo>
                  <a:cubicBezTo>
                    <a:pt x="943" y="24745"/>
                    <a:pt x="1117" y="24633"/>
                    <a:pt x="1117" y="24411"/>
                  </a:cubicBezTo>
                  <a:cubicBezTo>
                    <a:pt x="1646" y="16396"/>
                    <a:pt x="5876" y="8719"/>
                    <a:pt x="12326" y="3875"/>
                  </a:cubicBezTo>
                  <a:cubicBezTo>
                    <a:pt x="13913" y="2733"/>
                    <a:pt x="15499" y="1760"/>
                    <a:pt x="17254" y="978"/>
                  </a:cubicBezTo>
                  <a:cubicBezTo>
                    <a:pt x="17420" y="895"/>
                    <a:pt x="17566" y="859"/>
                    <a:pt x="17698" y="859"/>
                  </a:cubicBezTo>
                  <a:cubicBezTo>
                    <a:pt x="18269" y="859"/>
                    <a:pt x="18548" y="1552"/>
                    <a:pt x="18840" y="2120"/>
                  </a:cubicBezTo>
                  <a:cubicBezTo>
                    <a:pt x="19010" y="2649"/>
                    <a:pt x="19200" y="3177"/>
                    <a:pt x="19369" y="3706"/>
                  </a:cubicBezTo>
                  <a:cubicBezTo>
                    <a:pt x="19729" y="4848"/>
                    <a:pt x="19898" y="5990"/>
                    <a:pt x="19898" y="7238"/>
                  </a:cubicBezTo>
                  <a:cubicBezTo>
                    <a:pt x="19898" y="11891"/>
                    <a:pt x="17698" y="16227"/>
                    <a:pt x="15055" y="19928"/>
                  </a:cubicBezTo>
                  <a:cubicBezTo>
                    <a:pt x="14251" y="21070"/>
                    <a:pt x="13384" y="22212"/>
                    <a:pt x="12496" y="23269"/>
                  </a:cubicBezTo>
                  <a:cubicBezTo>
                    <a:pt x="11692" y="24242"/>
                    <a:pt x="10909" y="25744"/>
                    <a:pt x="9577" y="25828"/>
                  </a:cubicBezTo>
                  <a:cubicBezTo>
                    <a:pt x="9235" y="25848"/>
                    <a:pt x="8890" y="25857"/>
                    <a:pt x="8544" y="25857"/>
                  </a:cubicBezTo>
                  <a:cubicBezTo>
                    <a:pt x="5872" y="25857"/>
                    <a:pt x="3097" y="25314"/>
                    <a:pt x="588" y="24771"/>
                  </a:cubicBezTo>
                  <a:cubicBezTo>
                    <a:pt x="564" y="24766"/>
                    <a:pt x="541" y="24764"/>
                    <a:pt x="518" y="24764"/>
                  </a:cubicBezTo>
                  <a:cubicBezTo>
                    <a:pt x="146" y="24764"/>
                    <a:pt x="0" y="25389"/>
                    <a:pt x="419" y="25469"/>
                  </a:cubicBezTo>
                  <a:cubicBezTo>
                    <a:pt x="3147" y="26082"/>
                    <a:pt x="6066" y="26442"/>
                    <a:pt x="8964" y="26526"/>
                  </a:cubicBezTo>
                  <a:cubicBezTo>
                    <a:pt x="10211" y="26526"/>
                    <a:pt x="10909" y="26357"/>
                    <a:pt x="11692" y="25300"/>
                  </a:cubicBezTo>
                  <a:cubicBezTo>
                    <a:pt x="12580" y="24327"/>
                    <a:pt x="13384" y="23269"/>
                    <a:pt x="14251" y="22212"/>
                  </a:cubicBezTo>
                  <a:cubicBezTo>
                    <a:pt x="17339" y="18236"/>
                    <a:pt x="20067" y="13837"/>
                    <a:pt x="20511" y="8634"/>
                  </a:cubicBezTo>
                  <a:cubicBezTo>
                    <a:pt x="20680" y="6350"/>
                    <a:pt x="20427" y="3960"/>
                    <a:pt x="19454" y="1760"/>
                  </a:cubicBezTo>
                  <a:cubicBezTo>
                    <a:pt x="19107" y="1087"/>
                    <a:pt x="18701" y="1"/>
                    <a:pt x="177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2" name="Google Shape;1412;p27"/>
            <p:cNvSpPr/>
            <p:nvPr/>
          </p:nvSpPr>
          <p:spPr>
            <a:xfrm>
              <a:off x="7289575" y="549975"/>
              <a:ext cx="336725" cy="396400"/>
            </a:xfrm>
            <a:custGeom>
              <a:avLst/>
              <a:gdLst/>
              <a:ahLst/>
              <a:cxnLst/>
              <a:rect l="l" t="t" r="r" b="b"/>
              <a:pathLst>
                <a:path w="13469" h="15856" extrusionOk="0">
                  <a:moveTo>
                    <a:pt x="9223" y="1398"/>
                  </a:moveTo>
                  <a:cubicBezTo>
                    <a:pt x="9714" y="3090"/>
                    <a:pt x="9937" y="4792"/>
                    <a:pt x="9866" y="6552"/>
                  </a:cubicBezTo>
                  <a:cubicBezTo>
                    <a:pt x="9866" y="6696"/>
                    <a:pt x="9939" y="6793"/>
                    <a:pt x="10038" y="6843"/>
                  </a:cubicBezTo>
                  <a:lnTo>
                    <a:pt x="10038" y="6843"/>
                  </a:lnTo>
                  <a:cubicBezTo>
                    <a:pt x="10695" y="7760"/>
                    <a:pt x="11394" y="8666"/>
                    <a:pt x="12060" y="9605"/>
                  </a:cubicBezTo>
                  <a:lnTo>
                    <a:pt x="12060" y="9605"/>
                  </a:lnTo>
                  <a:cubicBezTo>
                    <a:pt x="11349" y="9390"/>
                    <a:pt x="10550" y="9222"/>
                    <a:pt x="9801" y="9222"/>
                  </a:cubicBezTo>
                  <a:cubicBezTo>
                    <a:pt x="8675" y="9222"/>
                    <a:pt x="7661" y="9603"/>
                    <a:pt x="7223" y="10782"/>
                  </a:cubicBezTo>
                  <a:cubicBezTo>
                    <a:pt x="6980" y="11430"/>
                    <a:pt x="6885" y="12168"/>
                    <a:pt x="6870" y="12921"/>
                  </a:cubicBezTo>
                  <a:lnTo>
                    <a:pt x="6870" y="12921"/>
                  </a:lnTo>
                  <a:cubicBezTo>
                    <a:pt x="6812" y="12794"/>
                    <a:pt x="6753" y="12666"/>
                    <a:pt x="6694" y="12537"/>
                  </a:cubicBezTo>
                  <a:cubicBezTo>
                    <a:pt x="6334" y="11670"/>
                    <a:pt x="5996" y="10697"/>
                    <a:pt x="5467" y="9809"/>
                  </a:cubicBezTo>
                  <a:cubicBezTo>
                    <a:pt x="5235" y="9444"/>
                    <a:pt x="4859" y="9316"/>
                    <a:pt x="4453" y="9316"/>
                  </a:cubicBezTo>
                  <a:cubicBezTo>
                    <a:pt x="4082" y="9316"/>
                    <a:pt x="3686" y="9424"/>
                    <a:pt x="3352" y="9555"/>
                  </a:cubicBezTo>
                  <a:cubicBezTo>
                    <a:pt x="2511" y="9866"/>
                    <a:pt x="1899" y="10626"/>
                    <a:pt x="1179" y="11181"/>
                  </a:cubicBezTo>
                  <a:lnTo>
                    <a:pt x="1179" y="11181"/>
                  </a:lnTo>
                  <a:cubicBezTo>
                    <a:pt x="1378" y="10685"/>
                    <a:pt x="1554" y="10186"/>
                    <a:pt x="1766" y="9724"/>
                  </a:cubicBezTo>
                  <a:cubicBezTo>
                    <a:pt x="2295" y="8582"/>
                    <a:pt x="3077" y="7694"/>
                    <a:pt x="4050" y="6911"/>
                  </a:cubicBezTo>
                  <a:cubicBezTo>
                    <a:pt x="4325" y="6721"/>
                    <a:pt x="4325" y="6467"/>
                    <a:pt x="4050" y="6277"/>
                  </a:cubicBezTo>
                  <a:cubicBezTo>
                    <a:pt x="3228" y="5734"/>
                    <a:pt x="2508" y="4872"/>
                    <a:pt x="1940" y="4018"/>
                  </a:cubicBezTo>
                  <a:lnTo>
                    <a:pt x="1940" y="4018"/>
                  </a:lnTo>
                  <a:cubicBezTo>
                    <a:pt x="3202" y="4298"/>
                    <a:pt x="4419" y="4589"/>
                    <a:pt x="5636" y="4881"/>
                  </a:cubicBezTo>
                  <a:cubicBezTo>
                    <a:pt x="5848" y="4907"/>
                    <a:pt x="6029" y="4924"/>
                    <a:pt x="6193" y="4924"/>
                  </a:cubicBezTo>
                  <a:cubicBezTo>
                    <a:pt x="6568" y="4924"/>
                    <a:pt x="6854" y="4831"/>
                    <a:pt x="7223" y="4521"/>
                  </a:cubicBezTo>
                  <a:cubicBezTo>
                    <a:pt x="8107" y="3702"/>
                    <a:pt x="8738" y="2566"/>
                    <a:pt x="9223" y="1398"/>
                  </a:cubicBezTo>
                  <a:close/>
                  <a:moveTo>
                    <a:pt x="9285" y="1"/>
                  </a:moveTo>
                  <a:cubicBezTo>
                    <a:pt x="9142" y="1"/>
                    <a:pt x="8989" y="69"/>
                    <a:pt x="8893" y="207"/>
                  </a:cubicBezTo>
                  <a:cubicBezTo>
                    <a:pt x="8449" y="1518"/>
                    <a:pt x="7751" y="3295"/>
                    <a:pt x="6525" y="4077"/>
                  </a:cubicBezTo>
                  <a:cubicBezTo>
                    <a:pt x="6354" y="4247"/>
                    <a:pt x="6363" y="4280"/>
                    <a:pt x="6308" y="4280"/>
                  </a:cubicBezTo>
                  <a:cubicBezTo>
                    <a:pt x="6275" y="4280"/>
                    <a:pt x="6217" y="4268"/>
                    <a:pt x="6080" y="4268"/>
                  </a:cubicBezTo>
                  <a:cubicBezTo>
                    <a:pt x="5721" y="4162"/>
                    <a:pt x="5467" y="4077"/>
                    <a:pt x="5108" y="3993"/>
                  </a:cubicBezTo>
                  <a:cubicBezTo>
                    <a:pt x="3881" y="3739"/>
                    <a:pt x="2549" y="3464"/>
                    <a:pt x="1237" y="3104"/>
                  </a:cubicBezTo>
                  <a:cubicBezTo>
                    <a:pt x="962" y="3104"/>
                    <a:pt x="709" y="3379"/>
                    <a:pt x="878" y="3633"/>
                  </a:cubicBezTo>
                  <a:cubicBezTo>
                    <a:pt x="1491" y="4730"/>
                    <a:pt x="2317" y="5810"/>
                    <a:pt x="3283" y="6602"/>
                  </a:cubicBezTo>
                  <a:lnTo>
                    <a:pt x="3283" y="6602"/>
                  </a:lnTo>
                  <a:cubicBezTo>
                    <a:pt x="2508" y="7255"/>
                    <a:pt x="1846" y="8033"/>
                    <a:pt x="1322" y="9026"/>
                  </a:cubicBezTo>
                  <a:cubicBezTo>
                    <a:pt x="878" y="9893"/>
                    <a:pt x="624" y="10866"/>
                    <a:pt x="95" y="11839"/>
                  </a:cubicBezTo>
                  <a:cubicBezTo>
                    <a:pt x="0" y="12067"/>
                    <a:pt x="144" y="12380"/>
                    <a:pt x="420" y="12380"/>
                  </a:cubicBezTo>
                  <a:cubicBezTo>
                    <a:pt x="451" y="12380"/>
                    <a:pt x="484" y="12376"/>
                    <a:pt x="518" y="12368"/>
                  </a:cubicBezTo>
                  <a:cubicBezTo>
                    <a:pt x="1406" y="12008"/>
                    <a:pt x="2020" y="11226"/>
                    <a:pt x="2823" y="10612"/>
                  </a:cubicBezTo>
                  <a:cubicBezTo>
                    <a:pt x="3180" y="10391"/>
                    <a:pt x="3810" y="10007"/>
                    <a:pt x="4318" y="10007"/>
                  </a:cubicBezTo>
                  <a:cubicBezTo>
                    <a:pt x="4443" y="10007"/>
                    <a:pt x="4560" y="10030"/>
                    <a:pt x="4663" y="10084"/>
                  </a:cubicBezTo>
                  <a:cubicBezTo>
                    <a:pt x="4854" y="10168"/>
                    <a:pt x="4938" y="10337"/>
                    <a:pt x="5023" y="10612"/>
                  </a:cubicBezTo>
                  <a:cubicBezTo>
                    <a:pt x="5806" y="12093"/>
                    <a:pt x="6694" y="13869"/>
                    <a:pt x="7053" y="15625"/>
                  </a:cubicBezTo>
                  <a:cubicBezTo>
                    <a:pt x="7091" y="15784"/>
                    <a:pt x="7231" y="15856"/>
                    <a:pt x="7377" y="15856"/>
                  </a:cubicBezTo>
                  <a:cubicBezTo>
                    <a:pt x="7560" y="15856"/>
                    <a:pt x="7751" y="15741"/>
                    <a:pt x="7751" y="15540"/>
                  </a:cubicBezTo>
                  <a:cubicBezTo>
                    <a:pt x="7747" y="15512"/>
                    <a:pt x="7744" y="15484"/>
                    <a:pt x="7740" y="15456"/>
                  </a:cubicBezTo>
                  <a:lnTo>
                    <a:pt x="7740" y="15456"/>
                  </a:lnTo>
                  <a:cubicBezTo>
                    <a:pt x="7744" y="15456"/>
                    <a:pt x="7747" y="15456"/>
                    <a:pt x="7751" y="15456"/>
                  </a:cubicBezTo>
                  <a:cubicBezTo>
                    <a:pt x="7739" y="15380"/>
                    <a:pt x="7726" y="15305"/>
                    <a:pt x="7711" y="15231"/>
                  </a:cubicBezTo>
                  <a:lnTo>
                    <a:pt x="7711" y="15231"/>
                  </a:lnTo>
                  <a:cubicBezTo>
                    <a:pt x="7570" y="14092"/>
                    <a:pt x="7519" y="12879"/>
                    <a:pt x="7751" y="11754"/>
                  </a:cubicBezTo>
                  <a:cubicBezTo>
                    <a:pt x="7982" y="10379"/>
                    <a:pt x="8906" y="9931"/>
                    <a:pt x="9987" y="9931"/>
                  </a:cubicBezTo>
                  <a:cubicBezTo>
                    <a:pt x="10983" y="9931"/>
                    <a:pt x="12112" y="10311"/>
                    <a:pt x="12954" y="10697"/>
                  </a:cubicBezTo>
                  <a:cubicBezTo>
                    <a:pt x="12976" y="10704"/>
                    <a:pt x="12998" y="10708"/>
                    <a:pt x="13019" y="10708"/>
                  </a:cubicBezTo>
                  <a:cubicBezTo>
                    <a:pt x="13252" y="10708"/>
                    <a:pt x="13468" y="10323"/>
                    <a:pt x="13314" y="10168"/>
                  </a:cubicBezTo>
                  <a:cubicBezTo>
                    <a:pt x="12428" y="8839"/>
                    <a:pt x="11458" y="7616"/>
                    <a:pt x="10571" y="6392"/>
                  </a:cubicBezTo>
                  <a:lnTo>
                    <a:pt x="10571" y="6392"/>
                  </a:lnTo>
                  <a:cubicBezTo>
                    <a:pt x="10652" y="4330"/>
                    <a:pt x="10293" y="2269"/>
                    <a:pt x="9612" y="207"/>
                  </a:cubicBezTo>
                  <a:cubicBezTo>
                    <a:pt x="9560" y="69"/>
                    <a:pt x="9427" y="1"/>
                    <a:pt x="9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3" name="Google Shape;1413;p27"/>
            <p:cNvSpPr/>
            <p:nvPr/>
          </p:nvSpPr>
          <p:spPr>
            <a:xfrm>
              <a:off x="7787925" y="226375"/>
              <a:ext cx="155975" cy="128900"/>
            </a:xfrm>
            <a:custGeom>
              <a:avLst/>
              <a:gdLst/>
              <a:ahLst/>
              <a:cxnLst/>
              <a:rect l="l" t="t" r="r" b="b"/>
              <a:pathLst>
                <a:path w="6239" h="5156" extrusionOk="0">
                  <a:moveTo>
                    <a:pt x="3462" y="1084"/>
                  </a:moveTo>
                  <a:cubicBezTo>
                    <a:pt x="3424" y="1178"/>
                    <a:pt x="3377" y="1268"/>
                    <a:pt x="3320" y="1350"/>
                  </a:cubicBezTo>
                  <a:cubicBezTo>
                    <a:pt x="3235" y="1519"/>
                    <a:pt x="3320" y="1878"/>
                    <a:pt x="3510" y="1878"/>
                  </a:cubicBezTo>
                  <a:cubicBezTo>
                    <a:pt x="3915" y="1966"/>
                    <a:pt x="4274" y="2053"/>
                    <a:pt x="4627" y="2179"/>
                  </a:cubicBezTo>
                  <a:lnTo>
                    <a:pt x="4627" y="2179"/>
                  </a:lnTo>
                  <a:cubicBezTo>
                    <a:pt x="4195" y="2276"/>
                    <a:pt x="3780" y="2429"/>
                    <a:pt x="3595" y="2745"/>
                  </a:cubicBezTo>
                  <a:cubicBezTo>
                    <a:pt x="3465" y="2995"/>
                    <a:pt x="3538" y="3361"/>
                    <a:pt x="3668" y="3726"/>
                  </a:cubicBezTo>
                  <a:lnTo>
                    <a:pt x="3668" y="3726"/>
                  </a:lnTo>
                  <a:cubicBezTo>
                    <a:pt x="3408" y="3523"/>
                    <a:pt x="3132" y="3353"/>
                    <a:pt x="2750" y="3353"/>
                  </a:cubicBezTo>
                  <a:cubicBezTo>
                    <a:pt x="2709" y="3353"/>
                    <a:pt x="2666" y="3355"/>
                    <a:pt x="2622" y="3359"/>
                  </a:cubicBezTo>
                  <a:cubicBezTo>
                    <a:pt x="2243" y="3359"/>
                    <a:pt x="1914" y="3546"/>
                    <a:pt x="1621" y="3801"/>
                  </a:cubicBezTo>
                  <a:lnTo>
                    <a:pt x="1621" y="3801"/>
                  </a:lnTo>
                  <a:cubicBezTo>
                    <a:pt x="1653" y="3494"/>
                    <a:pt x="1693" y="3174"/>
                    <a:pt x="1734" y="2830"/>
                  </a:cubicBezTo>
                  <a:cubicBezTo>
                    <a:pt x="1734" y="2708"/>
                    <a:pt x="1675" y="2621"/>
                    <a:pt x="1592" y="2569"/>
                  </a:cubicBezTo>
                  <a:lnTo>
                    <a:pt x="1592" y="2569"/>
                  </a:lnTo>
                  <a:cubicBezTo>
                    <a:pt x="1361" y="2187"/>
                    <a:pt x="1184" y="1776"/>
                    <a:pt x="1045" y="1356"/>
                  </a:cubicBezTo>
                  <a:lnTo>
                    <a:pt x="1045" y="1356"/>
                  </a:lnTo>
                  <a:cubicBezTo>
                    <a:pt x="1395" y="1550"/>
                    <a:pt x="1778" y="1688"/>
                    <a:pt x="2178" y="1688"/>
                  </a:cubicBezTo>
                  <a:cubicBezTo>
                    <a:pt x="2223" y="1692"/>
                    <a:pt x="2266" y="1694"/>
                    <a:pt x="2308" y="1694"/>
                  </a:cubicBezTo>
                  <a:cubicBezTo>
                    <a:pt x="2832" y="1694"/>
                    <a:pt x="3124" y="1374"/>
                    <a:pt x="3462" y="1084"/>
                  </a:cubicBezTo>
                  <a:close/>
                  <a:moveTo>
                    <a:pt x="3929" y="0"/>
                  </a:moveTo>
                  <a:cubicBezTo>
                    <a:pt x="3901" y="0"/>
                    <a:pt x="3874" y="6"/>
                    <a:pt x="3849" y="17"/>
                  </a:cubicBezTo>
                  <a:cubicBezTo>
                    <a:pt x="3510" y="186"/>
                    <a:pt x="3235" y="461"/>
                    <a:pt x="2897" y="630"/>
                  </a:cubicBezTo>
                  <a:cubicBezTo>
                    <a:pt x="2622" y="876"/>
                    <a:pt x="2360" y="976"/>
                    <a:pt x="2105" y="976"/>
                  </a:cubicBezTo>
                  <a:cubicBezTo>
                    <a:pt x="1614" y="976"/>
                    <a:pt x="1150" y="604"/>
                    <a:pt x="676" y="186"/>
                  </a:cubicBezTo>
                  <a:cubicBezTo>
                    <a:pt x="609" y="141"/>
                    <a:pt x="528" y="120"/>
                    <a:pt x="447" y="120"/>
                  </a:cubicBezTo>
                  <a:cubicBezTo>
                    <a:pt x="224" y="120"/>
                    <a:pt x="1" y="282"/>
                    <a:pt x="63" y="546"/>
                  </a:cubicBezTo>
                  <a:cubicBezTo>
                    <a:pt x="250" y="1421"/>
                    <a:pt x="582" y="2277"/>
                    <a:pt x="1017" y="2990"/>
                  </a:cubicBezTo>
                  <a:lnTo>
                    <a:pt x="1017" y="2990"/>
                  </a:lnTo>
                  <a:cubicBezTo>
                    <a:pt x="939" y="3641"/>
                    <a:pt x="866" y="4208"/>
                    <a:pt x="866" y="4776"/>
                  </a:cubicBezTo>
                  <a:cubicBezTo>
                    <a:pt x="806" y="4971"/>
                    <a:pt x="1002" y="5155"/>
                    <a:pt x="1189" y="5155"/>
                  </a:cubicBezTo>
                  <a:cubicBezTo>
                    <a:pt x="1265" y="5155"/>
                    <a:pt x="1340" y="5124"/>
                    <a:pt x="1395" y="5051"/>
                  </a:cubicBezTo>
                  <a:cubicBezTo>
                    <a:pt x="1760" y="4555"/>
                    <a:pt x="2165" y="4109"/>
                    <a:pt x="2672" y="4109"/>
                  </a:cubicBezTo>
                  <a:cubicBezTo>
                    <a:pt x="2901" y="4109"/>
                    <a:pt x="3150" y="4200"/>
                    <a:pt x="3426" y="4416"/>
                  </a:cubicBezTo>
                  <a:cubicBezTo>
                    <a:pt x="3764" y="4691"/>
                    <a:pt x="3954" y="4860"/>
                    <a:pt x="4377" y="5051"/>
                  </a:cubicBezTo>
                  <a:cubicBezTo>
                    <a:pt x="4412" y="5061"/>
                    <a:pt x="4446" y="5066"/>
                    <a:pt x="4480" y="5066"/>
                  </a:cubicBezTo>
                  <a:cubicBezTo>
                    <a:pt x="4711" y="5066"/>
                    <a:pt x="4895" y="4828"/>
                    <a:pt x="4821" y="4607"/>
                  </a:cubicBezTo>
                  <a:cubicBezTo>
                    <a:pt x="4737" y="4332"/>
                    <a:pt x="4208" y="3274"/>
                    <a:pt x="4293" y="3105"/>
                  </a:cubicBezTo>
                  <a:cubicBezTo>
                    <a:pt x="4483" y="2830"/>
                    <a:pt x="5625" y="2745"/>
                    <a:pt x="5879" y="2661"/>
                  </a:cubicBezTo>
                  <a:cubicBezTo>
                    <a:pt x="6154" y="2576"/>
                    <a:pt x="6238" y="2217"/>
                    <a:pt x="5964" y="2047"/>
                  </a:cubicBezTo>
                  <a:cubicBezTo>
                    <a:pt x="5372" y="1671"/>
                    <a:pt x="4780" y="1431"/>
                    <a:pt x="4124" y="1251"/>
                  </a:cubicBezTo>
                  <a:lnTo>
                    <a:pt x="4124" y="1251"/>
                  </a:lnTo>
                  <a:cubicBezTo>
                    <a:pt x="4221" y="986"/>
                    <a:pt x="4293" y="722"/>
                    <a:pt x="4293" y="377"/>
                  </a:cubicBezTo>
                  <a:cubicBezTo>
                    <a:pt x="4293" y="212"/>
                    <a:pt x="4103" y="0"/>
                    <a:pt x="39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414" name="Google Shape;1414;p27"/>
          <p:cNvGrpSpPr/>
          <p:nvPr/>
        </p:nvGrpSpPr>
        <p:grpSpPr>
          <a:xfrm rot="-1441798">
            <a:off x="139395" y="5011949"/>
            <a:ext cx="784639" cy="1505880"/>
            <a:chOff x="180775" y="329950"/>
            <a:chExt cx="588500" cy="1129450"/>
          </a:xfrm>
        </p:grpSpPr>
        <p:sp>
          <p:nvSpPr>
            <p:cNvPr id="1415" name="Google Shape;1415;p27"/>
            <p:cNvSpPr/>
            <p:nvPr/>
          </p:nvSpPr>
          <p:spPr>
            <a:xfrm>
              <a:off x="616975" y="329950"/>
              <a:ext cx="152300" cy="157900"/>
            </a:xfrm>
            <a:custGeom>
              <a:avLst/>
              <a:gdLst/>
              <a:ahLst/>
              <a:cxnLst/>
              <a:rect l="l" t="t" r="r" b="b"/>
              <a:pathLst>
                <a:path w="6092" h="6316" extrusionOk="0">
                  <a:moveTo>
                    <a:pt x="2689" y="1345"/>
                  </a:moveTo>
                  <a:lnTo>
                    <a:pt x="2689" y="1345"/>
                  </a:lnTo>
                  <a:cubicBezTo>
                    <a:pt x="2997" y="1706"/>
                    <a:pt x="3279" y="2083"/>
                    <a:pt x="3532" y="2493"/>
                  </a:cubicBezTo>
                  <a:cubicBezTo>
                    <a:pt x="3611" y="2625"/>
                    <a:pt x="3725" y="2683"/>
                    <a:pt x="3837" y="2687"/>
                  </a:cubicBezTo>
                  <a:lnTo>
                    <a:pt x="3837" y="2687"/>
                  </a:lnTo>
                  <a:cubicBezTo>
                    <a:pt x="4053" y="2790"/>
                    <a:pt x="4283" y="2896"/>
                    <a:pt x="4521" y="2996"/>
                  </a:cubicBezTo>
                  <a:lnTo>
                    <a:pt x="4521" y="2996"/>
                  </a:lnTo>
                  <a:cubicBezTo>
                    <a:pt x="4205" y="3131"/>
                    <a:pt x="3922" y="3331"/>
                    <a:pt x="3702" y="3635"/>
                  </a:cubicBezTo>
                  <a:cubicBezTo>
                    <a:pt x="3433" y="3989"/>
                    <a:pt x="3437" y="4371"/>
                    <a:pt x="3506" y="4763"/>
                  </a:cubicBezTo>
                  <a:lnTo>
                    <a:pt x="3506" y="4763"/>
                  </a:lnTo>
                  <a:cubicBezTo>
                    <a:pt x="3238" y="4477"/>
                    <a:pt x="2941" y="4249"/>
                    <a:pt x="2644" y="4249"/>
                  </a:cubicBezTo>
                  <a:cubicBezTo>
                    <a:pt x="2303" y="4249"/>
                    <a:pt x="1962" y="4576"/>
                    <a:pt x="1665" y="4943"/>
                  </a:cubicBezTo>
                  <a:lnTo>
                    <a:pt x="1665" y="4943"/>
                  </a:lnTo>
                  <a:cubicBezTo>
                    <a:pt x="1706" y="4562"/>
                    <a:pt x="1798" y="4180"/>
                    <a:pt x="1946" y="3805"/>
                  </a:cubicBezTo>
                  <a:cubicBezTo>
                    <a:pt x="2031" y="3551"/>
                    <a:pt x="1862" y="3360"/>
                    <a:pt x="1587" y="3360"/>
                  </a:cubicBezTo>
                  <a:cubicBezTo>
                    <a:pt x="1462" y="3360"/>
                    <a:pt x="1341" y="3350"/>
                    <a:pt x="1223" y="3330"/>
                  </a:cubicBezTo>
                  <a:lnTo>
                    <a:pt x="1223" y="3330"/>
                  </a:lnTo>
                  <a:cubicBezTo>
                    <a:pt x="1723" y="3122"/>
                    <a:pt x="2233" y="3041"/>
                    <a:pt x="2560" y="2388"/>
                  </a:cubicBezTo>
                  <a:cubicBezTo>
                    <a:pt x="2682" y="2051"/>
                    <a:pt x="2706" y="1695"/>
                    <a:pt x="2689" y="1345"/>
                  </a:cubicBezTo>
                  <a:close/>
                  <a:moveTo>
                    <a:pt x="2219" y="1"/>
                  </a:moveTo>
                  <a:cubicBezTo>
                    <a:pt x="1994" y="1"/>
                    <a:pt x="1786" y="205"/>
                    <a:pt x="1862" y="463"/>
                  </a:cubicBezTo>
                  <a:cubicBezTo>
                    <a:pt x="2031" y="1161"/>
                    <a:pt x="2200" y="2049"/>
                    <a:pt x="1502" y="2493"/>
                  </a:cubicBezTo>
                  <a:cubicBezTo>
                    <a:pt x="1058" y="2832"/>
                    <a:pt x="614" y="2832"/>
                    <a:pt x="170" y="3191"/>
                  </a:cubicBezTo>
                  <a:cubicBezTo>
                    <a:pt x="1" y="3276"/>
                    <a:pt x="85" y="3635"/>
                    <a:pt x="275" y="3720"/>
                  </a:cubicBezTo>
                  <a:cubicBezTo>
                    <a:pt x="546" y="3828"/>
                    <a:pt x="826" y="3945"/>
                    <a:pt x="1108" y="4015"/>
                  </a:cubicBezTo>
                  <a:lnTo>
                    <a:pt x="1108" y="4015"/>
                  </a:lnTo>
                  <a:cubicBezTo>
                    <a:pt x="949" y="4617"/>
                    <a:pt x="904" y="5276"/>
                    <a:pt x="973" y="5920"/>
                  </a:cubicBezTo>
                  <a:cubicBezTo>
                    <a:pt x="973" y="6160"/>
                    <a:pt x="1135" y="6316"/>
                    <a:pt x="1318" y="6316"/>
                  </a:cubicBezTo>
                  <a:cubicBezTo>
                    <a:pt x="1408" y="6316"/>
                    <a:pt x="1503" y="6278"/>
                    <a:pt x="1587" y="6194"/>
                  </a:cubicBezTo>
                  <a:cubicBezTo>
                    <a:pt x="1756" y="6004"/>
                    <a:pt x="2390" y="5031"/>
                    <a:pt x="2644" y="5031"/>
                  </a:cubicBezTo>
                  <a:cubicBezTo>
                    <a:pt x="2655" y="5028"/>
                    <a:pt x="2666" y="5026"/>
                    <a:pt x="2678" y="5026"/>
                  </a:cubicBezTo>
                  <a:cubicBezTo>
                    <a:pt x="2972" y="5026"/>
                    <a:pt x="3624" y="6011"/>
                    <a:pt x="3786" y="6194"/>
                  </a:cubicBezTo>
                  <a:cubicBezTo>
                    <a:pt x="3842" y="6268"/>
                    <a:pt x="3909" y="6299"/>
                    <a:pt x="3980" y="6299"/>
                  </a:cubicBezTo>
                  <a:cubicBezTo>
                    <a:pt x="4152" y="6299"/>
                    <a:pt x="4340" y="6115"/>
                    <a:pt x="4400" y="5920"/>
                  </a:cubicBezTo>
                  <a:cubicBezTo>
                    <a:pt x="4400" y="5306"/>
                    <a:pt x="4061" y="4693"/>
                    <a:pt x="4230" y="4164"/>
                  </a:cubicBezTo>
                  <a:cubicBezTo>
                    <a:pt x="4505" y="3635"/>
                    <a:pt x="5203" y="3551"/>
                    <a:pt x="5732" y="3360"/>
                  </a:cubicBezTo>
                  <a:cubicBezTo>
                    <a:pt x="6092" y="3360"/>
                    <a:pt x="5986" y="2832"/>
                    <a:pt x="5732" y="2747"/>
                  </a:cubicBezTo>
                  <a:cubicBezTo>
                    <a:pt x="5151" y="2507"/>
                    <a:pt x="4645" y="2247"/>
                    <a:pt x="4072" y="2005"/>
                  </a:cubicBezTo>
                  <a:lnTo>
                    <a:pt x="4072" y="2005"/>
                  </a:lnTo>
                  <a:cubicBezTo>
                    <a:pt x="3635" y="1264"/>
                    <a:pt x="3055" y="683"/>
                    <a:pt x="2475" y="103"/>
                  </a:cubicBezTo>
                  <a:cubicBezTo>
                    <a:pt x="2398" y="32"/>
                    <a:pt x="2307" y="1"/>
                    <a:pt x="2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6" name="Google Shape;1416;p27"/>
            <p:cNvSpPr/>
            <p:nvPr/>
          </p:nvSpPr>
          <p:spPr>
            <a:xfrm>
              <a:off x="288625" y="679650"/>
              <a:ext cx="162925" cy="141800"/>
            </a:xfrm>
            <a:custGeom>
              <a:avLst/>
              <a:gdLst/>
              <a:ahLst/>
              <a:cxnLst/>
              <a:rect l="l" t="t" r="r" b="b"/>
              <a:pathLst>
                <a:path w="6517" h="5672" extrusionOk="0">
                  <a:moveTo>
                    <a:pt x="2967" y="1158"/>
                  </a:moveTo>
                  <a:cubicBezTo>
                    <a:pt x="3271" y="1540"/>
                    <a:pt x="3543" y="1947"/>
                    <a:pt x="4146" y="2062"/>
                  </a:cubicBezTo>
                  <a:cubicBezTo>
                    <a:pt x="4280" y="2099"/>
                    <a:pt x="4417" y="2115"/>
                    <a:pt x="4556" y="2115"/>
                  </a:cubicBezTo>
                  <a:cubicBezTo>
                    <a:pt x="4799" y="2115"/>
                    <a:pt x="5048" y="2065"/>
                    <a:pt x="5291" y="1986"/>
                  </a:cubicBezTo>
                  <a:lnTo>
                    <a:pt x="5291" y="1986"/>
                  </a:lnTo>
                  <a:cubicBezTo>
                    <a:pt x="5012" y="2384"/>
                    <a:pt x="4681" y="2766"/>
                    <a:pt x="4315" y="3120"/>
                  </a:cubicBezTo>
                  <a:cubicBezTo>
                    <a:pt x="4222" y="3251"/>
                    <a:pt x="4234" y="3394"/>
                    <a:pt x="4299" y="3509"/>
                  </a:cubicBezTo>
                  <a:lnTo>
                    <a:pt x="4299" y="3509"/>
                  </a:lnTo>
                  <a:cubicBezTo>
                    <a:pt x="4266" y="3749"/>
                    <a:pt x="4233" y="3989"/>
                    <a:pt x="4200" y="4235"/>
                  </a:cubicBezTo>
                  <a:lnTo>
                    <a:pt x="4200" y="4235"/>
                  </a:lnTo>
                  <a:cubicBezTo>
                    <a:pt x="3958" y="3910"/>
                    <a:pt x="3649" y="3656"/>
                    <a:pt x="3258" y="3564"/>
                  </a:cubicBezTo>
                  <a:cubicBezTo>
                    <a:pt x="3127" y="3525"/>
                    <a:pt x="3003" y="3509"/>
                    <a:pt x="2886" y="3509"/>
                  </a:cubicBezTo>
                  <a:cubicBezTo>
                    <a:pt x="2660" y="3509"/>
                    <a:pt x="2456" y="3570"/>
                    <a:pt x="2260" y="3657"/>
                  </a:cubicBezTo>
                  <a:lnTo>
                    <a:pt x="2260" y="3657"/>
                  </a:lnTo>
                  <a:cubicBezTo>
                    <a:pt x="2439" y="3356"/>
                    <a:pt x="2550" y="3052"/>
                    <a:pt x="2475" y="2781"/>
                  </a:cubicBezTo>
                  <a:cubicBezTo>
                    <a:pt x="2384" y="2438"/>
                    <a:pt x="1976" y="2181"/>
                    <a:pt x="1550" y="1987"/>
                  </a:cubicBezTo>
                  <a:lnTo>
                    <a:pt x="1550" y="1987"/>
                  </a:lnTo>
                  <a:cubicBezTo>
                    <a:pt x="1752" y="1960"/>
                    <a:pt x="1956" y="1946"/>
                    <a:pt x="2165" y="1946"/>
                  </a:cubicBezTo>
                  <a:cubicBezTo>
                    <a:pt x="2349" y="1946"/>
                    <a:pt x="2536" y="1957"/>
                    <a:pt x="2729" y="1977"/>
                  </a:cubicBezTo>
                  <a:cubicBezTo>
                    <a:pt x="2919" y="1977"/>
                    <a:pt x="3089" y="1724"/>
                    <a:pt x="3089" y="1533"/>
                  </a:cubicBezTo>
                  <a:cubicBezTo>
                    <a:pt x="3027" y="1411"/>
                    <a:pt x="2988" y="1285"/>
                    <a:pt x="2967" y="1158"/>
                  </a:cubicBezTo>
                  <a:close/>
                  <a:moveTo>
                    <a:pt x="2686" y="0"/>
                  </a:moveTo>
                  <a:cubicBezTo>
                    <a:pt x="2530" y="0"/>
                    <a:pt x="2370" y="99"/>
                    <a:pt x="2306" y="307"/>
                  </a:cubicBezTo>
                  <a:cubicBezTo>
                    <a:pt x="2233" y="612"/>
                    <a:pt x="2211" y="917"/>
                    <a:pt x="2265" y="1250"/>
                  </a:cubicBezTo>
                  <a:lnTo>
                    <a:pt x="2265" y="1250"/>
                  </a:lnTo>
                  <a:cubicBezTo>
                    <a:pt x="2211" y="1249"/>
                    <a:pt x="2157" y="1248"/>
                    <a:pt x="2103" y="1248"/>
                  </a:cubicBezTo>
                  <a:cubicBezTo>
                    <a:pt x="1498" y="1248"/>
                    <a:pt x="947" y="1343"/>
                    <a:pt x="360" y="1533"/>
                  </a:cubicBezTo>
                  <a:cubicBezTo>
                    <a:pt x="85" y="1618"/>
                    <a:pt x="1" y="2062"/>
                    <a:pt x="276" y="2147"/>
                  </a:cubicBezTo>
                  <a:cubicBezTo>
                    <a:pt x="529" y="2337"/>
                    <a:pt x="1587" y="2675"/>
                    <a:pt x="1672" y="2950"/>
                  </a:cubicBezTo>
                  <a:cubicBezTo>
                    <a:pt x="1777" y="3120"/>
                    <a:pt x="1058" y="4092"/>
                    <a:pt x="889" y="4262"/>
                  </a:cubicBezTo>
                  <a:cubicBezTo>
                    <a:pt x="745" y="4568"/>
                    <a:pt x="970" y="4813"/>
                    <a:pt x="1209" y="4813"/>
                  </a:cubicBezTo>
                  <a:cubicBezTo>
                    <a:pt x="1251" y="4813"/>
                    <a:pt x="1293" y="4806"/>
                    <a:pt x="1333" y="4790"/>
                  </a:cubicBezTo>
                  <a:cubicBezTo>
                    <a:pt x="1777" y="4706"/>
                    <a:pt x="2116" y="4452"/>
                    <a:pt x="2560" y="4262"/>
                  </a:cubicBezTo>
                  <a:cubicBezTo>
                    <a:pt x="2656" y="4231"/>
                    <a:pt x="2747" y="4217"/>
                    <a:pt x="2833" y="4217"/>
                  </a:cubicBezTo>
                  <a:cubicBezTo>
                    <a:pt x="3463" y="4217"/>
                    <a:pt x="3819" y="4970"/>
                    <a:pt x="4061" y="5509"/>
                  </a:cubicBezTo>
                  <a:cubicBezTo>
                    <a:pt x="4119" y="5625"/>
                    <a:pt x="4209" y="5672"/>
                    <a:pt x="4306" y="5672"/>
                  </a:cubicBezTo>
                  <a:cubicBezTo>
                    <a:pt x="4492" y="5672"/>
                    <a:pt x="4704" y="5500"/>
                    <a:pt x="4759" y="5319"/>
                  </a:cubicBezTo>
                  <a:cubicBezTo>
                    <a:pt x="4842" y="4639"/>
                    <a:pt x="4944" y="4040"/>
                    <a:pt x="5028" y="3443"/>
                  </a:cubicBezTo>
                  <a:lnTo>
                    <a:pt x="5028" y="3443"/>
                  </a:lnTo>
                  <a:cubicBezTo>
                    <a:pt x="5581" y="2812"/>
                    <a:pt x="6049" y="2174"/>
                    <a:pt x="6430" y="1449"/>
                  </a:cubicBezTo>
                  <a:cubicBezTo>
                    <a:pt x="6517" y="1155"/>
                    <a:pt x="6349" y="875"/>
                    <a:pt x="6088" y="875"/>
                  </a:cubicBezTo>
                  <a:cubicBezTo>
                    <a:pt x="6030" y="875"/>
                    <a:pt x="5967" y="889"/>
                    <a:pt x="5901" y="920"/>
                  </a:cubicBezTo>
                  <a:cubicBezTo>
                    <a:pt x="5505" y="1172"/>
                    <a:pt x="5047" y="1397"/>
                    <a:pt x="4598" y="1397"/>
                  </a:cubicBezTo>
                  <a:cubicBezTo>
                    <a:pt x="4256" y="1397"/>
                    <a:pt x="3919" y="1267"/>
                    <a:pt x="3617" y="920"/>
                  </a:cubicBezTo>
                  <a:cubicBezTo>
                    <a:pt x="3363" y="666"/>
                    <a:pt x="3173" y="307"/>
                    <a:pt x="2835" y="32"/>
                  </a:cubicBezTo>
                  <a:cubicBezTo>
                    <a:pt x="2788" y="11"/>
                    <a:pt x="2737" y="0"/>
                    <a:pt x="2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7" name="Google Shape;1417;p27"/>
            <p:cNvSpPr/>
            <p:nvPr/>
          </p:nvSpPr>
          <p:spPr>
            <a:xfrm>
              <a:off x="180775" y="1301525"/>
              <a:ext cx="152300" cy="157875"/>
            </a:xfrm>
            <a:custGeom>
              <a:avLst/>
              <a:gdLst/>
              <a:ahLst/>
              <a:cxnLst/>
              <a:rect l="l" t="t" r="r" b="b"/>
              <a:pathLst>
                <a:path w="6092" h="6315" extrusionOk="0">
                  <a:moveTo>
                    <a:pt x="2666" y="1323"/>
                  </a:moveTo>
                  <a:cubicBezTo>
                    <a:pt x="2984" y="1694"/>
                    <a:pt x="3272" y="2073"/>
                    <a:pt x="3532" y="2482"/>
                  </a:cubicBezTo>
                  <a:cubicBezTo>
                    <a:pt x="3555" y="2522"/>
                    <a:pt x="3580" y="2555"/>
                    <a:pt x="3607" y="2583"/>
                  </a:cubicBezTo>
                  <a:lnTo>
                    <a:pt x="3607" y="2583"/>
                  </a:lnTo>
                  <a:cubicBezTo>
                    <a:pt x="3614" y="2590"/>
                    <a:pt x="3621" y="2597"/>
                    <a:pt x="3629" y="2604"/>
                  </a:cubicBezTo>
                  <a:lnTo>
                    <a:pt x="3629" y="2604"/>
                  </a:lnTo>
                  <a:cubicBezTo>
                    <a:pt x="3668" y="2638"/>
                    <a:pt x="3709" y="2661"/>
                    <a:pt x="3751" y="2673"/>
                  </a:cubicBezTo>
                  <a:lnTo>
                    <a:pt x="3751" y="2673"/>
                  </a:lnTo>
                  <a:cubicBezTo>
                    <a:pt x="4000" y="2784"/>
                    <a:pt x="4248" y="2891"/>
                    <a:pt x="4498" y="2992"/>
                  </a:cubicBezTo>
                  <a:lnTo>
                    <a:pt x="4498" y="2992"/>
                  </a:lnTo>
                  <a:cubicBezTo>
                    <a:pt x="4167" y="3121"/>
                    <a:pt x="3881" y="3317"/>
                    <a:pt x="3701" y="3624"/>
                  </a:cubicBezTo>
                  <a:cubicBezTo>
                    <a:pt x="3439" y="3980"/>
                    <a:pt x="3437" y="4353"/>
                    <a:pt x="3491" y="4735"/>
                  </a:cubicBezTo>
                  <a:lnTo>
                    <a:pt x="3491" y="4735"/>
                  </a:lnTo>
                  <a:cubicBezTo>
                    <a:pt x="3227" y="4457"/>
                    <a:pt x="2935" y="4237"/>
                    <a:pt x="2644" y="4237"/>
                  </a:cubicBezTo>
                  <a:cubicBezTo>
                    <a:pt x="2298" y="4237"/>
                    <a:pt x="1951" y="4574"/>
                    <a:pt x="1650" y="4948"/>
                  </a:cubicBezTo>
                  <a:lnTo>
                    <a:pt x="1650" y="4948"/>
                  </a:lnTo>
                  <a:cubicBezTo>
                    <a:pt x="1705" y="4568"/>
                    <a:pt x="1798" y="4191"/>
                    <a:pt x="1946" y="3814"/>
                  </a:cubicBezTo>
                  <a:cubicBezTo>
                    <a:pt x="2031" y="3539"/>
                    <a:pt x="1756" y="3370"/>
                    <a:pt x="1586" y="3370"/>
                  </a:cubicBezTo>
                  <a:cubicBezTo>
                    <a:pt x="1445" y="3370"/>
                    <a:pt x="1307" y="3357"/>
                    <a:pt x="1169" y="3329"/>
                  </a:cubicBezTo>
                  <a:lnTo>
                    <a:pt x="1169" y="3329"/>
                  </a:lnTo>
                  <a:cubicBezTo>
                    <a:pt x="1705" y="3122"/>
                    <a:pt x="2207" y="3058"/>
                    <a:pt x="2475" y="2397"/>
                  </a:cubicBezTo>
                  <a:cubicBezTo>
                    <a:pt x="2642" y="2053"/>
                    <a:pt x="2685" y="1683"/>
                    <a:pt x="2666" y="1323"/>
                  </a:cubicBezTo>
                  <a:close/>
                  <a:moveTo>
                    <a:pt x="2146" y="1"/>
                  </a:moveTo>
                  <a:cubicBezTo>
                    <a:pt x="1947" y="1"/>
                    <a:pt x="1786" y="210"/>
                    <a:pt x="1861" y="451"/>
                  </a:cubicBezTo>
                  <a:cubicBezTo>
                    <a:pt x="1946" y="1170"/>
                    <a:pt x="2115" y="2038"/>
                    <a:pt x="1417" y="2482"/>
                  </a:cubicBezTo>
                  <a:cubicBezTo>
                    <a:pt x="1058" y="2757"/>
                    <a:pt x="529" y="2841"/>
                    <a:pt x="169" y="3180"/>
                  </a:cubicBezTo>
                  <a:cubicBezTo>
                    <a:pt x="0" y="3285"/>
                    <a:pt x="0" y="3624"/>
                    <a:pt x="169" y="3708"/>
                  </a:cubicBezTo>
                  <a:cubicBezTo>
                    <a:pt x="524" y="3836"/>
                    <a:pt x="802" y="3954"/>
                    <a:pt x="1106" y="4018"/>
                  </a:cubicBezTo>
                  <a:lnTo>
                    <a:pt x="1106" y="4018"/>
                  </a:lnTo>
                  <a:cubicBezTo>
                    <a:pt x="945" y="4625"/>
                    <a:pt x="889" y="5270"/>
                    <a:pt x="889" y="5929"/>
                  </a:cubicBezTo>
                  <a:cubicBezTo>
                    <a:pt x="945" y="6155"/>
                    <a:pt x="1124" y="6314"/>
                    <a:pt x="1286" y="6314"/>
                  </a:cubicBezTo>
                  <a:cubicBezTo>
                    <a:pt x="1368" y="6314"/>
                    <a:pt x="1445" y="6274"/>
                    <a:pt x="1502" y="6183"/>
                  </a:cubicBezTo>
                  <a:cubicBezTo>
                    <a:pt x="1756" y="6014"/>
                    <a:pt x="2284" y="5041"/>
                    <a:pt x="2644" y="5041"/>
                  </a:cubicBezTo>
                  <a:cubicBezTo>
                    <a:pt x="2651" y="5037"/>
                    <a:pt x="2659" y="5036"/>
                    <a:pt x="2668" y="5036"/>
                  </a:cubicBezTo>
                  <a:cubicBezTo>
                    <a:pt x="2872" y="5036"/>
                    <a:pt x="3539" y="5940"/>
                    <a:pt x="3701" y="6183"/>
                  </a:cubicBezTo>
                  <a:cubicBezTo>
                    <a:pt x="3783" y="6264"/>
                    <a:pt x="3869" y="6297"/>
                    <a:pt x="3951" y="6297"/>
                  </a:cubicBezTo>
                  <a:cubicBezTo>
                    <a:pt x="4147" y="6297"/>
                    <a:pt x="4315" y="6108"/>
                    <a:pt x="4315" y="5929"/>
                  </a:cubicBezTo>
                  <a:cubicBezTo>
                    <a:pt x="4399" y="5295"/>
                    <a:pt x="4061" y="4681"/>
                    <a:pt x="4230" y="4152"/>
                  </a:cubicBezTo>
                  <a:cubicBezTo>
                    <a:pt x="4505" y="3624"/>
                    <a:pt x="5118" y="3455"/>
                    <a:pt x="5732" y="3370"/>
                  </a:cubicBezTo>
                  <a:cubicBezTo>
                    <a:pt x="6091" y="3370"/>
                    <a:pt x="5986" y="2841"/>
                    <a:pt x="5732" y="2757"/>
                  </a:cubicBezTo>
                  <a:lnTo>
                    <a:pt x="4107" y="2055"/>
                  </a:lnTo>
                  <a:lnTo>
                    <a:pt x="4107" y="2055"/>
                  </a:lnTo>
                  <a:cubicBezTo>
                    <a:pt x="3666" y="1304"/>
                    <a:pt x="3068" y="709"/>
                    <a:pt x="2390" y="113"/>
                  </a:cubicBezTo>
                  <a:cubicBezTo>
                    <a:pt x="2311" y="34"/>
                    <a:pt x="2226" y="1"/>
                    <a:pt x="21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418" name="Google Shape;1418;p27"/>
          <p:cNvGrpSpPr/>
          <p:nvPr/>
        </p:nvGrpSpPr>
        <p:grpSpPr>
          <a:xfrm rot="6420098">
            <a:off x="10789793" y="5686410"/>
            <a:ext cx="1444505" cy="654969"/>
            <a:chOff x="7787925" y="226375"/>
            <a:chExt cx="1083375" cy="491225"/>
          </a:xfrm>
        </p:grpSpPr>
        <p:sp>
          <p:nvSpPr>
            <p:cNvPr id="1419" name="Google Shape;1419;p27"/>
            <p:cNvSpPr/>
            <p:nvPr/>
          </p:nvSpPr>
          <p:spPr>
            <a:xfrm>
              <a:off x="8377975" y="235100"/>
              <a:ext cx="153875" cy="159825"/>
            </a:xfrm>
            <a:custGeom>
              <a:avLst/>
              <a:gdLst/>
              <a:ahLst/>
              <a:cxnLst/>
              <a:rect l="l" t="t" r="r" b="b"/>
              <a:pathLst>
                <a:path w="6155" h="6393" extrusionOk="0">
                  <a:moveTo>
                    <a:pt x="3429" y="1354"/>
                  </a:moveTo>
                  <a:cubicBezTo>
                    <a:pt x="3429" y="1739"/>
                    <a:pt x="3475" y="2121"/>
                    <a:pt x="3617" y="2481"/>
                  </a:cubicBezTo>
                  <a:cubicBezTo>
                    <a:pt x="3899" y="3018"/>
                    <a:pt x="4389" y="3158"/>
                    <a:pt x="4866" y="3350"/>
                  </a:cubicBezTo>
                  <a:lnTo>
                    <a:pt x="4866" y="3350"/>
                  </a:lnTo>
                  <a:cubicBezTo>
                    <a:pt x="4768" y="3363"/>
                    <a:pt x="4668" y="3369"/>
                    <a:pt x="4568" y="3369"/>
                  </a:cubicBezTo>
                  <a:cubicBezTo>
                    <a:pt x="4399" y="3369"/>
                    <a:pt x="4145" y="3538"/>
                    <a:pt x="4230" y="3813"/>
                  </a:cubicBezTo>
                  <a:cubicBezTo>
                    <a:pt x="4351" y="4147"/>
                    <a:pt x="4434" y="4485"/>
                    <a:pt x="4487" y="4824"/>
                  </a:cubicBezTo>
                  <a:lnTo>
                    <a:pt x="4487" y="4824"/>
                  </a:lnTo>
                  <a:cubicBezTo>
                    <a:pt x="4200" y="4519"/>
                    <a:pt x="3869" y="4258"/>
                    <a:pt x="3511" y="4258"/>
                  </a:cubicBezTo>
                  <a:cubicBezTo>
                    <a:pt x="3237" y="4295"/>
                    <a:pt x="2964" y="4510"/>
                    <a:pt x="2722" y="4775"/>
                  </a:cubicBezTo>
                  <a:lnTo>
                    <a:pt x="2722" y="4775"/>
                  </a:lnTo>
                  <a:cubicBezTo>
                    <a:pt x="2770" y="4396"/>
                    <a:pt x="2756" y="4018"/>
                    <a:pt x="2453" y="3644"/>
                  </a:cubicBezTo>
                  <a:cubicBezTo>
                    <a:pt x="2246" y="3385"/>
                    <a:pt x="1948" y="3208"/>
                    <a:pt x="1615" y="3084"/>
                  </a:cubicBezTo>
                  <a:lnTo>
                    <a:pt x="1615" y="3084"/>
                  </a:lnTo>
                  <a:cubicBezTo>
                    <a:pt x="1815" y="2977"/>
                    <a:pt x="2015" y="2870"/>
                    <a:pt x="2222" y="2773"/>
                  </a:cubicBezTo>
                  <a:lnTo>
                    <a:pt x="2222" y="2773"/>
                  </a:lnTo>
                  <a:cubicBezTo>
                    <a:pt x="2244" y="2778"/>
                    <a:pt x="2265" y="2780"/>
                    <a:pt x="2287" y="2780"/>
                  </a:cubicBezTo>
                  <a:cubicBezTo>
                    <a:pt x="2383" y="2780"/>
                    <a:pt x="2479" y="2733"/>
                    <a:pt x="2542" y="2621"/>
                  </a:cubicBezTo>
                  <a:lnTo>
                    <a:pt x="2542" y="2621"/>
                  </a:lnTo>
                  <a:cubicBezTo>
                    <a:pt x="2615" y="2565"/>
                    <a:pt x="2652" y="2493"/>
                    <a:pt x="2660" y="2419"/>
                  </a:cubicBezTo>
                  <a:lnTo>
                    <a:pt x="2660" y="2419"/>
                  </a:lnTo>
                  <a:cubicBezTo>
                    <a:pt x="2888" y="2048"/>
                    <a:pt x="3144" y="1687"/>
                    <a:pt x="3429" y="1354"/>
                  </a:cubicBezTo>
                  <a:close/>
                  <a:moveTo>
                    <a:pt x="3863" y="0"/>
                  </a:moveTo>
                  <a:cubicBezTo>
                    <a:pt x="3776" y="0"/>
                    <a:pt x="3689" y="34"/>
                    <a:pt x="3617" y="112"/>
                  </a:cubicBezTo>
                  <a:cubicBezTo>
                    <a:pt x="3028" y="681"/>
                    <a:pt x="2531" y="1323"/>
                    <a:pt x="2124" y="2054"/>
                  </a:cubicBezTo>
                  <a:lnTo>
                    <a:pt x="2124" y="2054"/>
                  </a:lnTo>
                  <a:cubicBezTo>
                    <a:pt x="2121" y="2055"/>
                    <a:pt x="2118" y="2057"/>
                    <a:pt x="2115" y="2058"/>
                  </a:cubicBezTo>
                  <a:cubicBezTo>
                    <a:pt x="1568" y="2360"/>
                    <a:pt x="1088" y="2611"/>
                    <a:pt x="541" y="2842"/>
                  </a:cubicBezTo>
                  <a:lnTo>
                    <a:pt x="541" y="2842"/>
                  </a:lnTo>
                  <a:cubicBezTo>
                    <a:pt x="537" y="2842"/>
                    <a:pt x="533" y="2841"/>
                    <a:pt x="529" y="2841"/>
                  </a:cubicBezTo>
                  <a:lnTo>
                    <a:pt x="529" y="2841"/>
                  </a:lnTo>
                  <a:cubicBezTo>
                    <a:pt x="529" y="2842"/>
                    <a:pt x="530" y="2844"/>
                    <a:pt x="531" y="2846"/>
                  </a:cubicBezTo>
                  <a:lnTo>
                    <a:pt x="531" y="2846"/>
                  </a:lnTo>
                  <a:cubicBezTo>
                    <a:pt x="468" y="2873"/>
                    <a:pt x="404" y="2899"/>
                    <a:pt x="339" y="2925"/>
                  </a:cubicBezTo>
                  <a:cubicBezTo>
                    <a:pt x="0" y="3115"/>
                    <a:pt x="254" y="3538"/>
                    <a:pt x="529" y="3538"/>
                  </a:cubicBezTo>
                  <a:cubicBezTo>
                    <a:pt x="1142" y="3644"/>
                    <a:pt x="1925" y="3729"/>
                    <a:pt x="2030" y="4511"/>
                  </a:cubicBezTo>
                  <a:cubicBezTo>
                    <a:pt x="2115" y="5040"/>
                    <a:pt x="1840" y="5484"/>
                    <a:pt x="1925" y="6013"/>
                  </a:cubicBezTo>
                  <a:cubicBezTo>
                    <a:pt x="1925" y="6208"/>
                    <a:pt x="2106" y="6392"/>
                    <a:pt x="2271" y="6392"/>
                  </a:cubicBezTo>
                  <a:cubicBezTo>
                    <a:pt x="2339" y="6392"/>
                    <a:pt x="2404" y="6362"/>
                    <a:pt x="2453" y="6288"/>
                  </a:cubicBezTo>
                  <a:cubicBezTo>
                    <a:pt x="2644" y="6013"/>
                    <a:pt x="3342" y="5040"/>
                    <a:pt x="3617" y="5040"/>
                  </a:cubicBezTo>
                  <a:cubicBezTo>
                    <a:pt x="3870" y="5040"/>
                    <a:pt x="4484" y="6013"/>
                    <a:pt x="4674" y="6182"/>
                  </a:cubicBezTo>
                  <a:cubicBezTo>
                    <a:pt x="4761" y="6276"/>
                    <a:pt x="4861" y="6319"/>
                    <a:pt x="4954" y="6319"/>
                  </a:cubicBezTo>
                  <a:cubicBezTo>
                    <a:pt x="5132" y="6319"/>
                    <a:pt x="5287" y="6165"/>
                    <a:pt x="5287" y="5928"/>
                  </a:cubicBezTo>
                  <a:cubicBezTo>
                    <a:pt x="5287" y="5252"/>
                    <a:pt x="5227" y="4590"/>
                    <a:pt x="5044" y="3981"/>
                  </a:cubicBezTo>
                  <a:lnTo>
                    <a:pt x="5044" y="3981"/>
                  </a:lnTo>
                  <a:cubicBezTo>
                    <a:pt x="5343" y="3918"/>
                    <a:pt x="5603" y="3842"/>
                    <a:pt x="5901" y="3729"/>
                  </a:cubicBezTo>
                  <a:cubicBezTo>
                    <a:pt x="6155" y="3538"/>
                    <a:pt x="6155" y="3200"/>
                    <a:pt x="5901" y="3115"/>
                  </a:cubicBezTo>
                  <a:cubicBezTo>
                    <a:pt x="5457" y="2756"/>
                    <a:pt x="4674" y="2756"/>
                    <a:pt x="4315" y="2227"/>
                  </a:cubicBezTo>
                  <a:cubicBezTo>
                    <a:pt x="4040" y="1698"/>
                    <a:pt x="4145" y="1001"/>
                    <a:pt x="4230" y="472"/>
                  </a:cubicBezTo>
                  <a:cubicBezTo>
                    <a:pt x="4291" y="214"/>
                    <a:pt x="4080" y="0"/>
                    <a:pt x="3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0" name="Google Shape;1420;p27"/>
            <p:cNvSpPr/>
            <p:nvPr/>
          </p:nvSpPr>
          <p:spPr>
            <a:xfrm>
              <a:off x="8707075" y="575350"/>
              <a:ext cx="164225" cy="142250"/>
            </a:xfrm>
            <a:custGeom>
              <a:avLst/>
              <a:gdLst/>
              <a:ahLst/>
              <a:cxnLst/>
              <a:rect l="l" t="t" r="r" b="b"/>
              <a:pathLst>
                <a:path w="6569" h="5690" extrusionOk="0">
                  <a:moveTo>
                    <a:pt x="3530" y="1206"/>
                  </a:moveTo>
                  <a:lnTo>
                    <a:pt x="3530" y="1206"/>
                  </a:lnTo>
                  <a:cubicBezTo>
                    <a:pt x="3519" y="1297"/>
                    <a:pt x="3503" y="1387"/>
                    <a:pt x="3481" y="1476"/>
                  </a:cubicBezTo>
                  <a:cubicBezTo>
                    <a:pt x="3396" y="1666"/>
                    <a:pt x="3565" y="1920"/>
                    <a:pt x="3840" y="1920"/>
                  </a:cubicBezTo>
                  <a:cubicBezTo>
                    <a:pt x="4012" y="1899"/>
                    <a:pt x="4185" y="1889"/>
                    <a:pt x="4360" y="1889"/>
                  </a:cubicBezTo>
                  <a:cubicBezTo>
                    <a:pt x="4559" y="1889"/>
                    <a:pt x="4760" y="1902"/>
                    <a:pt x="4965" y="1930"/>
                  </a:cubicBezTo>
                  <a:lnTo>
                    <a:pt x="4965" y="1930"/>
                  </a:lnTo>
                  <a:cubicBezTo>
                    <a:pt x="4563" y="2135"/>
                    <a:pt x="4195" y="2388"/>
                    <a:pt x="4094" y="2724"/>
                  </a:cubicBezTo>
                  <a:cubicBezTo>
                    <a:pt x="4017" y="3005"/>
                    <a:pt x="4161" y="3339"/>
                    <a:pt x="4373" y="3653"/>
                  </a:cubicBezTo>
                  <a:lnTo>
                    <a:pt x="4373" y="3653"/>
                  </a:lnTo>
                  <a:cubicBezTo>
                    <a:pt x="4156" y="3564"/>
                    <a:pt x="3935" y="3500"/>
                    <a:pt x="3700" y="3500"/>
                  </a:cubicBezTo>
                  <a:cubicBezTo>
                    <a:pt x="3549" y="3500"/>
                    <a:pt x="3392" y="3526"/>
                    <a:pt x="3227" y="3591"/>
                  </a:cubicBezTo>
                  <a:cubicBezTo>
                    <a:pt x="2916" y="3730"/>
                    <a:pt x="2671" y="3978"/>
                    <a:pt x="2468" y="4268"/>
                  </a:cubicBezTo>
                  <a:lnTo>
                    <a:pt x="2468" y="4268"/>
                  </a:lnTo>
                  <a:cubicBezTo>
                    <a:pt x="2423" y="3951"/>
                    <a:pt x="2381" y="3644"/>
                    <a:pt x="2339" y="3337"/>
                  </a:cubicBezTo>
                  <a:cubicBezTo>
                    <a:pt x="2331" y="3295"/>
                    <a:pt x="2317" y="3259"/>
                    <a:pt x="2300" y="3228"/>
                  </a:cubicBezTo>
                  <a:lnTo>
                    <a:pt x="2300" y="3228"/>
                  </a:lnTo>
                  <a:cubicBezTo>
                    <a:pt x="2288" y="3200"/>
                    <a:pt x="2273" y="3173"/>
                    <a:pt x="2254" y="3147"/>
                  </a:cubicBezTo>
                  <a:cubicBezTo>
                    <a:pt x="1897" y="2790"/>
                    <a:pt x="1569" y="2433"/>
                    <a:pt x="1286" y="2043"/>
                  </a:cubicBezTo>
                  <a:lnTo>
                    <a:pt x="1286" y="2043"/>
                  </a:lnTo>
                  <a:cubicBezTo>
                    <a:pt x="1510" y="2103"/>
                    <a:pt x="1737" y="2143"/>
                    <a:pt x="1970" y="2143"/>
                  </a:cubicBezTo>
                  <a:cubicBezTo>
                    <a:pt x="2119" y="2143"/>
                    <a:pt x="2270" y="2127"/>
                    <a:pt x="2423" y="2089"/>
                  </a:cubicBezTo>
                  <a:cubicBezTo>
                    <a:pt x="3020" y="1976"/>
                    <a:pt x="3254" y="1585"/>
                    <a:pt x="3530" y="1206"/>
                  </a:cubicBezTo>
                  <a:close/>
                  <a:moveTo>
                    <a:pt x="3838" y="1"/>
                  </a:moveTo>
                  <a:cubicBezTo>
                    <a:pt x="3779" y="1"/>
                    <a:pt x="3721" y="24"/>
                    <a:pt x="3671" y="80"/>
                  </a:cubicBezTo>
                  <a:cubicBezTo>
                    <a:pt x="3312" y="334"/>
                    <a:pt x="3227" y="609"/>
                    <a:pt x="2952" y="947"/>
                  </a:cubicBezTo>
                  <a:cubicBezTo>
                    <a:pt x="2642" y="1304"/>
                    <a:pt x="2311" y="1432"/>
                    <a:pt x="1963" y="1432"/>
                  </a:cubicBezTo>
                  <a:cubicBezTo>
                    <a:pt x="1528" y="1432"/>
                    <a:pt x="1065" y="1232"/>
                    <a:pt x="583" y="1032"/>
                  </a:cubicBezTo>
                  <a:cubicBezTo>
                    <a:pt x="534" y="1002"/>
                    <a:pt x="483" y="988"/>
                    <a:pt x="433" y="988"/>
                  </a:cubicBezTo>
                  <a:cubicBezTo>
                    <a:pt x="203" y="988"/>
                    <a:pt x="0" y="1268"/>
                    <a:pt x="139" y="1476"/>
                  </a:cubicBezTo>
                  <a:cubicBezTo>
                    <a:pt x="170" y="1537"/>
                    <a:pt x="201" y="1598"/>
                    <a:pt x="232" y="1658"/>
                  </a:cubicBezTo>
                  <a:lnTo>
                    <a:pt x="232" y="1658"/>
                  </a:lnTo>
                  <a:lnTo>
                    <a:pt x="224" y="1666"/>
                  </a:lnTo>
                  <a:cubicBezTo>
                    <a:pt x="229" y="1668"/>
                    <a:pt x="235" y="1670"/>
                    <a:pt x="240" y="1672"/>
                  </a:cubicBezTo>
                  <a:lnTo>
                    <a:pt x="240" y="1672"/>
                  </a:lnTo>
                  <a:cubicBezTo>
                    <a:pt x="645" y="2435"/>
                    <a:pt x="1116" y="3054"/>
                    <a:pt x="1654" y="3603"/>
                  </a:cubicBezTo>
                  <a:lnTo>
                    <a:pt x="1654" y="3603"/>
                  </a:lnTo>
                  <a:cubicBezTo>
                    <a:pt x="1734" y="4195"/>
                    <a:pt x="1814" y="4871"/>
                    <a:pt x="1895" y="5452"/>
                  </a:cubicBezTo>
                  <a:cubicBezTo>
                    <a:pt x="1944" y="5600"/>
                    <a:pt x="2114" y="5690"/>
                    <a:pt x="2286" y="5690"/>
                  </a:cubicBezTo>
                  <a:cubicBezTo>
                    <a:pt x="2410" y="5690"/>
                    <a:pt x="2534" y="5643"/>
                    <a:pt x="2614" y="5537"/>
                  </a:cubicBezTo>
                  <a:cubicBezTo>
                    <a:pt x="2775" y="5032"/>
                    <a:pt x="3110" y="4199"/>
                    <a:pt x="3822" y="4199"/>
                  </a:cubicBezTo>
                  <a:cubicBezTo>
                    <a:pt x="3856" y="4199"/>
                    <a:pt x="3890" y="4200"/>
                    <a:pt x="3925" y="4204"/>
                  </a:cubicBezTo>
                  <a:cubicBezTo>
                    <a:pt x="4454" y="4310"/>
                    <a:pt x="4813" y="4648"/>
                    <a:pt x="5342" y="4733"/>
                  </a:cubicBezTo>
                  <a:cubicBezTo>
                    <a:pt x="5379" y="4749"/>
                    <a:pt x="5419" y="4756"/>
                    <a:pt x="5459" y="4756"/>
                  </a:cubicBezTo>
                  <a:cubicBezTo>
                    <a:pt x="5688" y="4756"/>
                    <a:pt x="5915" y="4511"/>
                    <a:pt x="5680" y="4204"/>
                  </a:cubicBezTo>
                  <a:cubicBezTo>
                    <a:pt x="5511" y="4035"/>
                    <a:pt x="4813" y="3147"/>
                    <a:pt x="4898" y="2893"/>
                  </a:cubicBezTo>
                  <a:cubicBezTo>
                    <a:pt x="4982" y="2618"/>
                    <a:pt x="6040" y="2280"/>
                    <a:pt x="6315" y="2089"/>
                  </a:cubicBezTo>
                  <a:cubicBezTo>
                    <a:pt x="6569" y="1920"/>
                    <a:pt x="6484" y="1561"/>
                    <a:pt x="6209" y="1476"/>
                  </a:cubicBezTo>
                  <a:cubicBezTo>
                    <a:pt x="5622" y="1286"/>
                    <a:pt x="5023" y="1190"/>
                    <a:pt x="4430" y="1190"/>
                  </a:cubicBezTo>
                  <a:cubicBezTo>
                    <a:pt x="4373" y="1190"/>
                    <a:pt x="4315" y="1191"/>
                    <a:pt x="4258" y="1193"/>
                  </a:cubicBezTo>
                  <a:lnTo>
                    <a:pt x="4258" y="1193"/>
                  </a:lnTo>
                  <a:cubicBezTo>
                    <a:pt x="4274" y="899"/>
                    <a:pt x="4255" y="592"/>
                    <a:pt x="4200" y="249"/>
                  </a:cubicBezTo>
                  <a:cubicBezTo>
                    <a:pt x="4125" y="130"/>
                    <a:pt x="3978" y="1"/>
                    <a:pt x="3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1" name="Google Shape;1421;p27"/>
            <p:cNvSpPr/>
            <p:nvPr/>
          </p:nvSpPr>
          <p:spPr>
            <a:xfrm>
              <a:off x="7787925" y="226375"/>
              <a:ext cx="155975" cy="128900"/>
            </a:xfrm>
            <a:custGeom>
              <a:avLst/>
              <a:gdLst/>
              <a:ahLst/>
              <a:cxnLst/>
              <a:rect l="l" t="t" r="r" b="b"/>
              <a:pathLst>
                <a:path w="6239" h="5156" extrusionOk="0">
                  <a:moveTo>
                    <a:pt x="3462" y="1084"/>
                  </a:moveTo>
                  <a:cubicBezTo>
                    <a:pt x="3424" y="1178"/>
                    <a:pt x="3377" y="1268"/>
                    <a:pt x="3320" y="1350"/>
                  </a:cubicBezTo>
                  <a:cubicBezTo>
                    <a:pt x="3235" y="1519"/>
                    <a:pt x="3320" y="1878"/>
                    <a:pt x="3510" y="1878"/>
                  </a:cubicBezTo>
                  <a:cubicBezTo>
                    <a:pt x="3915" y="1966"/>
                    <a:pt x="4274" y="2053"/>
                    <a:pt x="4627" y="2179"/>
                  </a:cubicBezTo>
                  <a:lnTo>
                    <a:pt x="4627" y="2179"/>
                  </a:lnTo>
                  <a:cubicBezTo>
                    <a:pt x="4195" y="2276"/>
                    <a:pt x="3780" y="2429"/>
                    <a:pt x="3595" y="2745"/>
                  </a:cubicBezTo>
                  <a:cubicBezTo>
                    <a:pt x="3465" y="2995"/>
                    <a:pt x="3538" y="3361"/>
                    <a:pt x="3668" y="3726"/>
                  </a:cubicBezTo>
                  <a:lnTo>
                    <a:pt x="3668" y="3726"/>
                  </a:lnTo>
                  <a:cubicBezTo>
                    <a:pt x="3408" y="3523"/>
                    <a:pt x="3132" y="3353"/>
                    <a:pt x="2750" y="3353"/>
                  </a:cubicBezTo>
                  <a:cubicBezTo>
                    <a:pt x="2709" y="3353"/>
                    <a:pt x="2666" y="3355"/>
                    <a:pt x="2622" y="3359"/>
                  </a:cubicBezTo>
                  <a:cubicBezTo>
                    <a:pt x="2243" y="3359"/>
                    <a:pt x="1914" y="3546"/>
                    <a:pt x="1621" y="3801"/>
                  </a:cubicBezTo>
                  <a:lnTo>
                    <a:pt x="1621" y="3801"/>
                  </a:lnTo>
                  <a:cubicBezTo>
                    <a:pt x="1653" y="3494"/>
                    <a:pt x="1693" y="3174"/>
                    <a:pt x="1734" y="2830"/>
                  </a:cubicBezTo>
                  <a:cubicBezTo>
                    <a:pt x="1734" y="2708"/>
                    <a:pt x="1675" y="2621"/>
                    <a:pt x="1592" y="2569"/>
                  </a:cubicBezTo>
                  <a:lnTo>
                    <a:pt x="1592" y="2569"/>
                  </a:lnTo>
                  <a:cubicBezTo>
                    <a:pt x="1361" y="2187"/>
                    <a:pt x="1184" y="1776"/>
                    <a:pt x="1045" y="1356"/>
                  </a:cubicBezTo>
                  <a:lnTo>
                    <a:pt x="1045" y="1356"/>
                  </a:lnTo>
                  <a:cubicBezTo>
                    <a:pt x="1395" y="1550"/>
                    <a:pt x="1778" y="1688"/>
                    <a:pt x="2178" y="1688"/>
                  </a:cubicBezTo>
                  <a:cubicBezTo>
                    <a:pt x="2223" y="1692"/>
                    <a:pt x="2266" y="1694"/>
                    <a:pt x="2308" y="1694"/>
                  </a:cubicBezTo>
                  <a:cubicBezTo>
                    <a:pt x="2832" y="1694"/>
                    <a:pt x="3124" y="1374"/>
                    <a:pt x="3462" y="1084"/>
                  </a:cubicBezTo>
                  <a:close/>
                  <a:moveTo>
                    <a:pt x="3929" y="0"/>
                  </a:moveTo>
                  <a:cubicBezTo>
                    <a:pt x="3901" y="0"/>
                    <a:pt x="3874" y="6"/>
                    <a:pt x="3849" y="17"/>
                  </a:cubicBezTo>
                  <a:cubicBezTo>
                    <a:pt x="3510" y="186"/>
                    <a:pt x="3235" y="461"/>
                    <a:pt x="2897" y="630"/>
                  </a:cubicBezTo>
                  <a:cubicBezTo>
                    <a:pt x="2622" y="876"/>
                    <a:pt x="2360" y="976"/>
                    <a:pt x="2105" y="976"/>
                  </a:cubicBezTo>
                  <a:cubicBezTo>
                    <a:pt x="1614" y="976"/>
                    <a:pt x="1150" y="604"/>
                    <a:pt x="676" y="186"/>
                  </a:cubicBezTo>
                  <a:cubicBezTo>
                    <a:pt x="609" y="141"/>
                    <a:pt x="528" y="120"/>
                    <a:pt x="447" y="120"/>
                  </a:cubicBezTo>
                  <a:cubicBezTo>
                    <a:pt x="224" y="120"/>
                    <a:pt x="1" y="282"/>
                    <a:pt x="63" y="546"/>
                  </a:cubicBezTo>
                  <a:cubicBezTo>
                    <a:pt x="250" y="1421"/>
                    <a:pt x="582" y="2277"/>
                    <a:pt x="1017" y="2990"/>
                  </a:cubicBezTo>
                  <a:lnTo>
                    <a:pt x="1017" y="2990"/>
                  </a:lnTo>
                  <a:cubicBezTo>
                    <a:pt x="939" y="3641"/>
                    <a:pt x="866" y="4208"/>
                    <a:pt x="866" y="4776"/>
                  </a:cubicBezTo>
                  <a:cubicBezTo>
                    <a:pt x="806" y="4971"/>
                    <a:pt x="1002" y="5155"/>
                    <a:pt x="1189" y="5155"/>
                  </a:cubicBezTo>
                  <a:cubicBezTo>
                    <a:pt x="1265" y="5155"/>
                    <a:pt x="1340" y="5124"/>
                    <a:pt x="1395" y="5051"/>
                  </a:cubicBezTo>
                  <a:cubicBezTo>
                    <a:pt x="1760" y="4555"/>
                    <a:pt x="2165" y="4109"/>
                    <a:pt x="2672" y="4109"/>
                  </a:cubicBezTo>
                  <a:cubicBezTo>
                    <a:pt x="2901" y="4109"/>
                    <a:pt x="3150" y="4200"/>
                    <a:pt x="3426" y="4416"/>
                  </a:cubicBezTo>
                  <a:cubicBezTo>
                    <a:pt x="3764" y="4691"/>
                    <a:pt x="3954" y="4860"/>
                    <a:pt x="4377" y="5051"/>
                  </a:cubicBezTo>
                  <a:cubicBezTo>
                    <a:pt x="4412" y="5061"/>
                    <a:pt x="4446" y="5066"/>
                    <a:pt x="4480" y="5066"/>
                  </a:cubicBezTo>
                  <a:cubicBezTo>
                    <a:pt x="4711" y="5066"/>
                    <a:pt x="4895" y="4828"/>
                    <a:pt x="4821" y="4607"/>
                  </a:cubicBezTo>
                  <a:cubicBezTo>
                    <a:pt x="4737" y="4332"/>
                    <a:pt x="4208" y="3274"/>
                    <a:pt x="4293" y="3105"/>
                  </a:cubicBezTo>
                  <a:cubicBezTo>
                    <a:pt x="4483" y="2830"/>
                    <a:pt x="5625" y="2745"/>
                    <a:pt x="5879" y="2661"/>
                  </a:cubicBezTo>
                  <a:cubicBezTo>
                    <a:pt x="6154" y="2576"/>
                    <a:pt x="6238" y="2217"/>
                    <a:pt x="5964" y="2047"/>
                  </a:cubicBezTo>
                  <a:cubicBezTo>
                    <a:pt x="5372" y="1671"/>
                    <a:pt x="4780" y="1431"/>
                    <a:pt x="4124" y="1251"/>
                  </a:cubicBezTo>
                  <a:lnTo>
                    <a:pt x="4124" y="1251"/>
                  </a:lnTo>
                  <a:cubicBezTo>
                    <a:pt x="4221" y="986"/>
                    <a:pt x="4293" y="722"/>
                    <a:pt x="4293" y="377"/>
                  </a:cubicBezTo>
                  <a:cubicBezTo>
                    <a:pt x="4293" y="212"/>
                    <a:pt x="4103" y="0"/>
                    <a:pt x="39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3437763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60000" y="516800"/>
            <a:ext cx="10272000" cy="7896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960000" y="1734467"/>
            <a:ext cx="10272000" cy="4357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18/06/2026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958383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1" y="1179055"/>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5"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2"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70707" y="2622107"/>
            <a:ext cx="3028932" cy="3847430"/>
          </a:xfrm>
          <a:prstGeom prst="rect">
            <a:avLst/>
          </a:prstGeom>
        </p:spPr>
      </p:pic>
    </p:spTree>
    <p:extLst>
      <p:ext uri="{BB962C8B-B14F-4D97-AF65-F5344CB8AC3E}">
        <p14:creationId xmlns:p14="http://schemas.microsoft.com/office/powerpoint/2010/main" val="261585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2" y="983093"/>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1"/>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19" y="191342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16645" y="3997564"/>
            <a:ext cx="3980370" cy="1979722"/>
          </a:xfrm>
          <a:prstGeom prst="rect">
            <a:avLst/>
          </a:prstGeom>
        </p:spPr>
      </p:pic>
    </p:spTree>
    <p:extLst>
      <p:ext uri="{BB962C8B-B14F-4D97-AF65-F5344CB8AC3E}">
        <p14:creationId xmlns:p14="http://schemas.microsoft.com/office/powerpoint/2010/main" val="4126300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theme" Target="../theme/theme3.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47.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theme" Target="../theme/theme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278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2026/6/18</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592770142"/>
      </p:ext>
    </p:extLst>
  </p:cSld>
  <p:clrMap bg1="lt1" tx1="dk1" bg2="lt2" tx2="dk2" accent1="accent1" accent2="accent2" accent3="accent3" accent4="accent4" accent5="accent5" accent6="accent6" hlink="hlink" folHlink="folHlink"/>
  <p:sldLayoutIdLst>
    <p:sldLayoutId id="2147483690" r:id="rId1"/>
    <p:sldLayoutId id="2147483691" r:id="rId2"/>
  </p:sldLayoutIdLst>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AF0D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5488864"/>
      </p:ext>
    </p:extLst>
  </p:cSld>
  <p:clrMap bg1="lt1" tx1="dk1" bg2="lt2" tx2="dk2" accent1="accent1" accent2="accent2" accent3="accent3" accent4="accent4" accent5="accent5" accent6="accent6" hlink="hlink" folHlink="folHlink"/>
  <p:sldLayoutIdLst>
    <p:sldLayoutId id="2147483693" r:id="rId1"/>
    <p:sldLayoutId id="2147483695" r:id="rId2"/>
    <p:sldLayoutId id="2147483696" r:id="rId3"/>
    <p:sldLayoutId id="2147483699" r:id="rId4"/>
    <p:sldLayoutId id="2147483700" r:id="rId5"/>
    <p:sldLayoutId id="2147483702" r:id="rId6"/>
    <p:sldLayoutId id="2147483707" r:id="rId7"/>
    <p:sldLayoutId id="2147483709" r:id="rId8"/>
    <p:sldLayoutId id="2147483711" r:id="rId9"/>
    <p:sldLayoutId id="2147483712" r:id="rId10"/>
    <p:sldLayoutId id="2147483713" r:id="rId11"/>
    <p:sldLayoutId id="2147483714" r:id="rId12"/>
    <p:sldLayoutId id="2147483716" r:id="rId13"/>
    <p:sldLayoutId id="2147483719" r:id="rId14"/>
    <p:sldLayoutId id="2147483720" r:id="rId15"/>
    <p:sldLayoutId id="2147483721" r:id="rId16"/>
    <p:sldLayoutId id="2147483722" r:id="rId17"/>
    <p:sldLayoutId id="2147483723" r:id="rId18"/>
    <p:sldLayoutId id="2147483724" r:id="rId19"/>
    <p:sldLayoutId id="2147483725" r:id="rId20"/>
    <p:sldLayoutId id="2147483727" r:id="rId21"/>
    <p:sldLayoutId id="2147483728" r:id="rId22"/>
    <p:sldLayoutId id="2147483729" r:id="rId23"/>
    <p:sldLayoutId id="2147483743" r:id="rId24"/>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id="{89C11212-37B4-46E9-A6AA-608E09F37FC3}"/>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567280E-3606-4F07-B48E-BEBC6301C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680368-EC8F-20F5-7D78-3E38AE9E2C1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A5E17B-B4A5-0DA1-A35A-8EF9DA95965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B04BA-638F-48EA-A6C1-2552E34252B4}" type="datetimeFigureOut">
              <a:rPr lang="en-US" smtClean="0"/>
              <a:t>18/06/2026</a:t>
            </a:fld>
            <a:endParaRPr lang="en-US"/>
          </a:p>
        </p:txBody>
      </p:sp>
      <p:sp>
        <p:nvSpPr>
          <p:cNvPr id="5" name="Footer Placeholder 4">
            <a:extLst>
              <a:ext uri="{FF2B5EF4-FFF2-40B4-BE49-F238E27FC236}">
                <a16:creationId xmlns:a16="http://schemas.microsoft.com/office/drawing/2014/main" id="{EE7A89D5-2D57-CF0E-2ECF-99F706F3E6E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69F354-1532-5625-8002-6B51A716535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E32A0A-668B-4BA3-A1D4-CAEC26AE557B}" type="slidenum">
              <a:rPr lang="en-US" smtClean="0"/>
              <a:t>‹#›</a:t>
            </a:fld>
            <a:endParaRPr lang="en-US"/>
          </a:p>
        </p:txBody>
      </p:sp>
    </p:spTree>
    <p:extLst>
      <p:ext uri="{BB962C8B-B14F-4D97-AF65-F5344CB8AC3E}">
        <p14:creationId xmlns:p14="http://schemas.microsoft.com/office/powerpoint/2010/main" val="3602902677"/>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B78667-E865-4580-9C06-63F58C228D54}" type="datetimeFigureOut">
              <a:rPr lang="en-US" smtClean="0"/>
              <a:t>18/06/2026</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1660D-545C-43B4-9EFF-D115F1D4A35C}" type="slidenum">
              <a:rPr lang="en-US" smtClean="0"/>
              <a:t>‹#›</a:t>
            </a:fld>
            <a:endParaRPr lang="en-US"/>
          </a:p>
        </p:txBody>
      </p:sp>
    </p:spTree>
    <p:extLst>
      <p:ext uri="{BB962C8B-B14F-4D97-AF65-F5344CB8AC3E}">
        <p14:creationId xmlns:p14="http://schemas.microsoft.com/office/powerpoint/2010/main" val="202982445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964612834"/>
      </p:ext>
    </p:extLst>
  </p:cSld>
  <p:clrMap bg1="lt1" tx1="dk1" bg2="dk2"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slideLayout" Target="../slideLayouts/slideLayout51.xml"/><Relationship Id="rId1" Type="http://schemas.openxmlformats.org/officeDocument/2006/relationships/tags" Target="../tags/tag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 Target="slide4.xml"/><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5.jpeg"/><Relationship Id="rId1" Type="http://schemas.openxmlformats.org/officeDocument/2006/relationships/slideLayout" Target="../slideLayouts/slideLayout56.xml"/><Relationship Id="rId4" Type="http://schemas.openxmlformats.org/officeDocument/2006/relationships/image" Target="../media/image70.png"/></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35.png"/><Relationship Id="rId2" Type="http://schemas.openxmlformats.org/officeDocument/2006/relationships/image" Target="../media/image76.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78.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82.png"/><Relationship Id="rId18" Type="http://schemas.openxmlformats.org/officeDocument/2006/relationships/image" Target="../media/image87.png"/><Relationship Id="rId3" Type="http://schemas.openxmlformats.org/officeDocument/2006/relationships/slide" Target="slide15.xml"/><Relationship Id="rId7" Type="http://schemas.openxmlformats.org/officeDocument/2006/relationships/image" Target="../media/image79.png"/><Relationship Id="rId12" Type="http://schemas.openxmlformats.org/officeDocument/2006/relationships/slide" Target="slide20.xml"/><Relationship Id="rId17" Type="http://schemas.openxmlformats.org/officeDocument/2006/relationships/image" Target="../media/image86.png"/><Relationship Id="rId2" Type="http://schemas.openxmlformats.org/officeDocument/2006/relationships/slide" Target="slide24.xml"/><Relationship Id="rId16" Type="http://schemas.openxmlformats.org/officeDocument/2006/relationships/image" Target="../media/image85.png"/><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image" Target="../media/image81.png"/><Relationship Id="rId5" Type="http://schemas.openxmlformats.org/officeDocument/2006/relationships/slide" Target="slide27.xml"/><Relationship Id="rId15" Type="http://schemas.openxmlformats.org/officeDocument/2006/relationships/image" Target="../media/image84.png"/><Relationship Id="rId10" Type="http://schemas.openxmlformats.org/officeDocument/2006/relationships/slide" Target="slide19.xml"/><Relationship Id="rId4" Type="http://schemas.openxmlformats.org/officeDocument/2006/relationships/slide" Target="slide26.xml"/><Relationship Id="rId9" Type="http://schemas.openxmlformats.org/officeDocument/2006/relationships/image" Target="../media/image80.png"/><Relationship Id="rId14" Type="http://schemas.openxmlformats.org/officeDocument/2006/relationships/image" Target="../media/image83.png"/></Relationships>
</file>

<file path=ppt/slides/_rels/slide1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 Target="slide14.xml"/><Relationship Id="rId1" Type="http://schemas.openxmlformats.org/officeDocument/2006/relationships/slideLayout" Target="../slideLayouts/slideLayout11.xml"/><Relationship Id="rId4" Type="http://schemas.openxmlformats.org/officeDocument/2006/relationships/image" Target="../media/image89.png"/></Relationships>
</file>

<file path=ppt/slides/_rels/slide1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slide" Target="slide14.xml"/><Relationship Id="rId7" Type="http://schemas.openxmlformats.org/officeDocument/2006/relationships/image" Target="../media/image93.png"/><Relationship Id="rId2" Type="http://schemas.openxmlformats.org/officeDocument/2006/relationships/image" Target="../media/image90.png"/><Relationship Id="rId1" Type="http://schemas.openxmlformats.org/officeDocument/2006/relationships/slideLayout" Target="../slideLayouts/slideLayout5.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88.png"/></Relationships>
</file>

<file path=ppt/slides/_rels/slide17.xml.rels><?xml version="1.0" encoding="UTF-8" standalone="yes"?>
<Relationships xmlns="http://schemas.openxmlformats.org/package/2006/relationships"><Relationship Id="rId3" Type="http://schemas.openxmlformats.org/officeDocument/2006/relationships/slide" Target="slide14.xml"/><Relationship Id="rId7" Type="http://schemas.openxmlformats.org/officeDocument/2006/relationships/image" Target="../media/image89.png"/><Relationship Id="rId2" Type="http://schemas.openxmlformats.org/officeDocument/2006/relationships/image" Target="../media/image90.png"/><Relationship Id="rId1" Type="http://schemas.openxmlformats.org/officeDocument/2006/relationships/slideLayout" Target="../slideLayouts/slideLayout5.xml"/><Relationship Id="rId6" Type="http://schemas.openxmlformats.org/officeDocument/2006/relationships/image" Target="../media/image95.png"/><Relationship Id="rId5" Type="http://schemas.openxmlformats.org/officeDocument/2006/relationships/image" Target="../media/image88.png"/><Relationship Id="rId4" Type="http://schemas.openxmlformats.org/officeDocument/2006/relationships/image" Target="../media/image94.png"/></Relationships>
</file>

<file path=ppt/slides/_rels/slide1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slide" Target="slide14.xml"/><Relationship Id="rId7" Type="http://schemas.openxmlformats.org/officeDocument/2006/relationships/image" Target="../media/image98.png"/><Relationship Id="rId2" Type="http://schemas.openxmlformats.org/officeDocument/2006/relationships/image" Target="../media/image90.png"/><Relationship Id="rId1" Type="http://schemas.openxmlformats.org/officeDocument/2006/relationships/slideLayout" Target="../slideLayouts/slideLayout5.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88.png"/><Relationship Id="rId9" Type="http://schemas.openxmlformats.org/officeDocument/2006/relationships/image" Target="../media/image89.png"/></Relationships>
</file>

<file path=ppt/slides/_rels/slide19.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90.png"/><Relationship Id="rId1" Type="http://schemas.openxmlformats.org/officeDocument/2006/relationships/slideLayout" Target="../slideLayouts/slideLayout5.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100.png"/></Relationships>
</file>

<file path=ppt/slides/_rels/slide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jpeg"/><Relationship Id="rId1" Type="http://schemas.openxmlformats.org/officeDocument/2006/relationships/slideLayout" Target="../slideLayouts/slideLayout56.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20.xml.rels><?xml version="1.0" encoding="UTF-8" standalone="yes"?>
<Relationships xmlns="http://schemas.openxmlformats.org/package/2006/relationships"><Relationship Id="rId3" Type="http://schemas.openxmlformats.org/officeDocument/2006/relationships/slide" Target="slide14.xml"/><Relationship Id="rId7" Type="http://schemas.openxmlformats.org/officeDocument/2006/relationships/image" Target="../media/image89.png"/><Relationship Id="rId2" Type="http://schemas.openxmlformats.org/officeDocument/2006/relationships/image" Target="../media/image90.png"/><Relationship Id="rId1" Type="http://schemas.openxmlformats.org/officeDocument/2006/relationships/slideLayout" Target="../slideLayouts/slideLayout5.xml"/><Relationship Id="rId6" Type="http://schemas.openxmlformats.org/officeDocument/2006/relationships/image" Target="../media/image102.png"/><Relationship Id="rId5" Type="http://schemas.openxmlformats.org/officeDocument/2006/relationships/image" Target="../media/image88.png"/><Relationship Id="rId4" Type="http://schemas.openxmlformats.org/officeDocument/2006/relationships/image" Target="../media/image101.png"/></Relationships>
</file>

<file path=ppt/slides/_rels/slide2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22.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slide" Target="slide28.xml"/><Relationship Id="rId3" Type="http://schemas.openxmlformats.org/officeDocument/2006/relationships/image" Target="../media/image108.png"/><Relationship Id="rId7" Type="http://schemas.openxmlformats.org/officeDocument/2006/relationships/slide" Target="slide25.xml"/><Relationship Id="rId12" Type="http://schemas.openxmlformats.org/officeDocument/2006/relationships/image" Target="../media/image113.png"/><Relationship Id="rId2" Type="http://schemas.openxmlformats.org/officeDocument/2006/relationships/slide" Target="slide23.xml"/><Relationship Id="rId1" Type="http://schemas.openxmlformats.org/officeDocument/2006/relationships/slideLayout" Target="../slideLayouts/slideLayout3.xml"/><Relationship Id="rId6" Type="http://schemas.openxmlformats.org/officeDocument/2006/relationships/image" Target="../media/image110.png"/><Relationship Id="rId11" Type="http://schemas.openxmlformats.org/officeDocument/2006/relationships/slide" Target="slide27.xml"/><Relationship Id="rId5" Type="http://schemas.openxmlformats.org/officeDocument/2006/relationships/slide" Target="slide24.xml"/><Relationship Id="rId15" Type="http://schemas.openxmlformats.org/officeDocument/2006/relationships/image" Target="../media/image89.png"/><Relationship Id="rId10" Type="http://schemas.openxmlformats.org/officeDocument/2006/relationships/image" Target="../media/image112.png"/><Relationship Id="rId4" Type="http://schemas.openxmlformats.org/officeDocument/2006/relationships/image" Target="../media/image109.png"/><Relationship Id="rId9" Type="http://schemas.openxmlformats.org/officeDocument/2006/relationships/slide" Target="slide26.xml"/><Relationship Id="rId14" Type="http://schemas.openxmlformats.org/officeDocument/2006/relationships/image" Target="../media/image114.png"/></Relationships>
</file>

<file path=ppt/slides/_rels/slide2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3.xml"/><Relationship Id="rId5" Type="http://schemas.openxmlformats.org/officeDocument/2006/relationships/slide" Target="slide22.xml"/><Relationship Id="rId4" Type="http://schemas.openxmlformats.org/officeDocument/2006/relationships/image" Target="../media/image117.png"/></Relationships>
</file>

<file path=ppt/slides/_rels/slide2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3.xml"/><Relationship Id="rId5" Type="http://schemas.openxmlformats.org/officeDocument/2006/relationships/slide" Target="slide22.xml"/><Relationship Id="rId4" Type="http://schemas.openxmlformats.org/officeDocument/2006/relationships/image" Target="../media/image117.png"/></Relationships>
</file>

<file path=ppt/slides/_rels/slide2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3.xml"/><Relationship Id="rId5" Type="http://schemas.openxmlformats.org/officeDocument/2006/relationships/slide" Target="slide22.xml"/><Relationship Id="rId4" Type="http://schemas.openxmlformats.org/officeDocument/2006/relationships/image" Target="../media/image117.png"/></Relationships>
</file>

<file path=ppt/slides/_rels/slide2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6.png"/><Relationship Id="rId1" Type="http://schemas.openxmlformats.org/officeDocument/2006/relationships/slideLayout" Target="../slideLayouts/slideLayout3.xml"/><Relationship Id="rId5" Type="http://schemas.openxmlformats.org/officeDocument/2006/relationships/slide" Target="slide22.xml"/><Relationship Id="rId4" Type="http://schemas.openxmlformats.org/officeDocument/2006/relationships/image" Target="../media/image117.png"/></Relationships>
</file>

<file path=ppt/slides/_rels/slide2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5.png"/><Relationship Id="rId1" Type="http://schemas.openxmlformats.org/officeDocument/2006/relationships/slideLayout" Target="../slideLayouts/slideLayout3.xml"/><Relationship Id="rId4" Type="http://schemas.openxmlformats.org/officeDocument/2006/relationships/slide" Target="slide22.xml"/></Relationships>
</file>

<file path=ppt/slides/_rels/slide2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3.xml"/><Relationship Id="rId4" Type="http://schemas.openxmlformats.org/officeDocument/2006/relationships/slide" Target="slide22.xml"/></Relationships>
</file>

<file path=ppt/slides/_rels/slide2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5.xml"/><Relationship Id="rId5" Type="http://schemas.openxmlformats.org/officeDocument/2006/relationships/image" Target="../media/image89.png"/><Relationship Id="rId4" Type="http://schemas.openxmlformats.org/officeDocument/2006/relationships/image" Target="../media/image120.png"/></Relationships>
</file>

<file path=ppt/slides/_rels/slide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5.xml"/></Relationships>
</file>

<file path=ppt/slides/_rels/slide31.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21.jpe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66.xml"/><Relationship Id="rId6" Type="http://schemas.openxmlformats.org/officeDocument/2006/relationships/image" Target="../media/image124.jpeg"/><Relationship Id="rId11" Type="http://schemas.openxmlformats.org/officeDocument/2006/relationships/image" Target="../media/image127.png"/><Relationship Id="rId5" Type="http://schemas.openxmlformats.org/officeDocument/2006/relationships/image" Target="../media/image123.jpeg"/><Relationship Id="rId10" Type="http://schemas.openxmlformats.org/officeDocument/2006/relationships/image" Target="../media/image126.jpeg"/><Relationship Id="rId4" Type="http://schemas.openxmlformats.org/officeDocument/2006/relationships/image" Target="../media/image122.jpeg"/><Relationship Id="rId9" Type="http://schemas.microsoft.com/office/2007/relationships/hdphoto" Target="../media/hdphoto3.wdp"/></Relationships>
</file>

<file path=ppt/slides/_rels/slide32.xml.rels><?xml version="1.0" encoding="UTF-8" standalone="yes"?>
<Relationships xmlns="http://schemas.openxmlformats.org/package/2006/relationships"><Relationship Id="rId8" Type="http://schemas.openxmlformats.org/officeDocument/2006/relationships/image" Target="../media/image133.png"/><Relationship Id="rId3" Type="http://schemas.microsoft.com/office/2007/relationships/hdphoto" Target="../media/hdphoto4.wdp"/><Relationship Id="rId7" Type="http://schemas.openxmlformats.org/officeDocument/2006/relationships/image" Target="../media/image132.png"/><Relationship Id="rId2" Type="http://schemas.openxmlformats.org/officeDocument/2006/relationships/image" Target="../media/image128.png"/><Relationship Id="rId1" Type="http://schemas.openxmlformats.org/officeDocument/2006/relationships/slideLayout" Target="../slideLayouts/slideLayout45.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4.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 Target="slide6.xml"/><Relationship Id="rId7" Type="http://schemas.openxmlformats.org/officeDocument/2006/relationships/slide" Target="slide10.xml"/><Relationship Id="rId2" Type="http://schemas.openxmlformats.org/officeDocument/2006/relationships/slide" Target="slide5.xml"/><Relationship Id="rId1" Type="http://schemas.openxmlformats.org/officeDocument/2006/relationships/slideLayout" Target="../slideLayouts/slideLayout56.xml"/><Relationship Id="rId6" Type="http://schemas.openxmlformats.org/officeDocument/2006/relationships/slide" Target="slide9.xml"/><Relationship Id="rId5" Type="http://schemas.openxmlformats.org/officeDocument/2006/relationships/slide" Target="slide8.xml"/><Relationship Id="rId10" Type="http://schemas.openxmlformats.org/officeDocument/2006/relationships/image" Target="../media/image65.png"/><Relationship Id="rId4" Type="http://schemas.openxmlformats.org/officeDocument/2006/relationships/slide" Target="slide7.xml"/><Relationship Id="rId9" Type="http://schemas.openxmlformats.org/officeDocument/2006/relationships/slide" Target="slide12.xml"/></Relationships>
</file>

<file path=ppt/slides/_rels/slide5.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image" Target="../media/image66.png"/><Relationship Id="rId1" Type="http://schemas.openxmlformats.org/officeDocument/2006/relationships/slideLayout" Target="../slideLayouts/slideLayout56.xml"/><Relationship Id="rId6" Type="http://schemas.openxmlformats.org/officeDocument/2006/relationships/slide" Target="slide4.xml"/><Relationship Id="rId5" Type="http://schemas.openxmlformats.org/officeDocument/2006/relationships/image" Target="../media/image69.png"/><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1.png"/><Relationship Id="rId1" Type="http://schemas.openxmlformats.org/officeDocument/2006/relationships/slideLayout" Target="../slideLayouts/slideLayout56.xml"/><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56.xml"/><Relationship Id="rId5" Type="http://schemas.openxmlformats.org/officeDocument/2006/relationships/image" Target="../media/image70.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 Target="slide4.xml"/><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4.png"/><Relationship Id="rId1" Type="http://schemas.openxmlformats.org/officeDocument/2006/relationships/slideLayout" Target="../slideLayouts/slideLayout56.xml"/><Relationship Id="rId4"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3871C916-0431-427D-9C05-07E7E0AF84EC}"/>
              </a:ext>
            </a:extLst>
          </p:cNvPr>
          <p:cNvSpPr/>
          <p:nvPr/>
        </p:nvSpPr>
        <p:spPr>
          <a:xfrm>
            <a:off x="0" y="0"/>
            <a:ext cx="12192000" cy="6858000"/>
          </a:xfrm>
          <a:prstGeom prst="rect">
            <a:avLst/>
          </a:prstGeom>
          <a:solidFill>
            <a:srgbClr val="D6F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panose="020F0502020204030204"/>
              <a:cs typeface="+mn-ea"/>
              <a:sym typeface="+mn-lt"/>
            </a:endParaRPr>
          </a:p>
        </p:txBody>
      </p:sp>
      <p:pic>
        <p:nvPicPr>
          <p:cNvPr id="10" name="图片 9">
            <a:extLst>
              <a:ext uri="{FF2B5EF4-FFF2-40B4-BE49-F238E27FC236}">
                <a16:creationId xmlns:a16="http://schemas.microsoft.com/office/drawing/2014/main" id="{212EA246-F939-4B36-B76A-6948DE008EFA}"/>
              </a:ext>
            </a:extLst>
          </p:cNvPr>
          <p:cNvPicPr>
            <a:picLocks noChangeAspect="1"/>
          </p:cNvPicPr>
          <p:nvPr/>
        </p:nvPicPr>
        <p:blipFill rotWithShape="1">
          <a:blip r:embed="rId3">
            <a:extLst>
              <a:ext uri="{28A0092B-C50C-407E-A947-70E740481C1C}">
                <a14:useLocalDpi xmlns:a14="http://schemas.microsoft.com/office/drawing/2010/main" val="0"/>
              </a:ext>
            </a:extLst>
          </a:blip>
          <a:srcRect b="25231"/>
          <a:stretch/>
        </p:blipFill>
        <p:spPr>
          <a:xfrm>
            <a:off x="2" y="4053543"/>
            <a:ext cx="12192000" cy="2061487"/>
          </a:xfrm>
          <a:prstGeom prst="rect">
            <a:avLst/>
          </a:prstGeom>
        </p:spPr>
      </p:pic>
      <p:pic>
        <p:nvPicPr>
          <p:cNvPr id="21" name="图片 20">
            <a:extLst>
              <a:ext uri="{FF2B5EF4-FFF2-40B4-BE49-F238E27FC236}">
                <a16:creationId xmlns:a16="http://schemas.microsoft.com/office/drawing/2014/main" id="{772BEA00-FC7A-4D8A-9870-55829BFAF49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91084" y="2042419"/>
            <a:ext cx="3119080" cy="2623166"/>
          </a:xfrm>
          <a:prstGeom prst="rect">
            <a:avLst/>
          </a:prstGeom>
        </p:spPr>
      </p:pic>
      <p:pic>
        <p:nvPicPr>
          <p:cNvPr id="22" name="图片 21">
            <a:extLst>
              <a:ext uri="{FF2B5EF4-FFF2-40B4-BE49-F238E27FC236}">
                <a16:creationId xmlns:a16="http://schemas.microsoft.com/office/drawing/2014/main" id="{B88C16A9-CF45-41FD-A432-EED522D6308E}"/>
              </a:ext>
            </a:extLst>
          </p:cNvPr>
          <p:cNvPicPr>
            <a:picLocks noChangeAspect="1"/>
          </p:cNvPicPr>
          <p:nvPr/>
        </p:nvPicPr>
        <p:blipFill>
          <a:blip r:embed="rId5"/>
          <a:stretch>
            <a:fillRect/>
          </a:stretch>
        </p:blipFill>
        <p:spPr>
          <a:xfrm>
            <a:off x="-14490" y="3312106"/>
            <a:ext cx="12220979" cy="3429000"/>
          </a:xfrm>
          <a:prstGeom prst="rect">
            <a:avLst/>
          </a:prstGeom>
        </p:spPr>
      </p:pic>
      <p:pic>
        <p:nvPicPr>
          <p:cNvPr id="39" name="图片 38">
            <a:extLst>
              <a:ext uri="{FF2B5EF4-FFF2-40B4-BE49-F238E27FC236}">
                <a16:creationId xmlns:a16="http://schemas.microsoft.com/office/drawing/2014/main" id="{5BB67C9E-7590-4315-8369-16ACE890A86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9026161" y="2042419"/>
            <a:ext cx="3371413" cy="2835380"/>
          </a:xfrm>
          <a:prstGeom prst="rect">
            <a:avLst/>
          </a:prstGeom>
        </p:spPr>
      </p:pic>
      <p:pic>
        <p:nvPicPr>
          <p:cNvPr id="9" name="图片 8">
            <a:extLst>
              <a:ext uri="{FF2B5EF4-FFF2-40B4-BE49-F238E27FC236}">
                <a16:creationId xmlns:a16="http://schemas.microsoft.com/office/drawing/2014/main" id="{117BD2A7-2643-4234-A74D-565E05FCE2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5433" y="0"/>
            <a:ext cx="10487656" cy="6991770"/>
          </a:xfrm>
          <a:prstGeom prst="rect">
            <a:avLst/>
          </a:prstGeom>
        </p:spPr>
      </p:pic>
      <p:sp>
        <p:nvSpPr>
          <p:cNvPr id="2" name="Text Box 19">
            <a:extLst>
              <a:ext uri="{FF2B5EF4-FFF2-40B4-BE49-F238E27FC236}">
                <a16:creationId xmlns:a16="http://schemas.microsoft.com/office/drawing/2014/main" id="{C95C4A7C-F755-9B5C-5B89-15144AF9B229}"/>
              </a:ext>
            </a:extLst>
          </p:cNvPr>
          <p:cNvSpPr txBox="1"/>
          <p:nvPr/>
        </p:nvSpPr>
        <p:spPr>
          <a:xfrm>
            <a:off x="1095433" y="1770718"/>
            <a:ext cx="8662670" cy="2282825"/>
          </a:xfrm>
          <a:prstGeom prst="rect">
            <a:avLst/>
          </a:prstGeom>
          <a:noFill/>
        </p:spPr>
        <p:txBody>
          <a:bodyPr wrap="square" rtlCol="0">
            <a:noAutofit/>
          </a:bodyPr>
          <a:lstStyle/>
          <a:p>
            <a:pPr algn="ctr"/>
            <a:r>
              <a:rPr lang="en-US" sz="4000" b="1" dirty="0" err="1">
                <a:ln w="15875"/>
                <a:solidFill>
                  <a:srgbClr val="FF0000"/>
                </a:solidFill>
                <a:effectLst/>
                <a:latin typeface="Times New Roman" panose="02020603050405020304" pitchFamily="18" charset="0"/>
                <a:cs typeface="Times New Roman" panose="02020603050405020304" pitchFamily="18" charset="0"/>
              </a:rPr>
              <a:t>Trường</a:t>
            </a:r>
            <a:r>
              <a:rPr lang="en-US" sz="4000" b="1" dirty="0">
                <a:ln w="15875"/>
                <a:solidFill>
                  <a:srgbClr val="FF0000"/>
                </a:solidFill>
                <a:effectLst/>
                <a:latin typeface="Times New Roman" panose="02020603050405020304" pitchFamily="18" charset="0"/>
                <a:cs typeface="Times New Roman" panose="02020603050405020304" pitchFamily="18" charset="0"/>
              </a:rPr>
              <a:t> TH Hà Huy </a:t>
            </a:r>
            <a:r>
              <a:rPr lang="en-US" sz="4000" b="1" dirty="0" err="1">
                <a:ln w="15875"/>
                <a:solidFill>
                  <a:srgbClr val="FF0000"/>
                </a:solidFill>
                <a:effectLst/>
                <a:latin typeface="Times New Roman" panose="02020603050405020304" pitchFamily="18" charset="0"/>
                <a:cs typeface="Times New Roman" panose="02020603050405020304" pitchFamily="18" charset="0"/>
              </a:rPr>
              <a:t>Tập</a:t>
            </a:r>
            <a:endParaRPr lang="en-US" sz="4000" b="1" dirty="0">
              <a:ln w="15875"/>
              <a:solidFill>
                <a:srgbClr val="FF0000"/>
              </a:solidFill>
              <a:effectLst/>
              <a:latin typeface="Times New Roman" panose="02020603050405020304" pitchFamily="18" charset="0"/>
              <a:cs typeface="Times New Roman" panose="02020603050405020304" pitchFamily="18" charset="0"/>
            </a:endParaRPr>
          </a:p>
          <a:p>
            <a:pPr algn="ctr"/>
            <a:r>
              <a:rPr lang="en-US" sz="4000" b="1" dirty="0" err="1">
                <a:ln w="15875"/>
                <a:solidFill>
                  <a:srgbClr val="FF0000"/>
                </a:solidFill>
                <a:effectLst/>
                <a:latin typeface="Times New Roman" panose="02020603050405020304" pitchFamily="18" charset="0"/>
                <a:cs typeface="Times New Roman" panose="02020603050405020304" pitchFamily="18" charset="0"/>
              </a:rPr>
              <a:t>Người</a:t>
            </a:r>
            <a:r>
              <a:rPr lang="en-US" sz="4000" b="1" dirty="0">
                <a:ln w="15875"/>
                <a:solidFill>
                  <a:srgbClr val="FF0000"/>
                </a:solidFill>
                <a:effectLst/>
                <a:latin typeface="Times New Roman" panose="02020603050405020304" pitchFamily="18" charset="0"/>
                <a:cs typeface="Times New Roman" panose="02020603050405020304" pitchFamily="18" charset="0"/>
              </a:rPr>
              <a:t> </a:t>
            </a:r>
            <a:r>
              <a:rPr lang="en-US" sz="4000" b="1" dirty="0" err="1">
                <a:ln w="15875"/>
                <a:solidFill>
                  <a:srgbClr val="FF0000"/>
                </a:solidFill>
                <a:effectLst/>
                <a:latin typeface="Times New Roman" panose="02020603050405020304" pitchFamily="18" charset="0"/>
                <a:cs typeface="Times New Roman" panose="02020603050405020304" pitchFamily="18" charset="0"/>
              </a:rPr>
              <a:t>dạy</a:t>
            </a:r>
            <a:r>
              <a:rPr lang="en-US" sz="4000" b="1" dirty="0">
                <a:ln w="15875"/>
                <a:solidFill>
                  <a:srgbClr val="FF0000"/>
                </a:solidFill>
                <a:effectLst/>
                <a:latin typeface="Times New Roman" panose="02020603050405020304" pitchFamily="18" charset="0"/>
                <a:cs typeface="Times New Roman" panose="02020603050405020304" pitchFamily="18" charset="0"/>
              </a:rPr>
              <a:t>: </a:t>
            </a:r>
            <a:r>
              <a:rPr lang="en-US" sz="4000" b="1" dirty="0" err="1">
                <a:ln w="15875"/>
                <a:solidFill>
                  <a:srgbClr val="FF0000"/>
                </a:solidFill>
                <a:effectLst/>
                <a:latin typeface="Times New Roman" panose="02020603050405020304" pitchFamily="18" charset="0"/>
                <a:cs typeface="Times New Roman" panose="02020603050405020304" pitchFamily="18" charset="0"/>
              </a:rPr>
              <a:t>Nguyễn</a:t>
            </a:r>
            <a:r>
              <a:rPr lang="en-US" sz="4000" b="1" dirty="0">
                <a:ln w="15875"/>
                <a:solidFill>
                  <a:srgbClr val="FF0000"/>
                </a:solidFill>
                <a:effectLst/>
                <a:latin typeface="Times New Roman" panose="02020603050405020304" pitchFamily="18" charset="0"/>
                <a:cs typeface="Times New Roman" panose="02020603050405020304" pitchFamily="18" charset="0"/>
              </a:rPr>
              <a:t> </a:t>
            </a:r>
            <a:r>
              <a:rPr lang="en-US" sz="4000" b="1" dirty="0" err="1">
                <a:ln w="15875"/>
                <a:solidFill>
                  <a:srgbClr val="FF0000"/>
                </a:solidFill>
                <a:effectLst/>
                <a:latin typeface="Times New Roman" panose="02020603050405020304" pitchFamily="18" charset="0"/>
                <a:cs typeface="Times New Roman" panose="02020603050405020304" pitchFamily="18" charset="0"/>
              </a:rPr>
              <a:t>Thị</a:t>
            </a:r>
            <a:r>
              <a:rPr lang="en-US" sz="4000" b="1" dirty="0">
                <a:ln w="15875"/>
                <a:solidFill>
                  <a:srgbClr val="FF0000"/>
                </a:solidFill>
                <a:effectLst/>
                <a:latin typeface="Times New Roman" panose="02020603050405020304" pitchFamily="18" charset="0"/>
                <a:cs typeface="Times New Roman" panose="02020603050405020304" pitchFamily="18" charset="0"/>
              </a:rPr>
              <a:t> </a:t>
            </a:r>
            <a:r>
              <a:rPr lang="en-US" sz="4000" b="1" dirty="0" err="1">
                <a:ln w="15875"/>
                <a:solidFill>
                  <a:srgbClr val="FF0000"/>
                </a:solidFill>
                <a:effectLst/>
                <a:latin typeface="Times New Roman" panose="02020603050405020304" pitchFamily="18" charset="0"/>
                <a:cs typeface="Times New Roman" panose="02020603050405020304" pitchFamily="18" charset="0"/>
              </a:rPr>
              <a:t>Huyền</a:t>
            </a:r>
            <a:endParaRPr lang="en-US" sz="4000" b="1" dirty="0">
              <a:ln w="15875"/>
              <a:solidFill>
                <a:srgbClr val="FF0000"/>
              </a:solidFill>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481852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37"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750"/>
                                        <p:tgtEl>
                                          <p:spTgt spid="2"/>
                                        </p:tgtEl>
                                      </p:cBhvr>
                                    </p:animEffect>
                                    <p:anim calcmode="lin" valueType="num">
                                      <p:cBhvr>
                                        <p:cTn id="11" dur="750" fill="hold"/>
                                        <p:tgtEl>
                                          <p:spTgt spid="2"/>
                                        </p:tgtEl>
                                        <p:attrNameLst>
                                          <p:attrName>ppt_x</p:attrName>
                                        </p:attrNameLst>
                                      </p:cBhvr>
                                      <p:tavLst>
                                        <p:tav tm="0">
                                          <p:val>
                                            <p:strVal val="#ppt_x"/>
                                          </p:val>
                                        </p:tav>
                                        <p:tav tm="100000">
                                          <p:val>
                                            <p:strVal val="#ppt_x"/>
                                          </p:val>
                                        </p:tav>
                                      </p:tavLst>
                                    </p:anim>
                                    <p:anim calcmode="lin" valueType="num">
                                      <p:cBhvr>
                                        <p:cTn id="12" dur="675" decel="100000" fill="hold"/>
                                        <p:tgtEl>
                                          <p:spTgt spid="2"/>
                                        </p:tgtEl>
                                        <p:attrNameLst>
                                          <p:attrName>ppt_y</p:attrName>
                                        </p:attrNameLst>
                                      </p:cBhvr>
                                      <p:tavLst>
                                        <p:tav tm="0">
                                          <p:val>
                                            <p:strVal val="#ppt_y+1"/>
                                          </p:val>
                                        </p:tav>
                                        <p:tav tm="100000">
                                          <p:val>
                                            <p:strVal val="#ppt_y-.03"/>
                                          </p:val>
                                        </p:tav>
                                      </p:tavLst>
                                    </p:anim>
                                    <p:anim calcmode="lin" valueType="num">
                                      <p:cBhvr>
                                        <p:cTn id="13" dur="75" accel="100000" fill="hold">
                                          <p:stCondLst>
                                            <p:cond delay="675"/>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77566" y="2596514"/>
            <a:ext cx="1188720" cy="118872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srgbClr val="FF0000"/>
                </a:solidFill>
                <a:latin typeface="Arial" pitchFamily="34" charset="0"/>
                <a:cs typeface="Arial" pitchFamily="34" charset="0"/>
              </a:rPr>
              <a:t>?</a:t>
            </a:r>
          </a:p>
        </p:txBody>
      </p:sp>
      <p:sp>
        <p:nvSpPr>
          <p:cNvPr id="3" name="Rounded Rectangle 2"/>
          <p:cNvSpPr/>
          <p:nvPr/>
        </p:nvSpPr>
        <p:spPr>
          <a:xfrm>
            <a:off x="6555544" y="2602229"/>
            <a:ext cx="1188720" cy="118872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srgbClr val="FF0000"/>
                </a:solidFill>
                <a:latin typeface="Arial" pitchFamily="34" charset="0"/>
                <a:cs typeface="Arial" pitchFamily="34" charset="0"/>
              </a:rPr>
              <a:t>2</a:t>
            </a:r>
          </a:p>
        </p:txBody>
      </p:sp>
      <p:sp>
        <p:nvSpPr>
          <p:cNvPr id="4" name="Rounded Rectangle 3"/>
          <p:cNvSpPr/>
          <p:nvPr/>
        </p:nvSpPr>
        <p:spPr>
          <a:xfrm>
            <a:off x="3611880" y="2602229"/>
            <a:ext cx="1188720" cy="118872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srgbClr val="FF0000"/>
                </a:solidFill>
                <a:latin typeface="Arial" pitchFamily="34" charset="0"/>
                <a:cs typeface="Arial" pitchFamily="34" charset="0"/>
              </a:rPr>
              <a:t>0</a:t>
            </a:r>
          </a:p>
        </p:txBody>
      </p:sp>
      <p:sp>
        <p:nvSpPr>
          <p:cNvPr id="5" name="Rounded Rectangle 4"/>
          <p:cNvSpPr/>
          <p:nvPr/>
        </p:nvSpPr>
        <p:spPr>
          <a:xfrm>
            <a:off x="5077566" y="2596514"/>
            <a:ext cx="1188720" cy="118872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srgbClr val="FF0000"/>
                </a:solidFill>
                <a:latin typeface="Arial" pitchFamily="34" charset="0"/>
                <a:cs typeface="Arial" pitchFamily="34" charset="0"/>
              </a:rPr>
              <a:t>1</a:t>
            </a:r>
          </a:p>
        </p:txBody>
      </p:sp>
      <p:pic>
        <p:nvPicPr>
          <p:cNvPr id="7" name="Picture 6">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1" y="5652322"/>
            <a:ext cx="1403275" cy="1205678"/>
          </a:xfrm>
          <a:prstGeom prst="rect">
            <a:avLst/>
          </a:prstGeom>
        </p:spPr>
      </p:pic>
    </p:spTree>
    <p:extLst>
      <p:ext uri="{BB962C8B-B14F-4D97-AF65-F5344CB8AC3E}">
        <p14:creationId xmlns:p14="http://schemas.microsoft.com/office/powerpoint/2010/main" val="55716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983212" y="1438244"/>
            <a:ext cx="5398788" cy="3457606"/>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Rounded Rectangle 3"/>
          <p:cNvSpPr/>
          <p:nvPr/>
        </p:nvSpPr>
        <p:spPr>
          <a:xfrm>
            <a:off x="5263184" y="5010578"/>
            <a:ext cx="838847" cy="762588"/>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Arial" pitchFamily="34" charset="0"/>
                <a:cs typeface="Arial" pitchFamily="34" charset="0"/>
              </a:rPr>
              <a:t>?</a:t>
            </a:r>
          </a:p>
        </p:txBody>
      </p:sp>
      <p:sp>
        <p:nvSpPr>
          <p:cNvPr id="5" name="Rounded Rectangle 4"/>
          <p:cNvSpPr/>
          <p:nvPr/>
        </p:nvSpPr>
        <p:spPr>
          <a:xfrm>
            <a:off x="5263184" y="5010578"/>
            <a:ext cx="838847" cy="762588"/>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Arial" pitchFamily="34" charset="0"/>
                <a:cs typeface="Arial" pitchFamily="34" charset="0"/>
              </a:rPr>
              <a:t>3</a:t>
            </a: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5647" t="10000" r="17211" b="12615"/>
          <a:stretch/>
        </p:blipFill>
        <p:spPr>
          <a:xfrm>
            <a:off x="3581401" y="2233897"/>
            <a:ext cx="1172467" cy="1866300"/>
          </a:xfrm>
          <a:prstGeom prst="rect">
            <a:avLst/>
          </a:prstGeom>
        </p:spPr>
      </p:pic>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15647" t="10000" r="17211" b="12615"/>
          <a:stretch/>
        </p:blipFill>
        <p:spPr>
          <a:xfrm>
            <a:off x="5096373" y="1981200"/>
            <a:ext cx="1172467" cy="1866300"/>
          </a:xfrm>
          <a:prstGeom prst="rect">
            <a:avLst/>
          </a:prstGeom>
        </p:spPr>
      </p:pic>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5647" t="10000" r="17211" b="12615"/>
          <a:stretch/>
        </p:blipFill>
        <p:spPr>
          <a:xfrm>
            <a:off x="6705601" y="2247965"/>
            <a:ext cx="1172467" cy="1866300"/>
          </a:xfrm>
          <a:prstGeom prst="rect">
            <a:avLst/>
          </a:prstGeom>
        </p:spPr>
      </p:pic>
      <p:pic>
        <p:nvPicPr>
          <p:cNvPr id="12" name="Picture 1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1" y="5652322"/>
            <a:ext cx="1403275" cy="1205678"/>
          </a:xfrm>
          <a:prstGeom prst="rect">
            <a:avLst/>
          </a:prstGeom>
        </p:spPr>
      </p:pic>
    </p:spTree>
    <p:extLst>
      <p:ext uri="{BB962C8B-B14F-4D97-AF65-F5344CB8AC3E}">
        <p14:creationId xmlns:p14="http://schemas.microsoft.com/office/powerpoint/2010/main" val="372923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59991" y="1808670"/>
            <a:ext cx="1783109" cy="2896680"/>
            <a:chOff x="111884" y="1341945"/>
            <a:chExt cx="2354690" cy="3510210"/>
          </a:xfrm>
        </p:grpSpPr>
        <p:pic>
          <p:nvPicPr>
            <p:cNvPr id="7" name="그림 77">
              <a:extLst>
                <a:ext uri="{FF2B5EF4-FFF2-40B4-BE49-F238E27FC236}">
                  <a16:creationId xmlns:a16="http://schemas.microsoft.com/office/drawing/2014/main" id="{88C8C507-2204-4182-8C58-48A272AEE5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97760" y="1751589"/>
              <a:ext cx="3173977" cy="2354690"/>
            </a:xfrm>
            <a:prstGeom prst="rect">
              <a:avLst/>
            </a:prstGeom>
          </p:spPr>
        </p:pic>
        <p:sp>
          <p:nvSpPr>
            <p:cNvPr id="3" name="TextBox 2">
              <a:extLst>
                <a:ext uri="{FF2B5EF4-FFF2-40B4-BE49-F238E27FC236}">
                  <a16:creationId xmlns:a16="http://schemas.microsoft.com/office/drawing/2014/main" id="{A54BA15B-9BC2-4549-B634-C05534D197C9}"/>
                </a:ext>
              </a:extLst>
            </p:cNvPr>
            <p:cNvSpPr txBox="1"/>
            <p:nvPr/>
          </p:nvSpPr>
          <p:spPr>
            <a:xfrm>
              <a:off x="244975" y="4205169"/>
              <a:ext cx="2113737" cy="646986"/>
            </a:xfrm>
            <a:prstGeom prst="roundRect">
              <a:avLst/>
            </a:prstGeom>
            <a:solidFill>
              <a:schemeClr val="bg1"/>
            </a:solidFill>
            <a:ln w="19050">
              <a:solidFill>
                <a:schemeClr val="tx1"/>
              </a:solidFill>
              <a:prstDash val="solid"/>
            </a:ln>
          </p:spPr>
          <p:txBody>
            <a:bodyPr wrap="square" rtlCol="0" anchor="ctr" anchorCtr="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a:ln w="3175">
                    <a:solidFill>
                      <a:prstClr val="black"/>
                    </a:solidFill>
                  </a:ln>
                  <a:solidFill>
                    <a:srgbClr val="0070C0"/>
                  </a:solidFill>
                  <a:effectLst>
                    <a:outerShdw blurRad="38100" dist="38100" dir="2700000" algn="tl">
                      <a:srgbClr val="000000">
                        <a:alpha val="43137"/>
                      </a:srgbClr>
                    </a:outerShdw>
                  </a:effectLst>
                  <a:uLnTx/>
                  <a:uFillTx/>
                  <a:latin typeface="UVN Giay Trang" panose="020D0406040103070904" pitchFamily="34" charset="0"/>
                  <a:cs typeface="+mn-cs"/>
                </a:rPr>
                <a:t>TOÁN 1</a:t>
              </a:r>
              <a:endParaRPr kumimoji="0" lang="ko-KR" altLang="en-US" sz="3200" b="1" i="0" u="none" strike="noStrike" kern="1200" cap="none" spc="0" normalizeH="0" baseline="0" noProof="0" dirty="0">
                <a:ln w="3175">
                  <a:solidFill>
                    <a:prstClr val="black"/>
                  </a:solidFill>
                </a:ln>
                <a:solidFill>
                  <a:srgbClr val="0070C0"/>
                </a:solidFill>
                <a:effectLst>
                  <a:outerShdw blurRad="38100" dist="38100" dir="2700000" algn="tl">
                    <a:srgbClr val="000000">
                      <a:alpha val="43137"/>
                    </a:srgbClr>
                  </a:outerShdw>
                </a:effectLst>
                <a:uLnTx/>
                <a:uFillTx/>
                <a:latin typeface="UVN Giay Trang" panose="020D0406040103070904" pitchFamily="34" charset="0"/>
                <a:cs typeface="+mn-cs"/>
              </a:endParaRPr>
            </a:p>
          </p:txBody>
        </p:sp>
      </p:grpSp>
      <p:pic>
        <p:nvPicPr>
          <p:cNvPr id="1026" name="Picture 2" descr="Danh mục 5 bộ sách giáo khoa lớp 1 mới | Bộ sách lớp 1 mớ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34" y="-306583"/>
            <a:ext cx="2317778" cy="2317778"/>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rot="275755" flipH="1">
            <a:off x="10741900" y="1683389"/>
            <a:ext cx="1706415" cy="1544888"/>
            <a:chOff x="4341484" y="4722902"/>
            <a:chExt cx="1549223" cy="1260544"/>
          </a:xfrm>
        </p:grpSpPr>
        <p:pic>
          <p:nvPicPr>
            <p:cNvPr id="12" name="그림 69">
              <a:extLst>
                <a:ext uri="{FF2B5EF4-FFF2-40B4-BE49-F238E27FC236}">
                  <a16:creationId xmlns:a16="http://schemas.microsoft.com/office/drawing/2014/main" id="{7DF2B763-6C76-43EA-8D9D-0711753263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193743" flipH="1">
              <a:off x="4483930" y="4580456"/>
              <a:ext cx="1260544" cy="1545436"/>
            </a:xfrm>
            <a:prstGeom prst="rect">
              <a:avLst/>
            </a:prstGeom>
          </p:spPr>
        </p:pic>
        <p:sp>
          <p:nvSpPr>
            <p:cNvPr id="4" name="TextBox 3"/>
            <p:cNvSpPr txBox="1"/>
            <p:nvPr/>
          </p:nvSpPr>
          <p:spPr>
            <a:xfrm rot="20593743" flipH="1">
              <a:off x="4684243" y="5002885"/>
              <a:ext cx="1206464" cy="597548"/>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solidFill>
                      <a:prstClr val="black"/>
                    </a:solidFill>
                  </a:ln>
                  <a:solidFill>
                    <a:srgbClr val="7030A0"/>
                  </a:solidFill>
                  <a:effectLst/>
                  <a:uLnTx/>
                  <a:uFillTx/>
                  <a:latin typeface="UTM Silk Script" panose="02040603050506020204" pitchFamily="18" charset="0"/>
                  <a:cs typeface="+mn-cs"/>
                </a:rPr>
                <a:t>Tiết</a:t>
              </a:r>
              <a:r>
                <a:rPr kumimoji="0" lang="en-US" sz="3600" b="1" i="0" u="none" strike="noStrike" kern="1200" cap="none" spc="0" normalizeH="0" baseline="0" noProof="0" dirty="0">
                  <a:ln>
                    <a:solidFill>
                      <a:prstClr val="black"/>
                    </a:solidFill>
                  </a:ln>
                  <a:solidFill>
                    <a:srgbClr val="7030A0"/>
                  </a:solidFill>
                  <a:effectLst/>
                  <a:uLnTx/>
                  <a:uFillTx/>
                  <a:latin typeface="UTM Silk Script" panose="02040603050506020204" pitchFamily="18" charset="0"/>
                  <a:cs typeface="+mn-cs"/>
                </a:rPr>
                <a:t> 1</a:t>
              </a:r>
            </a:p>
          </p:txBody>
        </p:sp>
      </p:grpSp>
      <p:pic>
        <p:nvPicPr>
          <p:cNvPr id="2050" name="Picture 2" descr="Multiplication Sign Png Background Image - Multiplication Clipart Black And  White, Transparent Png - 666x567 PNG - DLF.PT"/>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946" b="95827" l="10000" r="90000"/>
                    </a14:imgEffect>
                  </a14:imgLayer>
                </a14:imgProps>
              </a:ext>
              <a:ext uri="{28A0092B-C50C-407E-A947-70E740481C1C}">
                <a14:useLocalDpi xmlns:a14="http://schemas.microsoft.com/office/drawing/2010/main" val="0"/>
              </a:ext>
            </a:extLst>
          </a:blip>
          <a:srcRect/>
          <a:stretch>
            <a:fillRect/>
          </a:stretch>
        </p:blipFill>
        <p:spPr bwMode="auto">
          <a:xfrm flipH="1">
            <a:off x="9694260" y="738550"/>
            <a:ext cx="1545342" cy="1162601"/>
          </a:xfrm>
          <a:prstGeom prst="rect">
            <a:avLst/>
          </a:prstGeom>
          <a:noFill/>
          <a:extLst>
            <a:ext uri="{909E8E84-426E-40DD-AFC4-6F175D3DCCD1}">
              <a14:hiddenFill xmlns:a14="http://schemas.microsoft.com/office/drawing/2010/main">
                <a:solidFill>
                  <a:srgbClr val="FFFFFF"/>
                </a:solidFill>
              </a14:hiddenFill>
            </a:ext>
          </a:extLst>
        </p:spPr>
      </p:pic>
      <p:pic>
        <p:nvPicPr>
          <p:cNvPr id="23" name="그림 64">
            <a:extLst>
              <a:ext uri="{FF2B5EF4-FFF2-40B4-BE49-F238E27FC236}">
                <a16:creationId xmlns:a16="http://schemas.microsoft.com/office/drawing/2014/main" id="{E80C7F47-861F-47DD-82A9-6CE67526E57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6771"/>
          <a:stretch/>
        </p:blipFill>
        <p:spPr>
          <a:xfrm flipH="1">
            <a:off x="3316227" y="5179389"/>
            <a:ext cx="3080438" cy="1678611"/>
          </a:xfrm>
          <a:prstGeom prst="rect">
            <a:avLst/>
          </a:prstGeom>
        </p:spPr>
      </p:pic>
      <p:sp>
        <p:nvSpPr>
          <p:cNvPr id="2" name="Title 1">
            <a:extLst>
              <a:ext uri="{FF2B5EF4-FFF2-40B4-BE49-F238E27FC236}">
                <a16:creationId xmlns:a16="http://schemas.microsoft.com/office/drawing/2014/main" id="{514EA0B3-2B49-2368-CA1E-785D0EC392B9}"/>
              </a:ext>
            </a:extLst>
          </p:cNvPr>
          <p:cNvSpPr txBox="1">
            <a:spLocks/>
          </p:cNvSpPr>
          <p:nvPr/>
        </p:nvSpPr>
        <p:spPr>
          <a:xfrm>
            <a:off x="2518742" y="2604585"/>
            <a:ext cx="7692886" cy="532456"/>
          </a:xfrm>
          <a:prstGeom prst="rect">
            <a:avLst/>
          </a:prstGeom>
        </p:spPr>
        <p:txBody>
          <a:bodyPr vert="horz" lIns="121878" tIns="60939" rIns="121878" bIns="60939" rtlCol="0" anchor="ctr">
            <a:noAutofit/>
          </a:bodyPr>
          <a:lstStyle>
            <a:lvl1pPr algn="l" defTabSz="685983" rtl="0" eaLnBrk="1" latinLnBrk="0" hangingPunct="1">
              <a:lnSpc>
                <a:spcPct val="90000"/>
              </a:lnSpc>
              <a:spcBef>
                <a:spcPct val="0"/>
              </a:spcBef>
              <a:buNone/>
              <a:defRPr sz="3301" kern="1200">
                <a:solidFill>
                  <a:schemeClr val="tx1"/>
                </a:solidFill>
                <a:uFillTx/>
                <a:latin typeface="+mj-lt"/>
                <a:ea typeface="+mj-ea"/>
                <a:cs typeface="+mj-cs"/>
              </a:defRPr>
            </a:lvl1pPr>
          </a:lstStyle>
          <a:p>
            <a:pPr algn="ctr" defTabSz="914347"/>
            <a:r>
              <a:rPr lang="en-GB" sz="6000" b="1" u="sng"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Bài</a:t>
            </a:r>
            <a:r>
              <a:rPr lang="en-GB" sz="6000" b="1" u="sng"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 1: </a:t>
            </a:r>
          </a:p>
          <a:p>
            <a:pPr algn="ctr" defTabSz="914347"/>
            <a:r>
              <a:rPr lang="en-GB" sz="60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Các</a:t>
            </a:r>
            <a:r>
              <a:rPr lang="en-GB" sz="6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 </a:t>
            </a:r>
            <a:r>
              <a:rPr lang="en-GB" sz="60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số</a:t>
            </a:r>
            <a:r>
              <a:rPr lang="en-GB" sz="6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 0, 1, 2, 3, 4, 5</a:t>
            </a:r>
          </a:p>
        </p:txBody>
      </p:sp>
      <p:sp>
        <p:nvSpPr>
          <p:cNvPr id="5" name="TextBox 4">
            <a:extLst>
              <a:ext uri="{FF2B5EF4-FFF2-40B4-BE49-F238E27FC236}">
                <a16:creationId xmlns:a16="http://schemas.microsoft.com/office/drawing/2014/main" id="{91F57296-7451-1119-F7F4-F9ADD8BBE087}"/>
              </a:ext>
            </a:extLst>
          </p:cNvPr>
          <p:cNvSpPr txBox="1"/>
          <p:nvPr/>
        </p:nvSpPr>
        <p:spPr>
          <a:xfrm>
            <a:off x="5457825" y="3848100"/>
            <a:ext cx="2419350" cy="646331"/>
          </a:xfrm>
          <a:prstGeom prst="rect">
            <a:avLst/>
          </a:prstGeom>
          <a:noFill/>
        </p:spPr>
        <p:txBody>
          <a:bodyPr wrap="square" rtlCol="0">
            <a:spAutoFit/>
          </a:bodyPr>
          <a:lstStyle/>
          <a:p>
            <a:r>
              <a:rPr lang="en-US" sz="3600" b="1" i="1" dirty="0">
                <a:solidFill>
                  <a:srgbClr val="FF0000"/>
                </a:solidFill>
                <a:latin typeface="Calibri" panose="020F0502020204030204" pitchFamily="34" charset="0"/>
                <a:cs typeface="Calibri" panose="020F0502020204030204" pitchFamily="34" charset="0"/>
              </a:rPr>
              <a:t>(</a:t>
            </a:r>
            <a:r>
              <a:rPr lang="en-US" sz="3600" b="1" i="1" dirty="0" err="1">
                <a:solidFill>
                  <a:srgbClr val="FF0000"/>
                </a:solidFill>
                <a:latin typeface="Calibri" panose="020F0502020204030204" pitchFamily="34" charset="0"/>
                <a:cs typeface="Calibri" panose="020F0502020204030204" pitchFamily="34" charset="0"/>
              </a:rPr>
              <a:t>Tiết</a:t>
            </a:r>
            <a:r>
              <a:rPr lang="en-US" sz="3600" b="1" i="1" dirty="0">
                <a:solidFill>
                  <a:srgbClr val="FF0000"/>
                </a:solidFill>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27142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3899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ounded Rectangle 4">
            <a:hlinkClick r:id="rId2" action="ppaction://hlinksldjump"/>
          </p:cNvPr>
          <p:cNvSpPr/>
          <p:nvPr/>
        </p:nvSpPr>
        <p:spPr>
          <a:xfrm>
            <a:off x="7618768" y="2076516"/>
            <a:ext cx="2067538" cy="155065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600">
              <a:solidFill>
                <a:prstClr val="white"/>
              </a:solidFill>
              <a:latin typeface="Calibri" panose="020F0502020204030204" pitchFamily="34" charset="0"/>
            </a:endParaRPr>
          </a:p>
        </p:txBody>
      </p:sp>
      <p:sp>
        <p:nvSpPr>
          <p:cNvPr id="7" name="Rounded Rectangle 6">
            <a:hlinkClick r:id="rId3" action="ppaction://hlinksldjump"/>
          </p:cNvPr>
          <p:cNvSpPr/>
          <p:nvPr/>
        </p:nvSpPr>
        <p:spPr>
          <a:xfrm>
            <a:off x="2746229" y="2054096"/>
            <a:ext cx="2067538" cy="155065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600">
              <a:solidFill>
                <a:prstClr val="white"/>
              </a:solidFill>
              <a:latin typeface="Calibri" panose="020F0502020204030204" pitchFamily="34" charset="0"/>
            </a:endParaRPr>
          </a:p>
        </p:txBody>
      </p:sp>
      <p:sp>
        <p:nvSpPr>
          <p:cNvPr id="8" name="Rounded Rectangle 7">
            <a:hlinkClick r:id="rId4" action="ppaction://hlinksldjump"/>
          </p:cNvPr>
          <p:cNvSpPr/>
          <p:nvPr/>
        </p:nvSpPr>
        <p:spPr>
          <a:xfrm>
            <a:off x="2746229" y="3857321"/>
            <a:ext cx="2067538" cy="155065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600">
              <a:solidFill>
                <a:prstClr val="white"/>
              </a:solidFill>
              <a:latin typeface="Calibri" panose="020F0502020204030204" pitchFamily="34" charset="0"/>
            </a:endParaRPr>
          </a:p>
        </p:txBody>
      </p:sp>
      <p:sp>
        <p:nvSpPr>
          <p:cNvPr id="9" name="Rounded Rectangle 8">
            <a:hlinkClick r:id="rId5" action="ppaction://hlinksldjump"/>
          </p:cNvPr>
          <p:cNvSpPr/>
          <p:nvPr/>
        </p:nvSpPr>
        <p:spPr>
          <a:xfrm>
            <a:off x="5189718" y="2019005"/>
            <a:ext cx="2067538" cy="155065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600">
              <a:solidFill>
                <a:prstClr val="white"/>
              </a:solidFill>
              <a:latin typeface="Calibri" panose="020F0502020204030204" pitchFamily="34" charset="0"/>
            </a:endParaRPr>
          </a:p>
        </p:txBody>
      </p:sp>
      <p:sp>
        <p:nvSpPr>
          <p:cNvPr id="10" name="Rounded Rectangle 9">
            <a:hlinkClick r:id="" action="ppaction://noaction"/>
          </p:cNvPr>
          <p:cNvSpPr/>
          <p:nvPr/>
        </p:nvSpPr>
        <p:spPr>
          <a:xfrm>
            <a:off x="5189718" y="3869684"/>
            <a:ext cx="2067538" cy="155065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600">
              <a:solidFill>
                <a:prstClr val="white"/>
              </a:solidFill>
              <a:latin typeface="Calibri" panose="020F0502020204030204" pitchFamily="34" charset="0"/>
            </a:endParaRPr>
          </a:p>
        </p:txBody>
      </p:sp>
      <p:sp>
        <p:nvSpPr>
          <p:cNvPr id="11" name="Rounded Rectangle 10">
            <a:hlinkClick r:id="" action="ppaction://noaction"/>
          </p:cNvPr>
          <p:cNvSpPr/>
          <p:nvPr/>
        </p:nvSpPr>
        <p:spPr>
          <a:xfrm>
            <a:off x="7633207" y="3857321"/>
            <a:ext cx="2067538" cy="155065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600">
              <a:solidFill>
                <a:prstClr val="white"/>
              </a:solidFill>
              <a:latin typeface="Calibri" panose="020F0502020204030204" pitchFamily="34" charset="0"/>
            </a:endParaRPr>
          </a:p>
        </p:txBody>
      </p:sp>
      <p:pic>
        <p:nvPicPr>
          <p:cNvPr id="12" name="Picture 11">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7568" y="2290865"/>
            <a:ext cx="1529938" cy="1121954"/>
          </a:xfrm>
          <a:prstGeom prst="rect">
            <a:avLst/>
          </a:prstGeom>
        </p:spPr>
      </p:pic>
      <p:pic>
        <p:nvPicPr>
          <p:cNvPr id="13" name="Picture 12">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07194" y="2376606"/>
            <a:ext cx="1252116" cy="918219"/>
          </a:xfrm>
          <a:prstGeom prst="rect">
            <a:avLst/>
          </a:prstGeom>
        </p:spPr>
      </p:pic>
      <p:pic>
        <p:nvPicPr>
          <p:cNvPr id="16" name="Picture 1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42761" y="4142680"/>
            <a:ext cx="1380978" cy="1012718"/>
          </a:xfrm>
          <a:prstGeom prst="rect">
            <a:avLst/>
          </a:prstGeom>
        </p:spPr>
      </p:pic>
      <p:pic>
        <p:nvPicPr>
          <p:cNvPr id="17" name="Picture 16">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96189" y="4084878"/>
            <a:ext cx="1541571" cy="1130486"/>
          </a:xfrm>
          <a:prstGeom prst="rect">
            <a:avLst/>
          </a:prstGeom>
        </p:spPr>
      </p:pic>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134690" y="4133031"/>
            <a:ext cx="547682" cy="547682"/>
          </a:xfrm>
          <a:prstGeom prst="rect">
            <a:avLst/>
          </a:prstGeom>
        </p:spPr>
      </p:pic>
      <p:pic>
        <p:nvPicPr>
          <p:cNvPr id="20" name="Picture 1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763456" y="4152079"/>
            <a:ext cx="543918" cy="543918"/>
          </a:xfrm>
          <a:prstGeom prst="rect">
            <a:avLst/>
          </a:prstGeom>
        </p:spPr>
      </p:pic>
      <p:pic>
        <p:nvPicPr>
          <p:cNvPr id="21" name="Picture 2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283397" y="4704476"/>
            <a:ext cx="496601" cy="496601"/>
          </a:xfrm>
          <a:prstGeom prst="rect">
            <a:avLst/>
          </a:prstGeom>
        </p:spPr>
      </p:pic>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928541" y="4703230"/>
            <a:ext cx="497847" cy="497847"/>
          </a:xfrm>
          <a:prstGeom prst="rect">
            <a:avLst/>
          </a:prstGeom>
        </p:spPr>
      </p:pic>
      <p:pic>
        <p:nvPicPr>
          <p:cNvPr id="3" name="Picture 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89595" y="595467"/>
            <a:ext cx="2287521" cy="1143761"/>
          </a:xfrm>
          <a:prstGeom prst="rect">
            <a:avLst/>
          </a:prstGeom>
        </p:spPr>
      </p:pic>
      <p:sp>
        <p:nvSpPr>
          <p:cNvPr id="23" name="Content Placeholder 2">
            <a:extLst>
              <a:ext uri="{FF2B5EF4-FFF2-40B4-BE49-F238E27FC236}">
                <a16:creationId xmlns:a16="http://schemas.microsoft.com/office/drawing/2014/main" id="{FA41E75F-DA3F-AD44-BD29-53B147E38105}"/>
              </a:ext>
            </a:extLst>
          </p:cNvPr>
          <p:cNvSpPr txBox="1">
            <a:spLocks/>
          </p:cNvSpPr>
          <p:nvPr/>
        </p:nvSpPr>
        <p:spPr>
          <a:xfrm>
            <a:off x="2746229" y="1258415"/>
            <a:ext cx="6940077" cy="4463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1218804">
              <a:spcBef>
                <a:spcPts val="1333"/>
              </a:spcBef>
            </a:pPr>
            <a:r>
              <a:rPr lang="en-GB" sz="3600" dirty="0">
                <a:solidFill>
                  <a:srgbClr val="002060"/>
                </a:solidFill>
                <a:latin typeface="Calibri" panose="020F0502020204030204" pitchFamily="34" charset="0"/>
                <a:cs typeface="Lato Heavy" panose="020F0502020204030203" pitchFamily="34" charset="0"/>
              </a:rPr>
              <a:t>1. </a:t>
            </a:r>
            <a:r>
              <a:rPr lang="en-GB" sz="3600" dirty="0" err="1">
                <a:solidFill>
                  <a:srgbClr val="002060"/>
                </a:solidFill>
                <a:latin typeface="Calibri" panose="020F0502020204030204" pitchFamily="34" charset="0"/>
                <a:cs typeface="Lato Heavy" panose="020F0502020204030203" pitchFamily="34" charset="0"/>
              </a:rPr>
              <a:t>Đếm</a:t>
            </a:r>
            <a:r>
              <a:rPr lang="en-GB" sz="3600" dirty="0">
                <a:solidFill>
                  <a:srgbClr val="002060"/>
                </a:solidFill>
                <a:latin typeface="Calibri" panose="020F0502020204030204" pitchFamily="34" charset="0"/>
                <a:cs typeface="Lato Heavy" panose="020F0502020204030203" pitchFamily="34" charset="0"/>
              </a:rPr>
              <a:t> </a:t>
            </a:r>
            <a:r>
              <a:rPr lang="en-GB" sz="3600" dirty="0" err="1">
                <a:solidFill>
                  <a:srgbClr val="002060"/>
                </a:solidFill>
                <a:latin typeface="Calibri" panose="020F0502020204030204" pitchFamily="34" charset="0"/>
                <a:cs typeface="Lato Heavy" panose="020F0502020204030203" pitchFamily="34" charset="0"/>
              </a:rPr>
              <a:t>số</a:t>
            </a:r>
            <a:r>
              <a:rPr lang="en-GB" sz="3600" dirty="0">
                <a:solidFill>
                  <a:srgbClr val="002060"/>
                </a:solidFill>
                <a:latin typeface="Calibri" panose="020F0502020204030204" pitchFamily="34" charset="0"/>
                <a:cs typeface="Lato Heavy" panose="020F0502020204030203" pitchFamily="34" charset="0"/>
              </a:rPr>
              <a:t> con </a:t>
            </a:r>
            <a:r>
              <a:rPr lang="en-GB" sz="3600" dirty="0" err="1">
                <a:solidFill>
                  <a:srgbClr val="002060"/>
                </a:solidFill>
                <a:latin typeface="Calibri" panose="020F0502020204030204" pitchFamily="34" charset="0"/>
                <a:cs typeface="Lato Heavy" panose="020F0502020204030203" pitchFamily="34" charset="0"/>
              </a:rPr>
              <a:t>vật</a:t>
            </a:r>
            <a:r>
              <a:rPr lang="en-GB" sz="3600" dirty="0">
                <a:solidFill>
                  <a:srgbClr val="002060"/>
                </a:solidFill>
                <a:latin typeface="Calibri" panose="020F0502020204030204" pitchFamily="34" charset="0"/>
                <a:cs typeface="Lato Heavy" panose="020F0502020204030203" pitchFamily="34" charset="0"/>
              </a:rPr>
              <a:t> </a:t>
            </a:r>
            <a:r>
              <a:rPr lang="en-GB" sz="3600" dirty="0" err="1">
                <a:solidFill>
                  <a:srgbClr val="002060"/>
                </a:solidFill>
                <a:latin typeface="Calibri" panose="020F0502020204030204" pitchFamily="34" charset="0"/>
                <a:cs typeface="Lato Heavy" panose="020F0502020204030203" pitchFamily="34" charset="0"/>
              </a:rPr>
              <a:t>trong</a:t>
            </a:r>
            <a:r>
              <a:rPr lang="en-GB" sz="3600" dirty="0">
                <a:solidFill>
                  <a:srgbClr val="002060"/>
                </a:solidFill>
                <a:latin typeface="Calibri" panose="020F0502020204030204" pitchFamily="34" charset="0"/>
                <a:cs typeface="Lato Heavy" panose="020F0502020204030203" pitchFamily="34" charset="0"/>
              </a:rPr>
              <a:t> </a:t>
            </a:r>
            <a:r>
              <a:rPr lang="en-GB" sz="3600" dirty="0" err="1">
                <a:solidFill>
                  <a:srgbClr val="002060"/>
                </a:solidFill>
                <a:latin typeface="Calibri" panose="020F0502020204030204" pitchFamily="34" charset="0"/>
                <a:cs typeface="Lato Heavy" panose="020F0502020204030203" pitchFamily="34" charset="0"/>
              </a:rPr>
              <a:t>hình</a:t>
            </a:r>
            <a:endParaRPr lang="en-GB" sz="3600" dirty="0">
              <a:solidFill>
                <a:srgbClr val="002060"/>
              </a:solidFill>
              <a:latin typeface="Calibri" panose="020F0502020204030204" pitchFamily="34" charset="0"/>
              <a:cs typeface="Lato Heavy" panose="020F0502020204030203" pitchFamily="34" charset="0"/>
            </a:endParaRPr>
          </a:p>
        </p:txBody>
      </p:sp>
      <p:sp>
        <p:nvSpPr>
          <p:cNvPr id="18" name="Rounded Rectangle 17"/>
          <p:cNvSpPr/>
          <p:nvPr/>
        </p:nvSpPr>
        <p:spPr>
          <a:xfrm>
            <a:off x="4500087" y="3254288"/>
            <a:ext cx="463478" cy="46347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121878" tIns="60939" rIns="121878" bIns="60939"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402"/>
            <a:r>
              <a:rPr lang="en-GB" sz="2800" dirty="0">
                <a:solidFill>
                  <a:prstClr val="white"/>
                </a:solidFill>
                <a:latin typeface="Calibri" panose="020F0502020204030204" pitchFamily="34" charset="0"/>
              </a:rPr>
              <a:t>?</a:t>
            </a:r>
          </a:p>
        </p:txBody>
      </p:sp>
      <p:sp>
        <p:nvSpPr>
          <p:cNvPr id="19" name="Rounded Rectangle 18"/>
          <p:cNvSpPr/>
          <p:nvPr/>
        </p:nvSpPr>
        <p:spPr>
          <a:xfrm>
            <a:off x="6980218" y="3232902"/>
            <a:ext cx="463478" cy="46347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121878" tIns="60939" rIns="121878" bIns="60939"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402"/>
            <a:r>
              <a:rPr lang="en-GB" sz="2800" dirty="0">
                <a:solidFill>
                  <a:prstClr val="white"/>
                </a:solidFill>
                <a:latin typeface="Calibri" panose="020F0502020204030204" pitchFamily="34" charset="0"/>
              </a:rPr>
              <a:t>?</a:t>
            </a:r>
          </a:p>
        </p:txBody>
      </p:sp>
      <p:sp>
        <p:nvSpPr>
          <p:cNvPr id="24" name="Rounded Rectangle 23"/>
          <p:cNvSpPr/>
          <p:nvPr/>
        </p:nvSpPr>
        <p:spPr>
          <a:xfrm>
            <a:off x="9383657" y="3259994"/>
            <a:ext cx="463478" cy="46347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121878" tIns="60939" rIns="121878" bIns="60939"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402"/>
            <a:r>
              <a:rPr lang="en-GB" sz="2800" dirty="0">
                <a:solidFill>
                  <a:prstClr val="white"/>
                </a:solidFill>
                <a:latin typeface="Calibri" panose="020F0502020204030204" pitchFamily="34" charset="0"/>
              </a:rPr>
              <a:t>?</a:t>
            </a:r>
          </a:p>
        </p:txBody>
      </p:sp>
      <p:sp>
        <p:nvSpPr>
          <p:cNvPr id="25" name="Rounded Rectangle 24"/>
          <p:cNvSpPr/>
          <p:nvPr/>
        </p:nvSpPr>
        <p:spPr>
          <a:xfrm>
            <a:off x="4500087" y="5080399"/>
            <a:ext cx="463478" cy="46347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121878" tIns="60939" rIns="121878" bIns="60939"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402"/>
            <a:r>
              <a:rPr lang="en-GB" sz="2800" dirty="0">
                <a:solidFill>
                  <a:prstClr val="white"/>
                </a:solidFill>
                <a:latin typeface="Calibri" panose="020F0502020204030204" pitchFamily="34" charset="0"/>
              </a:rPr>
              <a:t>?</a:t>
            </a:r>
          </a:p>
        </p:txBody>
      </p:sp>
      <p:sp>
        <p:nvSpPr>
          <p:cNvPr id="26" name="Rounded Rectangle 25"/>
          <p:cNvSpPr/>
          <p:nvPr/>
        </p:nvSpPr>
        <p:spPr>
          <a:xfrm>
            <a:off x="6980218" y="5059013"/>
            <a:ext cx="463478" cy="46347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121878" tIns="60939" rIns="121878" bIns="60939"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402"/>
            <a:r>
              <a:rPr lang="en-GB" sz="2800" dirty="0">
                <a:solidFill>
                  <a:prstClr val="white"/>
                </a:solidFill>
                <a:latin typeface="Calibri" panose="020F0502020204030204" pitchFamily="34" charset="0"/>
              </a:rPr>
              <a:t>?</a:t>
            </a:r>
          </a:p>
        </p:txBody>
      </p:sp>
      <p:sp>
        <p:nvSpPr>
          <p:cNvPr id="27" name="Rounded Rectangle 26"/>
          <p:cNvSpPr/>
          <p:nvPr/>
        </p:nvSpPr>
        <p:spPr>
          <a:xfrm>
            <a:off x="9383657" y="5086105"/>
            <a:ext cx="463478" cy="46347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121878" tIns="60939" rIns="121878" bIns="60939"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09402"/>
            <a:r>
              <a:rPr lang="en-GB" sz="2800" dirty="0">
                <a:solidFill>
                  <a:prstClr val="white"/>
                </a:solidFill>
                <a:latin typeface="Calibri" panose="020F0502020204030204" pitchFamily="34" charset="0"/>
              </a:rPr>
              <a:t>?</a:t>
            </a:r>
          </a:p>
        </p:txBody>
      </p:sp>
    </p:spTree>
    <p:extLst>
      <p:ext uri="{BB962C8B-B14F-4D97-AF65-F5344CB8AC3E}">
        <p14:creationId xmlns:p14="http://schemas.microsoft.com/office/powerpoint/2010/main" val="384528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200" fill="hold">
                                          <p:stCondLst>
                                            <p:cond delay="0"/>
                                          </p:stCondLst>
                                        </p:cTn>
                                        <p:tgtEl>
                                          <p:spTgt spid="12"/>
                                        </p:tgtEl>
                                        <p:attrNameLst>
                                          <p:attrName>r</p:attrName>
                                        </p:attrNameLst>
                                      </p:cBhvr>
                                    </p:animRot>
                                    <p:animRot by="-240000">
                                      <p:cBhvr>
                                        <p:cTn id="7" dur="400" fill="hold">
                                          <p:stCondLst>
                                            <p:cond delay="400"/>
                                          </p:stCondLst>
                                        </p:cTn>
                                        <p:tgtEl>
                                          <p:spTgt spid="12"/>
                                        </p:tgtEl>
                                        <p:attrNameLst>
                                          <p:attrName>r</p:attrName>
                                        </p:attrNameLst>
                                      </p:cBhvr>
                                    </p:animRot>
                                    <p:animRot by="240000">
                                      <p:cBhvr>
                                        <p:cTn id="8" dur="400" fill="hold">
                                          <p:stCondLst>
                                            <p:cond delay="800"/>
                                          </p:stCondLst>
                                        </p:cTn>
                                        <p:tgtEl>
                                          <p:spTgt spid="12"/>
                                        </p:tgtEl>
                                        <p:attrNameLst>
                                          <p:attrName>r</p:attrName>
                                        </p:attrNameLst>
                                      </p:cBhvr>
                                    </p:animRot>
                                    <p:animRot by="-240000">
                                      <p:cBhvr>
                                        <p:cTn id="9" dur="400" fill="hold">
                                          <p:stCondLst>
                                            <p:cond delay="1200"/>
                                          </p:stCondLst>
                                        </p:cTn>
                                        <p:tgtEl>
                                          <p:spTgt spid="12"/>
                                        </p:tgtEl>
                                        <p:attrNameLst>
                                          <p:attrName>r</p:attrName>
                                        </p:attrNameLst>
                                      </p:cBhvr>
                                    </p:animRot>
                                    <p:animRot by="120000">
                                      <p:cBhvr>
                                        <p:cTn id="10" dur="400" fill="hold">
                                          <p:stCondLst>
                                            <p:cond delay="1600"/>
                                          </p:stCondLst>
                                        </p:cTn>
                                        <p:tgtEl>
                                          <p:spTgt spid="12"/>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200" fill="hold">
                                          <p:stCondLst>
                                            <p:cond delay="0"/>
                                          </p:stCondLst>
                                        </p:cTn>
                                        <p:tgtEl>
                                          <p:spTgt spid="13"/>
                                        </p:tgtEl>
                                        <p:attrNameLst>
                                          <p:attrName>r</p:attrName>
                                        </p:attrNameLst>
                                      </p:cBhvr>
                                    </p:animRot>
                                    <p:animRot by="-240000">
                                      <p:cBhvr>
                                        <p:cTn id="13" dur="400" fill="hold">
                                          <p:stCondLst>
                                            <p:cond delay="400"/>
                                          </p:stCondLst>
                                        </p:cTn>
                                        <p:tgtEl>
                                          <p:spTgt spid="13"/>
                                        </p:tgtEl>
                                        <p:attrNameLst>
                                          <p:attrName>r</p:attrName>
                                        </p:attrNameLst>
                                      </p:cBhvr>
                                    </p:animRot>
                                    <p:animRot by="240000">
                                      <p:cBhvr>
                                        <p:cTn id="14" dur="400" fill="hold">
                                          <p:stCondLst>
                                            <p:cond delay="800"/>
                                          </p:stCondLst>
                                        </p:cTn>
                                        <p:tgtEl>
                                          <p:spTgt spid="13"/>
                                        </p:tgtEl>
                                        <p:attrNameLst>
                                          <p:attrName>r</p:attrName>
                                        </p:attrNameLst>
                                      </p:cBhvr>
                                    </p:animRot>
                                    <p:animRot by="-240000">
                                      <p:cBhvr>
                                        <p:cTn id="15" dur="400" fill="hold">
                                          <p:stCondLst>
                                            <p:cond delay="1200"/>
                                          </p:stCondLst>
                                        </p:cTn>
                                        <p:tgtEl>
                                          <p:spTgt spid="13"/>
                                        </p:tgtEl>
                                        <p:attrNameLst>
                                          <p:attrName>r</p:attrName>
                                        </p:attrNameLst>
                                      </p:cBhvr>
                                    </p:animRot>
                                    <p:animRot by="120000">
                                      <p:cBhvr>
                                        <p:cTn id="16" dur="400" fill="hold">
                                          <p:stCondLst>
                                            <p:cond delay="1600"/>
                                          </p:stCondLst>
                                        </p:cTn>
                                        <p:tgtEl>
                                          <p:spTgt spid="13"/>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200" fill="hold">
                                          <p:stCondLst>
                                            <p:cond delay="0"/>
                                          </p:stCondLst>
                                        </p:cTn>
                                        <p:tgtEl>
                                          <p:spTgt spid="16"/>
                                        </p:tgtEl>
                                        <p:attrNameLst>
                                          <p:attrName>r</p:attrName>
                                        </p:attrNameLst>
                                      </p:cBhvr>
                                    </p:animRot>
                                    <p:animRot by="-240000">
                                      <p:cBhvr>
                                        <p:cTn id="19" dur="400" fill="hold">
                                          <p:stCondLst>
                                            <p:cond delay="400"/>
                                          </p:stCondLst>
                                        </p:cTn>
                                        <p:tgtEl>
                                          <p:spTgt spid="16"/>
                                        </p:tgtEl>
                                        <p:attrNameLst>
                                          <p:attrName>r</p:attrName>
                                        </p:attrNameLst>
                                      </p:cBhvr>
                                    </p:animRot>
                                    <p:animRot by="240000">
                                      <p:cBhvr>
                                        <p:cTn id="20" dur="400" fill="hold">
                                          <p:stCondLst>
                                            <p:cond delay="800"/>
                                          </p:stCondLst>
                                        </p:cTn>
                                        <p:tgtEl>
                                          <p:spTgt spid="16"/>
                                        </p:tgtEl>
                                        <p:attrNameLst>
                                          <p:attrName>r</p:attrName>
                                        </p:attrNameLst>
                                      </p:cBhvr>
                                    </p:animRot>
                                    <p:animRot by="-240000">
                                      <p:cBhvr>
                                        <p:cTn id="21" dur="400" fill="hold">
                                          <p:stCondLst>
                                            <p:cond delay="1200"/>
                                          </p:stCondLst>
                                        </p:cTn>
                                        <p:tgtEl>
                                          <p:spTgt spid="16"/>
                                        </p:tgtEl>
                                        <p:attrNameLst>
                                          <p:attrName>r</p:attrName>
                                        </p:attrNameLst>
                                      </p:cBhvr>
                                    </p:animRot>
                                    <p:animRot by="120000">
                                      <p:cBhvr>
                                        <p:cTn id="22" dur="400" fill="hold">
                                          <p:stCondLst>
                                            <p:cond delay="1600"/>
                                          </p:stCondLst>
                                        </p:cTn>
                                        <p:tgtEl>
                                          <p:spTgt spid="16"/>
                                        </p:tgtEl>
                                        <p:attrNameLst>
                                          <p:attrName>r</p:attrName>
                                        </p:attrNameLst>
                                      </p:cBhvr>
                                    </p:animRot>
                                  </p:childTnLst>
                                </p:cTn>
                              </p:par>
                              <p:par>
                                <p:cTn id="23" presetID="32" presetClass="emph" presetSubtype="0" repeatCount="indefinite" fill="hold" nodeType="withEffect">
                                  <p:stCondLst>
                                    <p:cond delay="0"/>
                                  </p:stCondLst>
                                  <p:endCondLst>
                                    <p:cond evt="onNext" delay="0">
                                      <p:tgtEl>
                                        <p:sldTgt/>
                                      </p:tgtEl>
                                    </p:cond>
                                  </p:endCondLst>
                                  <p:childTnLst>
                                    <p:animRot by="120000">
                                      <p:cBhvr>
                                        <p:cTn id="24" dur="200" fill="hold">
                                          <p:stCondLst>
                                            <p:cond delay="0"/>
                                          </p:stCondLst>
                                        </p:cTn>
                                        <p:tgtEl>
                                          <p:spTgt spid="17"/>
                                        </p:tgtEl>
                                        <p:attrNameLst>
                                          <p:attrName>r</p:attrName>
                                        </p:attrNameLst>
                                      </p:cBhvr>
                                    </p:animRot>
                                    <p:animRot by="-240000">
                                      <p:cBhvr>
                                        <p:cTn id="25" dur="400" fill="hold">
                                          <p:stCondLst>
                                            <p:cond delay="400"/>
                                          </p:stCondLst>
                                        </p:cTn>
                                        <p:tgtEl>
                                          <p:spTgt spid="17"/>
                                        </p:tgtEl>
                                        <p:attrNameLst>
                                          <p:attrName>r</p:attrName>
                                        </p:attrNameLst>
                                      </p:cBhvr>
                                    </p:animRot>
                                    <p:animRot by="240000">
                                      <p:cBhvr>
                                        <p:cTn id="26" dur="400" fill="hold">
                                          <p:stCondLst>
                                            <p:cond delay="800"/>
                                          </p:stCondLst>
                                        </p:cTn>
                                        <p:tgtEl>
                                          <p:spTgt spid="17"/>
                                        </p:tgtEl>
                                        <p:attrNameLst>
                                          <p:attrName>r</p:attrName>
                                        </p:attrNameLst>
                                      </p:cBhvr>
                                    </p:animRot>
                                    <p:animRot by="-240000">
                                      <p:cBhvr>
                                        <p:cTn id="27" dur="400" fill="hold">
                                          <p:stCondLst>
                                            <p:cond delay="1200"/>
                                          </p:stCondLst>
                                        </p:cTn>
                                        <p:tgtEl>
                                          <p:spTgt spid="17"/>
                                        </p:tgtEl>
                                        <p:attrNameLst>
                                          <p:attrName>r</p:attrName>
                                        </p:attrNameLst>
                                      </p:cBhvr>
                                    </p:animRot>
                                    <p:animRot by="120000">
                                      <p:cBhvr>
                                        <p:cTn id="28" dur="400" fill="hold">
                                          <p:stCondLst>
                                            <p:cond delay="16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3ABFF"/>
        </a:solidFill>
        <a:effectLst/>
      </p:bgPr>
    </p:bg>
    <p:spTree>
      <p:nvGrpSpPr>
        <p:cNvPr id="1" name=""/>
        <p:cNvGrpSpPr/>
        <p:nvPr/>
      </p:nvGrpSpPr>
      <p:grpSpPr>
        <a:xfrm>
          <a:off x="0" y="0"/>
          <a:ext cx="0" cy="0"/>
          <a:chOff x="0" y="0"/>
          <a:chExt cx="0" cy="0"/>
        </a:xfrm>
      </p:grpSpPr>
      <p:sp>
        <p:nvSpPr>
          <p:cNvPr id="7" name="Rounded Rectangle 6"/>
          <p:cNvSpPr/>
          <p:nvPr/>
        </p:nvSpPr>
        <p:spPr>
          <a:xfrm>
            <a:off x="4552337" y="1418926"/>
            <a:ext cx="6055567" cy="397484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3" name="Rounded Rectangle 2"/>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6" name="Action Button: Home 5">
            <a:hlinkClick r:id="rId2" action="ppaction://hlinksldjump" highlightClick="1"/>
          </p:cNvPr>
          <p:cNvSpPr/>
          <p:nvPr/>
        </p:nvSpPr>
        <p:spPr>
          <a:xfrm>
            <a:off x="11350777" y="6059684"/>
            <a:ext cx="580573" cy="58887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14" name="Rounded Rectangle 13"/>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5999" b="1" dirty="0">
                <a:solidFill>
                  <a:prstClr val="white"/>
                </a:solidFill>
                <a:latin typeface="Calibri" panose="020F0502020204030204"/>
              </a:rPr>
              <a:t>0</a:t>
            </a:r>
          </a:p>
        </p:txBody>
      </p:sp>
      <p:sp>
        <p:nvSpPr>
          <p:cNvPr id="11" name="Cloud Callout 10"/>
          <p:cNvSpPr/>
          <p:nvPr/>
        </p:nvSpPr>
        <p:spPr>
          <a:xfrm>
            <a:off x="1143685" y="885790"/>
            <a:ext cx="3408652" cy="2200309"/>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800" b="1" dirty="0" err="1">
                <a:solidFill>
                  <a:srgbClr val="002060"/>
                </a:solidFill>
                <a:latin typeface="Calibri" panose="020F0502020204030204"/>
              </a:rPr>
              <a:t>Đố</a:t>
            </a:r>
            <a:r>
              <a:rPr lang="en-GB" sz="2800" b="1" dirty="0">
                <a:solidFill>
                  <a:srgbClr val="002060"/>
                </a:solidFill>
                <a:latin typeface="Calibri" panose="020F0502020204030204"/>
              </a:rPr>
              <a:t> </a:t>
            </a:r>
            <a:r>
              <a:rPr lang="en-GB" sz="2800" b="1" dirty="0" err="1">
                <a:solidFill>
                  <a:srgbClr val="002060"/>
                </a:solidFill>
                <a:latin typeface="Calibri" panose="020F0502020204030204"/>
              </a:rPr>
              <a:t>các</a:t>
            </a:r>
            <a:r>
              <a:rPr lang="en-GB" sz="2800" b="1" dirty="0">
                <a:solidFill>
                  <a:srgbClr val="002060"/>
                </a:solidFill>
                <a:latin typeface="Calibri" panose="020F0502020204030204"/>
              </a:rPr>
              <a:t> </a:t>
            </a:r>
            <a:r>
              <a:rPr lang="en-GB" sz="2800" b="1" dirty="0" err="1">
                <a:solidFill>
                  <a:srgbClr val="002060"/>
                </a:solidFill>
                <a:latin typeface="Calibri" panose="020F0502020204030204"/>
              </a:rPr>
              <a:t>bạn</a:t>
            </a:r>
            <a:r>
              <a:rPr lang="en-GB" sz="2800" b="1" dirty="0">
                <a:solidFill>
                  <a:srgbClr val="002060"/>
                </a:solidFill>
                <a:latin typeface="Calibri" panose="020F0502020204030204"/>
              </a:rPr>
              <a:t> </a:t>
            </a:r>
            <a:r>
              <a:rPr lang="en-GB" sz="2800" b="1" dirty="0" err="1">
                <a:solidFill>
                  <a:srgbClr val="002060"/>
                </a:solidFill>
                <a:latin typeface="Calibri" panose="020F0502020204030204"/>
              </a:rPr>
              <a:t>có</a:t>
            </a:r>
            <a:r>
              <a:rPr lang="en-GB" sz="2800" b="1" dirty="0">
                <a:solidFill>
                  <a:srgbClr val="002060"/>
                </a:solidFill>
                <a:latin typeface="Calibri" panose="020F0502020204030204"/>
              </a:rPr>
              <a:t> </a:t>
            </a:r>
            <a:r>
              <a:rPr lang="en-GB" sz="2800" b="1" dirty="0" err="1">
                <a:solidFill>
                  <a:srgbClr val="002060"/>
                </a:solidFill>
                <a:latin typeface="Calibri" panose="020F0502020204030204"/>
              </a:rPr>
              <a:t>bao</a:t>
            </a:r>
            <a:r>
              <a:rPr lang="en-GB" sz="2800" b="1" dirty="0">
                <a:solidFill>
                  <a:srgbClr val="002060"/>
                </a:solidFill>
                <a:latin typeface="Calibri" panose="020F0502020204030204"/>
              </a:rPr>
              <a:t> </a:t>
            </a:r>
            <a:r>
              <a:rPr lang="en-GB" sz="2800" b="1" dirty="0" err="1">
                <a:solidFill>
                  <a:srgbClr val="002060"/>
                </a:solidFill>
                <a:latin typeface="Calibri" panose="020F0502020204030204"/>
              </a:rPr>
              <a:t>nhiêu</a:t>
            </a:r>
            <a:r>
              <a:rPr lang="en-GB" sz="2800" b="1" dirty="0">
                <a:solidFill>
                  <a:srgbClr val="002060"/>
                </a:solidFill>
                <a:latin typeface="Calibri" panose="020F0502020204030204"/>
              </a:rPr>
              <a:t> con </a:t>
            </a:r>
            <a:r>
              <a:rPr lang="en-GB" sz="2800" b="1" dirty="0" err="1">
                <a:solidFill>
                  <a:srgbClr val="002060"/>
                </a:solidFill>
                <a:latin typeface="Calibri" panose="020F0502020204030204"/>
              </a:rPr>
              <a:t>vật</a:t>
            </a:r>
            <a:r>
              <a:rPr lang="en-GB" sz="2800" b="1" dirty="0">
                <a:solidFill>
                  <a:srgbClr val="002060"/>
                </a:solidFill>
                <a:latin typeface="Calibri" panose="020F0502020204030204"/>
              </a:rPr>
              <a:t> </a:t>
            </a:r>
            <a:r>
              <a:rPr lang="en-GB" sz="2800" b="1" dirty="0" err="1">
                <a:solidFill>
                  <a:srgbClr val="002060"/>
                </a:solidFill>
                <a:latin typeface="Calibri" panose="020F0502020204030204"/>
              </a:rPr>
              <a:t>trong</a:t>
            </a:r>
            <a:r>
              <a:rPr lang="en-GB" sz="2800" b="1" dirty="0">
                <a:solidFill>
                  <a:srgbClr val="002060"/>
                </a:solidFill>
                <a:latin typeface="Calibri" panose="020F0502020204030204"/>
              </a:rPr>
              <a:t> </a:t>
            </a:r>
            <a:r>
              <a:rPr lang="en-GB" sz="2800" b="1" dirty="0" err="1">
                <a:solidFill>
                  <a:srgbClr val="002060"/>
                </a:solidFill>
                <a:latin typeface="Calibri" panose="020F0502020204030204"/>
              </a:rPr>
              <a:t>hình</a:t>
            </a:r>
            <a:r>
              <a:rPr lang="en-GB" sz="2800" b="1" dirty="0">
                <a:solidFill>
                  <a:srgbClr val="002060"/>
                </a:solidFill>
                <a:latin typeface="Calibri" panose="020F0502020204030204"/>
              </a:rPr>
              <a:t>?</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77906" y="3253064"/>
            <a:ext cx="2600808" cy="287528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906" y="221904"/>
            <a:ext cx="2030996" cy="1015498"/>
          </a:xfrm>
          <a:prstGeom prst="rect">
            <a:avLst/>
          </a:prstGeom>
        </p:spPr>
      </p:pic>
    </p:spTree>
    <p:extLst>
      <p:ext uri="{BB962C8B-B14F-4D97-AF65-F5344CB8AC3E}">
        <p14:creationId xmlns:p14="http://schemas.microsoft.com/office/powerpoint/2010/main" val="4114405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nextCondLst>
                <p:cond evt="onClick" delay="0">
                  <p:tgtEl>
                    <p:spTgt spid="3"/>
                  </p:tgtEl>
                </p:cond>
              </p:nextCondLst>
            </p:seq>
          </p:childTnLst>
        </p:cTn>
      </p:par>
    </p:tnLst>
    <p:bldLst>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loud Callout 9"/>
          <p:cNvSpPr/>
          <p:nvPr/>
        </p:nvSpPr>
        <p:spPr>
          <a:xfrm>
            <a:off x="717451" y="897523"/>
            <a:ext cx="3817619" cy="253550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3200" b="1" dirty="0" err="1">
                <a:solidFill>
                  <a:srgbClr val="002060"/>
                </a:solidFill>
                <a:latin typeface="Calibri" panose="020F0502020204030204"/>
              </a:rPr>
              <a:t>Đố</a:t>
            </a:r>
            <a:r>
              <a:rPr lang="en-GB" sz="3200" b="1" dirty="0">
                <a:solidFill>
                  <a:srgbClr val="002060"/>
                </a:solidFill>
                <a:latin typeface="Calibri" panose="020F0502020204030204"/>
              </a:rPr>
              <a:t> </a:t>
            </a:r>
            <a:r>
              <a:rPr lang="en-GB" sz="3200" b="1" dirty="0" err="1">
                <a:solidFill>
                  <a:srgbClr val="002060"/>
                </a:solidFill>
                <a:latin typeface="Calibri" panose="020F0502020204030204"/>
              </a:rPr>
              <a:t>các</a:t>
            </a:r>
            <a:r>
              <a:rPr lang="en-GB" sz="3200" b="1" dirty="0">
                <a:solidFill>
                  <a:srgbClr val="002060"/>
                </a:solidFill>
                <a:latin typeface="Calibri" panose="020F0502020204030204"/>
              </a:rPr>
              <a:t> </a:t>
            </a:r>
            <a:r>
              <a:rPr lang="en-GB" sz="3200" b="1" dirty="0" err="1">
                <a:solidFill>
                  <a:srgbClr val="002060"/>
                </a:solidFill>
                <a:latin typeface="Calibri" panose="020F0502020204030204"/>
              </a:rPr>
              <a:t>bạn</a:t>
            </a:r>
            <a:r>
              <a:rPr lang="en-GB" sz="3200" b="1" dirty="0">
                <a:solidFill>
                  <a:srgbClr val="002060"/>
                </a:solidFill>
                <a:latin typeface="Calibri" panose="020F0502020204030204"/>
              </a:rPr>
              <a:t> </a:t>
            </a:r>
            <a:r>
              <a:rPr lang="en-GB" sz="3200" b="1" dirty="0" err="1">
                <a:solidFill>
                  <a:srgbClr val="002060"/>
                </a:solidFill>
                <a:latin typeface="Calibri" panose="020F0502020204030204"/>
              </a:rPr>
              <a:t>có</a:t>
            </a:r>
            <a:r>
              <a:rPr lang="en-GB" sz="3200" b="1" dirty="0">
                <a:solidFill>
                  <a:srgbClr val="002060"/>
                </a:solidFill>
                <a:latin typeface="Calibri" panose="020F0502020204030204"/>
              </a:rPr>
              <a:t> </a:t>
            </a:r>
            <a:r>
              <a:rPr lang="en-GB" sz="3200" b="1" dirty="0" err="1">
                <a:solidFill>
                  <a:srgbClr val="002060"/>
                </a:solidFill>
                <a:latin typeface="Calibri" panose="020F0502020204030204"/>
              </a:rPr>
              <a:t>bao</a:t>
            </a:r>
            <a:r>
              <a:rPr lang="en-GB" sz="3200" b="1" dirty="0">
                <a:solidFill>
                  <a:srgbClr val="002060"/>
                </a:solidFill>
                <a:latin typeface="Calibri" panose="020F0502020204030204"/>
              </a:rPr>
              <a:t> </a:t>
            </a:r>
            <a:r>
              <a:rPr lang="en-GB" sz="3200" b="1" dirty="0" err="1">
                <a:solidFill>
                  <a:srgbClr val="002060"/>
                </a:solidFill>
                <a:latin typeface="Calibri" panose="020F0502020204030204"/>
              </a:rPr>
              <a:t>nhiêu</a:t>
            </a:r>
            <a:r>
              <a:rPr lang="en-GB" sz="3200" b="1" dirty="0">
                <a:solidFill>
                  <a:srgbClr val="002060"/>
                </a:solidFill>
                <a:latin typeface="Calibri" panose="020F0502020204030204"/>
              </a:rPr>
              <a:t> con </a:t>
            </a:r>
            <a:r>
              <a:rPr lang="en-GB" sz="3200" b="1" dirty="0" err="1">
                <a:solidFill>
                  <a:srgbClr val="002060"/>
                </a:solidFill>
                <a:latin typeface="Calibri" panose="020F0502020204030204"/>
              </a:rPr>
              <a:t>chó</a:t>
            </a:r>
            <a:r>
              <a:rPr lang="en-GB" sz="3200" b="1" dirty="0">
                <a:solidFill>
                  <a:srgbClr val="002060"/>
                </a:solidFill>
                <a:latin typeface="Calibri" panose="020F0502020204030204"/>
              </a:rPr>
              <a:t> </a:t>
            </a:r>
            <a:r>
              <a:rPr lang="en-GB" sz="3200" b="1" dirty="0" err="1">
                <a:solidFill>
                  <a:srgbClr val="002060"/>
                </a:solidFill>
                <a:latin typeface="Calibri" panose="020F0502020204030204"/>
              </a:rPr>
              <a:t>trong</a:t>
            </a:r>
            <a:r>
              <a:rPr lang="en-GB" sz="3200" b="1" dirty="0">
                <a:solidFill>
                  <a:srgbClr val="002060"/>
                </a:solidFill>
                <a:latin typeface="Calibri" panose="020F0502020204030204"/>
              </a:rPr>
              <a:t> </a:t>
            </a:r>
            <a:r>
              <a:rPr lang="en-GB" sz="3200" b="1" dirty="0" err="1">
                <a:solidFill>
                  <a:srgbClr val="002060"/>
                </a:solidFill>
                <a:latin typeface="Calibri" panose="020F0502020204030204"/>
              </a:rPr>
              <a:t>hình</a:t>
            </a:r>
            <a:r>
              <a:rPr lang="en-GB" sz="3200" b="1" dirty="0">
                <a:solidFill>
                  <a:srgbClr val="002060"/>
                </a:solidFill>
                <a:latin typeface="Calibri" panose="020F0502020204030204"/>
              </a:rPr>
              <a:t>?</a:t>
            </a:r>
          </a:p>
        </p:txBody>
      </p:sp>
      <p:sp>
        <p:nvSpPr>
          <p:cNvPr id="7" name="Rounded Rectangle 6"/>
          <p:cNvSpPr/>
          <p:nvPr/>
        </p:nvSpPr>
        <p:spPr>
          <a:xfrm>
            <a:off x="4552337" y="1418926"/>
            <a:ext cx="6055567" cy="397484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3" name="Rounded Rectangle 2"/>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6" name="Action Button: Home 5">
            <a:hlinkClick r:id="rId3" action="ppaction://hlinksldjump" highlightClick="1"/>
          </p:cNvPr>
          <p:cNvSpPr/>
          <p:nvPr/>
        </p:nvSpPr>
        <p:spPr>
          <a:xfrm>
            <a:off x="11427859" y="6128347"/>
            <a:ext cx="572109" cy="580288"/>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14" name="Rounded Rectangle 13"/>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5999" b="1" dirty="0">
                <a:solidFill>
                  <a:prstClr val="white"/>
                </a:solidFill>
                <a:latin typeface="Calibri" panose="020F0502020204030204"/>
              </a:rPr>
              <a:t>3</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00816" y="3899588"/>
            <a:ext cx="2600808" cy="2875283"/>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54968" y="2141384"/>
            <a:ext cx="1437532" cy="1276814"/>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91290" y="2327223"/>
            <a:ext cx="1616180" cy="143549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53554" y="3253064"/>
            <a:ext cx="1634018" cy="1451332"/>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97210" y="0"/>
            <a:ext cx="2030996" cy="1015498"/>
          </a:xfrm>
          <a:prstGeom prst="rect">
            <a:avLst/>
          </a:prstGeom>
        </p:spPr>
      </p:pic>
    </p:spTree>
    <p:extLst>
      <p:ext uri="{BB962C8B-B14F-4D97-AF65-F5344CB8AC3E}">
        <p14:creationId xmlns:p14="http://schemas.microsoft.com/office/powerpoint/2010/main" val="1155993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4"/>
                                        </p:tgtEl>
                                        <p:attrNameLst>
                                          <p:attrName>r</p:attrName>
                                        </p:attrNameLst>
                                      </p:cBhvr>
                                    </p:animRot>
                                    <p:animRot by="-240000">
                                      <p:cBhvr>
                                        <p:cTn id="7" dur="400" fill="hold">
                                          <p:stCondLst>
                                            <p:cond delay="400"/>
                                          </p:stCondLst>
                                        </p:cTn>
                                        <p:tgtEl>
                                          <p:spTgt spid="4"/>
                                        </p:tgtEl>
                                        <p:attrNameLst>
                                          <p:attrName>r</p:attrName>
                                        </p:attrNameLst>
                                      </p:cBhvr>
                                    </p:animRot>
                                    <p:animRot by="240000">
                                      <p:cBhvr>
                                        <p:cTn id="8" dur="400" fill="hold">
                                          <p:stCondLst>
                                            <p:cond delay="800"/>
                                          </p:stCondLst>
                                        </p:cTn>
                                        <p:tgtEl>
                                          <p:spTgt spid="4"/>
                                        </p:tgtEl>
                                        <p:attrNameLst>
                                          <p:attrName>r</p:attrName>
                                        </p:attrNameLst>
                                      </p:cBhvr>
                                    </p:animRot>
                                    <p:animRot by="-240000">
                                      <p:cBhvr>
                                        <p:cTn id="9" dur="400" fill="hold">
                                          <p:stCondLst>
                                            <p:cond delay="1200"/>
                                          </p:stCondLst>
                                        </p:cTn>
                                        <p:tgtEl>
                                          <p:spTgt spid="4"/>
                                        </p:tgtEl>
                                        <p:attrNameLst>
                                          <p:attrName>r</p:attrName>
                                        </p:attrNameLst>
                                      </p:cBhvr>
                                    </p:animRot>
                                    <p:animRot by="120000">
                                      <p:cBhvr>
                                        <p:cTn id="10" dur="400" fill="hold">
                                          <p:stCondLst>
                                            <p:cond delay="1600"/>
                                          </p:stCondLst>
                                        </p:cTn>
                                        <p:tgtEl>
                                          <p:spTgt spid="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5"/>
                                        </p:tgtEl>
                                        <p:attrNameLst>
                                          <p:attrName>r</p:attrName>
                                        </p:attrNameLst>
                                      </p:cBhvr>
                                    </p:animRot>
                                    <p:animRot by="-240000">
                                      <p:cBhvr>
                                        <p:cTn id="19" dur="400" fill="hold">
                                          <p:stCondLst>
                                            <p:cond delay="400"/>
                                          </p:stCondLst>
                                        </p:cTn>
                                        <p:tgtEl>
                                          <p:spTgt spid="5"/>
                                        </p:tgtEl>
                                        <p:attrNameLst>
                                          <p:attrName>r</p:attrName>
                                        </p:attrNameLst>
                                      </p:cBhvr>
                                    </p:animRot>
                                    <p:animRot by="240000">
                                      <p:cBhvr>
                                        <p:cTn id="20" dur="400" fill="hold">
                                          <p:stCondLst>
                                            <p:cond delay="800"/>
                                          </p:stCondLst>
                                        </p:cTn>
                                        <p:tgtEl>
                                          <p:spTgt spid="5"/>
                                        </p:tgtEl>
                                        <p:attrNameLst>
                                          <p:attrName>r</p:attrName>
                                        </p:attrNameLst>
                                      </p:cBhvr>
                                    </p:animRot>
                                    <p:animRot by="-240000">
                                      <p:cBhvr>
                                        <p:cTn id="21" dur="400" fill="hold">
                                          <p:stCondLst>
                                            <p:cond delay="1200"/>
                                          </p:stCondLst>
                                        </p:cTn>
                                        <p:tgtEl>
                                          <p:spTgt spid="5"/>
                                        </p:tgtEl>
                                        <p:attrNameLst>
                                          <p:attrName>r</p:attrName>
                                        </p:attrNameLst>
                                      </p:cBhvr>
                                    </p:animRot>
                                    <p:animRot by="120000">
                                      <p:cBhvr>
                                        <p:cTn id="22" dur="400" fill="hold">
                                          <p:stCondLst>
                                            <p:cond delay="16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childTnLst>
              </p:cTn>
              <p:nextCondLst>
                <p:cond evt="onClick" delay="0">
                  <p:tgtEl>
                    <p:spTgt spid="3"/>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ounded Rectangle 6"/>
          <p:cNvSpPr/>
          <p:nvPr/>
        </p:nvSpPr>
        <p:spPr>
          <a:xfrm>
            <a:off x="4552337" y="1418926"/>
            <a:ext cx="6055567" cy="397484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3" name="Rounded Rectangle 2"/>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6" name="Action Button: Home 5">
            <a:hlinkClick r:id="rId3" action="ppaction://hlinksldjump" highlightClick="1"/>
          </p:cNvPr>
          <p:cNvSpPr/>
          <p:nvPr/>
        </p:nvSpPr>
        <p:spPr>
          <a:xfrm>
            <a:off x="11624502" y="6253837"/>
            <a:ext cx="567498" cy="575611"/>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14" name="Rounded Rectangle 13"/>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5999" b="1" dirty="0">
                <a:solidFill>
                  <a:prstClr val="white"/>
                </a:solidFill>
                <a:latin typeface="Calibri" panose="020F0502020204030204"/>
              </a:rPr>
              <a:t>2</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7171" y="2578249"/>
            <a:ext cx="2236426" cy="1986392"/>
          </a:xfrm>
          <a:prstGeom prst="rect">
            <a:avLst/>
          </a:prstGeom>
        </p:spPr>
      </p:pic>
      <p:sp>
        <p:nvSpPr>
          <p:cNvPr id="15" name="Cloud Callout 14"/>
          <p:cNvSpPr/>
          <p:nvPr/>
        </p:nvSpPr>
        <p:spPr>
          <a:xfrm>
            <a:off x="560070" y="834390"/>
            <a:ext cx="3593477" cy="2697479"/>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800" b="1" dirty="0" err="1">
                <a:solidFill>
                  <a:srgbClr val="4472C4">
                    <a:lumMod val="75000"/>
                  </a:srgbClr>
                </a:solidFill>
                <a:latin typeface="Calibri" panose="020F0502020204030204"/>
              </a:rPr>
              <a:t>Đố</a:t>
            </a:r>
            <a:r>
              <a:rPr lang="en-GB" sz="2800" b="1" dirty="0">
                <a:solidFill>
                  <a:srgbClr val="4472C4">
                    <a:lumMod val="75000"/>
                  </a:srgbClr>
                </a:solidFill>
                <a:latin typeface="Calibri" panose="020F0502020204030204"/>
              </a:rPr>
              <a:t> </a:t>
            </a:r>
            <a:r>
              <a:rPr lang="en-GB" sz="2800" b="1" dirty="0" err="1">
                <a:solidFill>
                  <a:srgbClr val="4472C4">
                    <a:lumMod val="75000"/>
                  </a:srgbClr>
                </a:solidFill>
                <a:latin typeface="Calibri" panose="020F0502020204030204"/>
              </a:rPr>
              <a:t>các</a:t>
            </a:r>
            <a:r>
              <a:rPr lang="en-GB" sz="2800" b="1" dirty="0">
                <a:solidFill>
                  <a:srgbClr val="4472C4">
                    <a:lumMod val="75000"/>
                  </a:srgbClr>
                </a:solidFill>
                <a:latin typeface="Calibri" panose="020F0502020204030204"/>
              </a:rPr>
              <a:t> </a:t>
            </a:r>
            <a:r>
              <a:rPr lang="en-GB" sz="2800" b="1" dirty="0" err="1">
                <a:solidFill>
                  <a:srgbClr val="4472C4">
                    <a:lumMod val="75000"/>
                  </a:srgbClr>
                </a:solidFill>
                <a:latin typeface="Calibri" panose="020F0502020204030204"/>
              </a:rPr>
              <a:t>bạn</a:t>
            </a:r>
            <a:r>
              <a:rPr lang="en-GB" sz="2800" b="1" dirty="0">
                <a:solidFill>
                  <a:srgbClr val="4472C4">
                    <a:lumMod val="75000"/>
                  </a:srgbClr>
                </a:solidFill>
                <a:latin typeface="Calibri" panose="020F0502020204030204"/>
              </a:rPr>
              <a:t> </a:t>
            </a:r>
            <a:r>
              <a:rPr lang="en-GB" sz="2800" b="1" dirty="0" err="1">
                <a:solidFill>
                  <a:srgbClr val="4472C4">
                    <a:lumMod val="75000"/>
                  </a:srgbClr>
                </a:solidFill>
                <a:latin typeface="Calibri" panose="020F0502020204030204"/>
              </a:rPr>
              <a:t>có</a:t>
            </a:r>
            <a:r>
              <a:rPr lang="en-GB" sz="2800" b="1" dirty="0">
                <a:solidFill>
                  <a:srgbClr val="4472C4">
                    <a:lumMod val="75000"/>
                  </a:srgbClr>
                </a:solidFill>
                <a:latin typeface="Calibri" panose="020F0502020204030204"/>
              </a:rPr>
              <a:t> </a:t>
            </a:r>
            <a:r>
              <a:rPr lang="en-GB" sz="2800" b="1" dirty="0" err="1">
                <a:solidFill>
                  <a:srgbClr val="4472C4">
                    <a:lumMod val="75000"/>
                  </a:srgbClr>
                </a:solidFill>
                <a:latin typeface="Calibri" panose="020F0502020204030204"/>
              </a:rPr>
              <a:t>bao</a:t>
            </a:r>
            <a:r>
              <a:rPr lang="en-GB" sz="2800" b="1" dirty="0">
                <a:solidFill>
                  <a:srgbClr val="4472C4">
                    <a:lumMod val="75000"/>
                  </a:srgbClr>
                </a:solidFill>
                <a:latin typeface="Calibri" panose="020F0502020204030204"/>
              </a:rPr>
              <a:t> </a:t>
            </a:r>
            <a:r>
              <a:rPr lang="en-GB" sz="2800" b="1" dirty="0" err="1">
                <a:solidFill>
                  <a:srgbClr val="4472C4">
                    <a:lumMod val="75000"/>
                  </a:srgbClr>
                </a:solidFill>
                <a:latin typeface="Calibri" panose="020F0502020204030204"/>
              </a:rPr>
              <a:t>nhiêu</a:t>
            </a:r>
            <a:r>
              <a:rPr lang="en-GB" sz="2800" b="1" dirty="0">
                <a:solidFill>
                  <a:srgbClr val="4472C4">
                    <a:lumMod val="75000"/>
                  </a:srgbClr>
                </a:solidFill>
                <a:latin typeface="Calibri" panose="020F0502020204030204"/>
              </a:rPr>
              <a:t> con </a:t>
            </a:r>
            <a:r>
              <a:rPr lang="en-GB" sz="2800" b="1" dirty="0" err="1">
                <a:solidFill>
                  <a:srgbClr val="4472C4">
                    <a:lumMod val="75000"/>
                  </a:srgbClr>
                </a:solidFill>
                <a:latin typeface="Calibri" panose="020F0502020204030204"/>
              </a:rPr>
              <a:t>mèo</a:t>
            </a:r>
            <a:r>
              <a:rPr lang="en-GB" sz="2800" b="1" dirty="0">
                <a:solidFill>
                  <a:srgbClr val="4472C4">
                    <a:lumMod val="75000"/>
                  </a:srgbClr>
                </a:solidFill>
                <a:latin typeface="Calibri" panose="020F0502020204030204"/>
              </a:rPr>
              <a:t> </a:t>
            </a:r>
            <a:r>
              <a:rPr lang="en-GB" sz="2800" b="1" dirty="0" err="1">
                <a:solidFill>
                  <a:srgbClr val="4472C4">
                    <a:lumMod val="75000"/>
                  </a:srgbClr>
                </a:solidFill>
                <a:latin typeface="Calibri" panose="020F0502020204030204"/>
              </a:rPr>
              <a:t>trong</a:t>
            </a:r>
            <a:r>
              <a:rPr lang="en-GB" sz="2800" b="1" dirty="0">
                <a:solidFill>
                  <a:srgbClr val="4472C4">
                    <a:lumMod val="75000"/>
                  </a:srgbClr>
                </a:solidFill>
                <a:latin typeface="Calibri" panose="020F0502020204030204"/>
              </a:rPr>
              <a:t> </a:t>
            </a:r>
            <a:r>
              <a:rPr lang="en-GB" sz="2800" b="1" dirty="0" err="1">
                <a:solidFill>
                  <a:srgbClr val="4472C4">
                    <a:lumMod val="75000"/>
                  </a:srgbClr>
                </a:solidFill>
                <a:latin typeface="Calibri" panose="020F0502020204030204"/>
              </a:rPr>
              <a:t>hình</a:t>
            </a:r>
            <a:r>
              <a:rPr lang="en-GB" sz="2800" b="1" dirty="0">
                <a:solidFill>
                  <a:srgbClr val="4472C4">
                    <a:lumMod val="75000"/>
                  </a:srgbClr>
                </a:solidFill>
                <a:latin typeface="Calibri" panose="020F0502020204030204"/>
              </a:rPr>
              <a:t>?</a:t>
            </a: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83479" y="3956125"/>
            <a:ext cx="2600808" cy="287528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46686" y="2666283"/>
            <a:ext cx="2038195" cy="1810321"/>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4817" y="0"/>
            <a:ext cx="2030996" cy="1015498"/>
          </a:xfrm>
          <a:prstGeom prst="rect">
            <a:avLst/>
          </a:prstGeom>
        </p:spPr>
      </p:pic>
    </p:spTree>
    <p:extLst>
      <p:ext uri="{BB962C8B-B14F-4D97-AF65-F5344CB8AC3E}">
        <p14:creationId xmlns:p14="http://schemas.microsoft.com/office/powerpoint/2010/main" val="1116832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300" fill="hold">
                                          <p:stCondLst>
                                            <p:cond delay="0"/>
                                          </p:stCondLst>
                                        </p:cTn>
                                        <p:tgtEl>
                                          <p:spTgt spid="4"/>
                                        </p:tgtEl>
                                        <p:attrNameLst>
                                          <p:attrName>r</p:attrName>
                                        </p:attrNameLst>
                                      </p:cBhvr>
                                    </p:animRot>
                                    <p:animRot by="-240000">
                                      <p:cBhvr>
                                        <p:cTn id="7" dur="600" fill="hold">
                                          <p:stCondLst>
                                            <p:cond delay="600"/>
                                          </p:stCondLst>
                                        </p:cTn>
                                        <p:tgtEl>
                                          <p:spTgt spid="4"/>
                                        </p:tgtEl>
                                        <p:attrNameLst>
                                          <p:attrName>r</p:attrName>
                                        </p:attrNameLst>
                                      </p:cBhvr>
                                    </p:animRot>
                                    <p:animRot by="240000">
                                      <p:cBhvr>
                                        <p:cTn id="8" dur="600" fill="hold">
                                          <p:stCondLst>
                                            <p:cond delay="1200"/>
                                          </p:stCondLst>
                                        </p:cTn>
                                        <p:tgtEl>
                                          <p:spTgt spid="4"/>
                                        </p:tgtEl>
                                        <p:attrNameLst>
                                          <p:attrName>r</p:attrName>
                                        </p:attrNameLst>
                                      </p:cBhvr>
                                    </p:animRot>
                                    <p:animRot by="-240000">
                                      <p:cBhvr>
                                        <p:cTn id="9" dur="600" fill="hold">
                                          <p:stCondLst>
                                            <p:cond delay="1800"/>
                                          </p:stCondLst>
                                        </p:cTn>
                                        <p:tgtEl>
                                          <p:spTgt spid="4"/>
                                        </p:tgtEl>
                                        <p:attrNameLst>
                                          <p:attrName>r</p:attrName>
                                        </p:attrNameLst>
                                      </p:cBhvr>
                                    </p:animRot>
                                    <p:animRot by="120000">
                                      <p:cBhvr>
                                        <p:cTn id="10" dur="600" fill="hold">
                                          <p:stCondLst>
                                            <p:cond delay="2400"/>
                                          </p:stCondLst>
                                        </p:cTn>
                                        <p:tgtEl>
                                          <p:spTgt spid="4"/>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300" fill="hold">
                                          <p:stCondLst>
                                            <p:cond delay="0"/>
                                          </p:stCondLst>
                                        </p:cTn>
                                        <p:tgtEl>
                                          <p:spTgt spid="10"/>
                                        </p:tgtEl>
                                        <p:attrNameLst>
                                          <p:attrName>r</p:attrName>
                                        </p:attrNameLst>
                                      </p:cBhvr>
                                    </p:animRot>
                                    <p:animRot by="-240000">
                                      <p:cBhvr>
                                        <p:cTn id="13" dur="600" fill="hold">
                                          <p:stCondLst>
                                            <p:cond delay="600"/>
                                          </p:stCondLst>
                                        </p:cTn>
                                        <p:tgtEl>
                                          <p:spTgt spid="10"/>
                                        </p:tgtEl>
                                        <p:attrNameLst>
                                          <p:attrName>r</p:attrName>
                                        </p:attrNameLst>
                                      </p:cBhvr>
                                    </p:animRot>
                                    <p:animRot by="240000">
                                      <p:cBhvr>
                                        <p:cTn id="14" dur="600" fill="hold">
                                          <p:stCondLst>
                                            <p:cond delay="1200"/>
                                          </p:stCondLst>
                                        </p:cTn>
                                        <p:tgtEl>
                                          <p:spTgt spid="10"/>
                                        </p:tgtEl>
                                        <p:attrNameLst>
                                          <p:attrName>r</p:attrName>
                                        </p:attrNameLst>
                                      </p:cBhvr>
                                    </p:animRot>
                                    <p:animRot by="-240000">
                                      <p:cBhvr>
                                        <p:cTn id="15" dur="600" fill="hold">
                                          <p:stCondLst>
                                            <p:cond delay="1800"/>
                                          </p:stCondLst>
                                        </p:cTn>
                                        <p:tgtEl>
                                          <p:spTgt spid="10"/>
                                        </p:tgtEl>
                                        <p:attrNameLst>
                                          <p:attrName>r</p:attrName>
                                        </p:attrNameLst>
                                      </p:cBhvr>
                                    </p:animRot>
                                    <p:animRot by="120000">
                                      <p:cBhvr>
                                        <p:cTn id="16" dur="600" fill="hold">
                                          <p:stCondLst>
                                            <p:cond delay="24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childTnLst>
              </p:cTn>
              <p:nextCondLst>
                <p:cond evt="onClick" delay="0">
                  <p:tgtEl>
                    <p:spTgt spid="3"/>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ounded Rectangle 6"/>
          <p:cNvSpPr/>
          <p:nvPr/>
        </p:nvSpPr>
        <p:spPr>
          <a:xfrm>
            <a:off x="4552337" y="1418926"/>
            <a:ext cx="6055567" cy="397484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3" name="Rounded Rectangle 2"/>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6" name="Action Button: Home 5">
            <a:hlinkClick r:id="rId3" action="ppaction://hlinksldjump" highlightClick="1"/>
          </p:cNvPr>
          <p:cNvSpPr/>
          <p:nvPr/>
        </p:nvSpPr>
        <p:spPr>
          <a:xfrm>
            <a:off x="11607338" y="6227600"/>
            <a:ext cx="584662" cy="593021"/>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14" name="Rounded Rectangle 13"/>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5999" b="1" dirty="0">
                <a:solidFill>
                  <a:prstClr val="white"/>
                </a:solidFill>
                <a:latin typeface="Calibri" panose="020F0502020204030204"/>
              </a:rPr>
              <a:t>4</a:t>
            </a:r>
          </a:p>
        </p:txBody>
      </p:sp>
      <p:sp>
        <p:nvSpPr>
          <p:cNvPr id="11" name="Cloud Callout 10"/>
          <p:cNvSpPr/>
          <p:nvPr/>
        </p:nvSpPr>
        <p:spPr>
          <a:xfrm>
            <a:off x="674081" y="542925"/>
            <a:ext cx="3582604" cy="2886076"/>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3200" b="1" dirty="0" err="1">
                <a:solidFill>
                  <a:srgbClr val="002060"/>
                </a:solidFill>
                <a:latin typeface="Calibri" panose="020F0502020204030204"/>
              </a:rPr>
              <a:t>Đố</a:t>
            </a:r>
            <a:r>
              <a:rPr lang="en-GB" sz="3200" b="1" dirty="0">
                <a:solidFill>
                  <a:srgbClr val="002060"/>
                </a:solidFill>
                <a:latin typeface="Calibri" panose="020F0502020204030204"/>
              </a:rPr>
              <a:t> </a:t>
            </a:r>
            <a:r>
              <a:rPr lang="en-GB" sz="3200" b="1" dirty="0" err="1">
                <a:solidFill>
                  <a:srgbClr val="002060"/>
                </a:solidFill>
                <a:latin typeface="Calibri" panose="020F0502020204030204"/>
              </a:rPr>
              <a:t>các</a:t>
            </a:r>
            <a:r>
              <a:rPr lang="en-GB" sz="3200" b="1" dirty="0">
                <a:solidFill>
                  <a:srgbClr val="002060"/>
                </a:solidFill>
                <a:latin typeface="Calibri" panose="020F0502020204030204"/>
              </a:rPr>
              <a:t> </a:t>
            </a:r>
            <a:r>
              <a:rPr lang="en-GB" sz="3200" b="1" dirty="0" err="1">
                <a:solidFill>
                  <a:srgbClr val="002060"/>
                </a:solidFill>
                <a:latin typeface="Calibri" panose="020F0502020204030204"/>
              </a:rPr>
              <a:t>bạn</a:t>
            </a:r>
            <a:r>
              <a:rPr lang="en-GB" sz="3200" b="1" dirty="0">
                <a:solidFill>
                  <a:srgbClr val="002060"/>
                </a:solidFill>
                <a:latin typeface="Calibri" panose="020F0502020204030204"/>
              </a:rPr>
              <a:t> </a:t>
            </a:r>
            <a:r>
              <a:rPr lang="en-GB" sz="3200" b="1" dirty="0" err="1">
                <a:solidFill>
                  <a:srgbClr val="002060"/>
                </a:solidFill>
                <a:latin typeface="Calibri" panose="020F0502020204030204"/>
              </a:rPr>
              <a:t>có</a:t>
            </a:r>
            <a:r>
              <a:rPr lang="en-GB" sz="3200" b="1" dirty="0">
                <a:solidFill>
                  <a:srgbClr val="002060"/>
                </a:solidFill>
                <a:latin typeface="Calibri" panose="020F0502020204030204"/>
              </a:rPr>
              <a:t> bao </a:t>
            </a:r>
            <a:r>
              <a:rPr lang="en-GB" sz="3200" b="1" dirty="0" err="1">
                <a:solidFill>
                  <a:srgbClr val="002060"/>
                </a:solidFill>
                <a:latin typeface="Calibri" panose="020F0502020204030204"/>
              </a:rPr>
              <a:t>nhiêu</a:t>
            </a:r>
            <a:r>
              <a:rPr lang="en-GB" sz="3200" b="1" dirty="0">
                <a:solidFill>
                  <a:srgbClr val="002060"/>
                </a:solidFill>
                <a:latin typeface="Calibri" panose="020F0502020204030204"/>
              </a:rPr>
              <a:t> con </a:t>
            </a:r>
            <a:r>
              <a:rPr lang="en-GB" sz="3200" b="1" dirty="0" err="1">
                <a:solidFill>
                  <a:srgbClr val="002060"/>
                </a:solidFill>
                <a:latin typeface="Calibri" panose="020F0502020204030204"/>
              </a:rPr>
              <a:t>gà</a:t>
            </a:r>
            <a:r>
              <a:rPr lang="en-GB" sz="3200" b="1" dirty="0">
                <a:solidFill>
                  <a:srgbClr val="002060"/>
                </a:solidFill>
                <a:latin typeface="Calibri" panose="020F0502020204030204"/>
              </a:rPr>
              <a:t> </a:t>
            </a:r>
            <a:r>
              <a:rPr lang="en-GB" sz="3200" b="1" dirty="0" err="1">
                <a:solidFill>
                  <a:srgbClr val="002060"/>
                </a:solidFill>
                <a:latin typeface="Calibri" panose="020F0502020204030204"/>
              </a:rPr>
              <a:t>trong</a:t>
            </a:r>
            <a:r>
              <a:rPr lang="en-GB" sz="3200" b="1" dirty="0">
                <a:solidFill>
                  <a:srgbClr val="002060"/>
                </a:solidFill>
                <a:latin typeface="Calibri" panose="020F0502020204030204"/>
              </a:rPr>
              <a:t> </a:t>
            </a:r>
            <a:r>
              <a:rPr lang="en-GB" sz="3200" b="1">
                <a:solidFill>
                  <a:srgbClr val="002060"/>
                </a:solidFill>
                <a:latin typeface="Calibri" panose="020F0502020204030204"/>
              </a:rPr>
              <a:t>hình?</a:t>
            </a:r>
            <a:endParaRPr lang="en-GB" sz="3200" b="1" dirty="0">
              <a:solidFill>
                <a:srgbClr val="002060"/>
              </a:solidFill>
              <a:latin typeface="Calibri" panose="020F0502020204030204"/>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53823" y="3956125"/>
            <a:ext cx="2600808" cy="2875283"/>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27171" y="1935902"/>
            <a:ext cx="1459139" cy="1459139"/>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3310" y="2090914"/>
            <a:ext cx="1449110" cy="1449110"/>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36861" y="3466190"/>
            <a:ext cx="1323049" cy="1323049"/>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75820" y="3406346"/>
            <a:ext cx="1326369" cy="1326369"/>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52337" y="244291"/>
            <a:ext cx="2030996" cy="1015498"/>
          </a:xfrm>
          <a:prstGeom prst="rect">
            <a:avLst/>
          </a:prstGeom>
        </p:spPr>
      </p:pic>
    </p:spTree>
    <p:extLst>
      <p:ext uri="{BB962C8B-B14F-4D97-AF65-F5344CB8AC3E}">
        <p14:creationId xmlns:p14="http://schemas.microsoft.com/office/powerpoint/2010/main" val="3452689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nextCondLst>
                <p:cond evt="onClick" delay="0">
                  <p:tgtEl>
                    <p:spTgt spid="3"/>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ounded Rectangle 6"/>
          <p:cNvSpPr/>
          <p:nvPr/>
        </p:nvSpPr>
        <p:spPr>
          <a:xfrm>
            <a:off x="4552337" y="1418926"/>
            <a:ext cx="6055567" cy="397484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3" name="Rounded Rectangle 2"/>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6" name="Action Button: Home 5">
            <a:hlinkClick r:id="rId3" action="ppaction://hlinksldjump" highlightClick="1"/>
          </p:cNvPr>
          <p:cNvSpPr/>
          <p:nvPr/>
        </p:nvSpPr>
        <p:spPr>
          <a:xfrm>
            <a:off x="11562113" y="6257176"/>
            <a:ext cx="554362" cy="56228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14" name="Rounded Rectangle 13"/>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5999" b="1" dirty="0">
                <a:solidFill>
                  <a:prstClr val="white"/>
                </a:solidFill>
                <a:latin typeface="Calibri" panose="020F0502020204030204"/>
              </a:rPr>
              <a:t>1</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2281" y="2289132"/>
            <a:ext cx="2515680" cy="2234424"/>
          </a:xfrm>
          <a:prstGeom prst="rect">
            <a:avLst/>
          </a:prstGeom>
        </p:spPr>
      </p:pic>
      <p:sp>
        <p:nvSpPr>
          <p:cNvPr id="11" name="Cloud Callout 10"/>
          <p:cNvSpPr/>
          <p:nvPr/>
        </p:nvSpPr>
        <p:spPr>
          <a:xfrm>
            <a:off x="732564" y="276225"/>
            <a:ext cx="3819773" cy="2652156"/>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3200" b="1" dirty="0" err="1">
                <a:solidFill>
                  <a:srgbClr val="002060"/>
                </a:solidFill>
                <a:latin typeface="Calibri" panose="020F0502020204030204"/>
              </a:rPr>
              <a:t>Đố</a:t>
            </a:r>
            <a:r>
              <a:rPr lang="en-GB" sz="3200" b="1" dirty="0">
                <a:solidFill>
                  <a:srgbClr val="002060"/>
                </a:solidFill>
                <a:latin typeface="Calibri" panose="020F0502020204030204"/>
              </a:rPr>
              <a:t> </a:t>
            </a:r>
            <a:r>
              <a:rPr lang="en-GB" sz="3200" b="1" dirty="0" err="1">
                <a:solidFill>
                  <a:srgbClr val="002060"/>
                </a:solidFill>
                <a:latin typeface="Calibri" panose="020F0502020204030204"/>
              </a:rPr>
              <a:t>các</a:t>
            </a:r>
            <a:r>
              <a:rPr lang="en-GB" sz="3200" b="1" dirty="0">
                <a:solidFill>
                  <a:srgbClr val="002060"/>
                </a:solidFill>
                <a:latin typeface="Calibri" panose="020F0502020204030204"/>
              </a:rPr>
              <a:t> </a:t>
            </a:r>
            <a:r>
              <a:rPr lang="en-GB" sz="3200" b="1" dirty="0" err="1">
                <a:solidFill>
                  <a:srgbClr val="002060"/>
                </a:solidFill>
                <a:latin typeface="Calibri" panose="020F0502020204030204"/>
              </a:rPr>
              <a:t>bạn</a:t>
            </a:r>
            <a:r>
              <a:rPr lang="en-GB" sz="3200" b="1" dirty="0">
                <a:solidFill>
                  <a:srgbClr val="002060"/>
                </a:solidFill>
                <a:latin typeface="Calibri" panose="020F0502020204030204"/>
              </a:rPr>
              <a:t> </a:t>
            </a:r>
            <a:r>
              <a:rPr lang="en-GB" sz="3200" b="1" dirty="0" err="1">
                <a:solidFill>
                  <a:srgbClr val="002060"/>
                </a:solidFill>
                <a:latin typeface="Calibri" panose="020F0502020204030204"/>
              </a:rPr>
              <a:t>có</a:t>
            </a:r>
            <a:r>
              <a:rPr lang="en-GB" sz="3200" b="1" dirty="0">
                <a:solidFill>
                  <a:srgbClr val="002060"/>
                </a:solidFill>
                <a:latin typeface="Calibri" panose="020F0502020204030204"/>
              </a:rPr>
              <a:t> </a:t>
            </a:r>
            <a:r>
              <a:rPr lang="en-GB" sz="3200" b="1" dirty="0" err="1">
                <a:solidFill>
                  <a:srgbClr val="002060"/>
                </a:solidFill>
                <a:latin typeface="Calibri" panose="020F0502020204030204"/>
              </a:rPr>
              <a:t>bao</a:t>
            </a:r>
            <a:r>
              <a:rPr lang="en-GB" sz="3200" b="1" dirty="0">
                <a:solidFill>
                  <a:srgbClr val="002060"/>
                </a:solidFill>
                <a:latin typeface="Calibri" panose="020F0502020204030204"/>
              </a:rPr>
              <a:t> </a:t>
            </a:r>
            <a:r>
              <a:rPr lang="en-GB" sz="3200" b="1" dirty="0" err="1">
                <a:solidFill>
                  <a:srgbClr val="002060"/>
                </a:solidFill>
                <a:latin typeface="Calibri" panose="020F0502020204030204"/>
              </a:rPr>
              <a:t>nhiêu</a:t>
            </a:r>
            <a:r>
              <a:rPr lang="en-GB" sz="3200" b="1" dirty="0">
                <a:solidFill>
                  <a:srgbClr val="002060"/>
                </a:solidFill>
                <a:latin typeface="Calibri" panose="020F0502020204030204"/>
              </a:rPr>
              <a:t> con </a:t>
            </a:r>
            <a:r>
              <a:rPr lang="en-GB" sz="3200" b="1" dirty="0" err="1">
                <a:solidFill>
                  <a:srgbClr val="002060"/>
                </a:solidFill>
                <a:latin typeface="Calibri" panose="020F0502020204030204"/>
              </a:rPr>
              <a:t>thỏ</a:t>
            </a:r>
            <a:r>
              <a:rPr lang="en-GB" sz="3200" b="1" dirty="0">
                <a:solidFill>
                  <a:srgbClr val="002060"/>
                </a:solidFill>
                <a:latin typeface="Calibri" panose="020F0502020204030204"/>
              </a:rPr>
              <a:t> </a:t>
            </a:r>
            <a:r>
              <a:rPr lang="en-GB" sz="3200" b="1" dirty="0" err="1">
                <a:solidFill>
                  <a:srgbClr val="002060"/>
                </a:solidFill>
                <a:latin typeface="Calibri" panose="020F0502020204030204"/>
              </a:rPr>
              <a:t>trong</a:t>
            </a:r>
            <a:r>
              <a:rPr lang="en-GB" sz="3200" b="1" dirty="0">
                <a:solidFill>
                  <a:srgbClr val="002060"/>
                </a:solidFill>
                <a:latin typeface="Calibri" panose="020F0502020204030204"/>
              </a:rPr>
              <a:t> </a:t>
            </a:r>
            <a:r>
              <a:rPr lang="en-GB" sz="3200" b="1" dirty="0" err="1">
                <a:solidFill>
                  <a:srgbClr val="002060"/>
                </a:solidFill>
                <a:latin typeface="Calibri" panose="020F0502020204030204"/>
              </a:rPr>
              <a:t>hình</a:t>
            </a:r>
            <a:r>
              <a:rPr lang="en-GB" sz="3200" b="1" dirty="0">
                <a:solidFill>
                  <a:srgbClr val="002060"/>
                </a:solidFill>
                <a:latin typeface="Calibri" panose="020F0502020204030204"/>
              </a:rPr>
              <a:t>?</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77906" y="3253064"/>
            <a:ext cx="2600808" cy="2875283"/>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2337" y="244291"/>
            <a:ext cx="2030996" cy="1015498"/>
          </a:xfrm>
          <a:prstGeom prst="rect">
            <a:avLst/>
          </a:prstGeom>
        </p:spPr>
      </p:pic>
    </p:spTree>
    <p:extLst>
      <p:ext uri="{BB962C8B-B14F-4D97-AF65-F5344CB8AC3E}">
        <p14:creationId xmlns:p14="http://schemas.microsoft.com/office/powerpoint/2010/main" val="794749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childTnLst>
                                </p:cTn>
                              </p:par>
                            </p:childTnLst>
                          </p:cTn>
                        </p:par>
                      </p:childTnLst>
                    </p:cTn>
                  </p:par>
                </p:childTnLst>
              </p:cTn>
              <p:nextCondLst>
                <p:cond evt="onClick" delay="0">
                  <p:tgtEl>
                    <p:spTgt spid="3"/>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9676" y="-94017"/>
            <a:ext cx="12192000" cy="6858000"/>
          </a:xfrm>
          <a:prstGeom prst="rect">
            <a:avLst/>
          </a:prstGeom>
        </p:spPr>
      </p:pic>
      <p:pic>
        <p:nvPicPr>
          <p:cNvPr id="32" name="图片 31"/>
          <p:cNvPicPr>
            <a:picLocks noChangeAspect="1"/>
          </p:cNvPicPr>
          <p:nvPr/>
        </p:nvPicPr>
        <p:blipFill rotWithShape="1">
          <a:blip r:embed="rId3" cstate="print">
            <a:extLst>
              <a:ext uri="{28A0092B-C50C-407E-A947-70E740481C1C}">
                <a14:useLocalDpi xmlns:a14="http://schemas.microsoft.com/office/drawing/2010/main" val="0"/>
              </a:ext>
            </a:extLst>
          </a:blip>
          <a:srcRect l="37791" t="72875" r="-1"/>
          <a:stretch>
            <a:fillRect/>
          </a:stretch>
        </p:blipFill>
        <p:spPr>
          <a:xfrm>
            <a:off x="4792318" y="5283200"/>
            <a:ext cx="7584498" cy="1574800"/>
          </a:xfrm>
          <a:prstGeom prst="rect">
            <a:avLst/>
          </a:prstGeom>
        </p:spPr>
      </p:pic>
      <p:pic>
        <p:nvPicPr>
          <p:cNvPr id="20" name="图片 19"/>
          <p:cNvPicPr>
            <a:picLocks noChangeAspect="1"/>
          </p:cNvPicPr>
          <p:nvPr/>
        </p:nvPicPr>
        <p:blipFill rotWithShape="1">
          <a:blip r:embed="rId4"/>
          <a:srcRect l="3125" t="9355" r="3020" b="4895"/>
          <a:stretch>
            <a:fillRect/>
          </a:stretch>
        </p:blipFill>
        <p:spPr>
          <a:xfrm>
            <a:off x="1364476" y="647798"/>
            <a:ext cx="8782388" cy="5422802"/>
          </a:xfrm>
          <a:prstGeom prst="rect">
            <a:avLst/>
          </a:prstGeom>
        </p:spPr>
      </p:pic>
      <p:pic>
        <p:nvPicPr>
          <p:cNvPr id="33" name="图片 32"/>
          <p:cNvPicPr>
            <a:picLocks noChangeAspect="1"/>
          </p:cNvPicPr>
          <p:nvPr/>
        </p:nvPicPr>
        <p:blipFill rotWithShape="1">
          <a:blip r:embed="rId5" cstate="print">
            <a:extLst>
              <a:ext uri="{28A0092B-C50C-407E-A947-70E740481C1C}">
                <a14:useLocalDpi xmlns:a14="http://schemas.microsoft.com/office/drawing/2010/main" val="0"/>
              </a:ext>
            </a:extLst>
          </a:blip>
          <a:srcRect l="81369"/>
          <a:stretch>
            <a:fillRect/>
          </a:stretch>
        </p:blipFill>
        <p:spPr>
          <a:xfrm>
            <a:off x="10689441" y="2176180"/>
            <a:ext cx="1517521" cy="4695248"/>
          </a:xfrm>
          <a:custGeom>
            <a:avLst/>
            <a:gdLst>
              <a:gd name="connsiteX0" fmla="*/ 0 w 1517521"/>
              <a:gd name="connsiteY0" fmla="*/ 0 h 4695248"/>
              <a:gd name="connsiteX1" fmla="*/ 504257 w 1517521"/>
              <a:gd name="connsiteY1" fmla="*/ 0 h 4695248"/>
              <a:gd name="connsiteX2" fmla="*/ 523713 w 1517521"/>
              <a:gd name="connsiteY2" fmla="*/ 88386 h 4695248"/>
              <a:gd name="connsiteX3" fmla="*/ 1475816 w 1517521"/>
              <a:gd name="connsiteY3" fmla="*/ 1386756 h 4695248"/>
              <a:gd name="connsiteX4" fmla="*/ 1517521 w 1517521"/>
              <a:gd name="connsiteY4" fmla="*/ 1397339 h 4695248"/>
              <a:gd name="connsiteX5" fmla="*/ 1517521 w 1517521"/>
              <a:gd name="connsiteY5" fmla="*/ 4695248 h 4695248"/>
              <a:gd name="connsiteX6" fmla="*/ 0 w 1517521"/>
              <a:gd name="connsiteY6" fmla="*/ 4695248 h 469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521" h="4695248">
                <a:moveTo>
                  <a:pt x="0" y="0"/>
                </a:moveTo>
                <a:lnTo>
                  <a:pt x="504257" y="0"/>
                </a:lnTo>
                <a:lnTo>
                  <a:pt x="523713" y="88386"/>
                </a:lnTo>
                <a:cubicBezTo>
                  <a:pt x="691029" y="746096"/>
                  <a:pt x="1045330" y="1240294"/>
                  <a:pt x="1475816" y="1386756"/>
                </a:cubicBezTo>
                <a:lnTo>
                  <a:pt x="1517521" y="1397339"/>
                </a:lnTo>
                <a:lnTo>
                  <a:pt x="1517521" y="4695248"/>
                </a:lnTo>
                <a:lnTo>
                  <a:pt x="0" y="4695248"/>
                </a:lnTo>
                <a:close/>
              </a:path>
            </a:pathLst>
          </a:custGeom>
        </p:spPr>
      </p:pic>
      <p:pic>
        <p:nvPicPr>
          <p:cNvPr id="30" name="图片 29"/>
          <p:cNvPicPr>
            <a:picLocks noChangeAspect="1"/>
          </p:cNvPicPr>
          <p:nvPr/>
        </p:nvPicPr>
        <p:blipFill rotWithShape="1">
          <a:blip r:embed="rId5" cstate="print">
            <a:extLst>
              <a:ext uri="{28A0092B-C50C-407E-A947-70E740481C1C}">
                <a14:useLocalDpi xmlns:a14="http://schemas.microsoft.com/office/drawing/2010/main" val="0"/>
              </a:ext>
            </a:extLst>
          </a:blip>
          <a:srcRect l="49997" t="68550" r="21434"/>
          <a:stretch>
            <a:fillRect/>
          </a:stretch>
        </p:blipFill>
        <p:spPr>
          <a:xfrm flipH="1">
            <a:off x="8584567" y="5277283"/>
            <a:ext cx="2578026" cy="1594145"/>
          </a:xfrm>
          <a:custGeom>
            <a:avLst/>
            <a:gdLst>
              <a:gd name="connsiteX0" fmla="*/ 3004457 w 3004457"/>
              <a:gd name="connsiteY0" fmla="*/ 1857832 h 1857832"/>
              <a:gd name="connsiteX1" fmla="*/ 0 w 3004457"/>
              <a:gd name="connsiteY1" fmla="*/ 1857832 h 1857832"/>
              <a:gd name="connsiteX2" fmla="*/ 0 w 3004457"/>
              <a:gd name="connsiteY2" fmla="*/ 0 h 1857832"/>
              <a:gd name="connsiteX3" fmla="*/ 2604507 w 3004457"/>
              <a:gd name="connsiteY3" fmla="*/ 0 h 1857832"/>
              <a:gd name="connsiteX4" fmla="*/ 2568443 w 3004457"/>
              <a:gd name="connsiteY4" fmla="*/ 91812 h 1857832"/>
              <a:gd name="connsiteX5" fmla="*/ 2528015 w 3004457"/>
              <a:gd name="connsiteY5" fmla="*/ 368515 h 1857832"/>
              <a:gd name="connsiteX6" fmla="*/ 2938783 w 3004457"/>
              <a:gd name="connsiteY6" fmla="*/ 1064945 h 1857832"/>
              <a:gd name="connsiteX7" fmla="*/ 3004457 w 3004457"/>
              <a:gd name="connsiteY7" fmla="*/ 1074093 h 185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4457" h="1857832">
                <a:moveTo>
                  <a:pt x="3004457" y="1857832"/>
                </a:moveTo>
                <a:lnTo>
                  <a:pt x="0" y="1857832"/>
                </a:lnTo>
                <a:lnTo>
                  <a:pt x="0" y="0"/>
                </a:lnTo>
                <a:lnTo>
                  <a:pt x="2604507" y="0"/>
                </a:lnTo>
                <a:lnTo>
                  <a:pt x="2568443" y="91812"/>
                </a:lnTo>
                <a:cubicBezTo>
                  <a:pt x="2542410" y="176859"/>
                  <a:pt x="2528015" y="270364"/>
                  <a:pt x="2528015" y="368515"/>
                </a:cubicBezTo>
                <a:cubicBezTo>
                  <a:pt x="2528015" y="712044"/>
                  <a:pt x="2704359" y="998658"/>
                  <a:pt x="2938783" y="1064945"/>
                </a:cubicBezTo>
                <a:lnTo>
                  <a:pt x="3004457" y="1074093"/>
                </a:lnTo>
                <a:close/>
              </a:path>
            </a:pathLst>
          </a:custGeom>
        </p:spPr>
      </p:pic>
      <p:pic>
        <p:nvPicPr>
          <p:cNvPr id="31" name="图片 30"/>
          <p:cNvPicPr>
            <a:picLocks noChangeAspect="1"/>
          </p:cNvPicPr>
          <p:nvPr/>
        </p:nvPicPr>
        <p:blipFill rotWithShape="1">
          <a:blip r:embed="rId6"/>
          <a:srcRect b="17448"/>
          <a:stretch>
            <a:fillRect/>
          </a:stretch>
        </p:blipFill>
        <p:spPr>
          <a:xfrm flipV="1">
            <a:off x="-53699" y="2913664"/>
            <a:ext cx="7025362" cy="3965986"/>
          </a:xfrm>
          <a:prstGeom prst="rect">
            <a:avLst/>
          </a:prstGeom>
        </p:spPr>
      </p:pic>
      <p:pic>
        <p:nvPicPr>
          <p:cNvPr id="34" name="图片 33"/>
          <p:cNvPicPr>
            <a:picLocks noChangeAspect="1"/>
          </p:cNvPicPr>
          <p:nvPr/>
        </p:nvPicPr>
        <p:blipFill rotWithShape="1">
          <a:blip r:embed="rId7" cstate="print">
            <a:extLst>
              <a:ext uri="{28A0092B-C50C-407E-A947-70E740481C1C}">
                <a14:useLocalDpi xmlns:a14="http://schemas.microsoft.com/office/drawing/2010/main" val="0"/>
              </a:ext>
            </a:extLst>
          </a:blip>
          <a:srcRect l="74967" t="14882" r="11490" b="60222"/>
          <a:stretch>
            <a:fillRect/>
          </a:stretch>
        </p:blipFill>
        <p:spPr>
          <a:xfrm>
            <a:off x="8345140" y="647520"/>
            <a:ext cx="2592108" cy="2382747"/>
          </a:xfrm>
          <a:prstGeom prst="rect">
            <a:avLst/>
          </a:prstGeom>
        </p:spPr>
      </p:pic>
      <p:pic>
        <p:nvPicPr>
          <p:cNvPr id="35" name="图片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44309" y="2580701"/>
            <a:ext cx="3886206" cy="3886206"/>
          </a:xfrm>
          <a:prstGeom prst="rect">
            <a:avLst/>
          </a:prstGeom>
        </p:spPr>
      </p:pic>
      <p:pic>
        <p:nvPicPr>
          <p:cNvPr id="5" name="Picture 4" descr="A close up of a text&#10;&#10;AI-generated content may be incorrect."/>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60427" y="2295325"/>
            <a:ext cx="6954261" cy="2421496"/>
          </a:xfrm>
          <a:prstGeom prst="rect">
            <a:avLst/>
          </a:prstGeom>
        </p:spPr>
      </p:pic>
      <p:pic>
        <p:nvPicPr>
          <p:cNvPr id="2" name="Picture 1"/>
          <p:cNvPicPr>
            <a:picLocks noChangeAspect="1"/>
          </p:cNvPicPr>
          <p:nvPr/>
        </p:nvPicPr>
        <p:blipFill>
          <a:blip r:embed="rId10"/>
          <a:stretch>
            <a:fillRect/>
          </a:stretch>
        </p:blipFill>
        <p:spPr>
          <a:xfrm>
            <a:off x="-870246" y="-262509"/>
            <a:ext cx="5662035" cy="317533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ounded Rectangle 6"/>
          <p:cNvSpPr/>
          <p:nvPr/>
        </p:nvSpPr>
        <p:spPr>
          <a:xfrm>
            <a:off x="4552337" y="1418926"/>
            <a:ext cx="6055567" cy="3974841"/>
          </a:xfrm>
          <a:prstGeom prst="roundRect">
            <a:avLst/>
          </a:prstGeom>
          <a:solidFill>
            <a:schemeClr val="bg1"/>
          </a:solidFill>
          <a:ln w="571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3" name="Rounded Rectangle 2"/>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6" name="Action Button: Home 5">
            <a:hlinkClick r:id="rId3" action="ppaction://hlinksldjump" highlightClick="1"/>
          </p:cNvPr>
          <p:cNvSpPr/>
          <p:nvPr/>
        </p:nvSpPr>
        <p:spPr>
          <a:xfrm>
            <a:off x="11636815" y="6256341"/>
            <a:ext cx="555185" cy="563122"/>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14" name="Rounded Rectangle 13"/>
          <p:cNvSpPr/>
          <p:nvPr/>
        </p:nvSpPr>
        <p:spPr>
          <a:xfrm>
            <a:off x="9748558" y="4564640"/>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5999" b="1" dirty="0">
                <a:solidFill>
                  <a:prstClr val="white"/>
                </a:solidFill>
                <a:latin typeface="Calibri" panose="020F0502020204030204"/>
              </a:rPr>
              <a:t>5</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6657" y="1994803"/>
            <a:ext cx="1347529" cy="1196875"/>
          </a:xfrm>
          <a:prstGeom prst="rect">
            <a:avLst/>
          </a:prstGeom>
        </p:spPr>
      </p:pic>
      <p:sp>
        <p:nvSpPr>
          <p:cNvPr id="11" name="Cloud Callout 10"/>
          <p:cNvSpPr/>
          <p:nvPr/>
        </p:nvSpPr>
        <p:spPr>
          <a:xfrm>
            <a:off x="674370" y="200026"/>
            <a:ext cx="3672227" cy="2579766"/>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3200" b="1" dirty="0" err="1">
                <a:solidFill>
                  <a:srgbClr val="002060"/>
                </a:solidFill>
                <a:latin typeface="Calibri" panose="020F0502020204030204"/>
              </a:rPr>
              <a:t>Đố</a:t>
            </a:r>
            <a:r>
              <a:rPr lang="en-GB" sz="3200" b="1" dirty="0">
                <a:solidFill>
                  <a:srgbClr val="002060"/>
                </a:solidFill>
                <a:latin typeface="Calibri" panose="020F0502020204030204"/>
              </a:rPr>
              <a:t> </a:t>
            </a:r>
            <a:r>
              <a:rPr lang="en-GB" sz="3200" b="1" dirty="0" err="1">
                <a:solidFill>
                  <a:srgbClr val="002060"/>
                </a:solidFill>
                <a:latin typeface="Calibri" panose="020F0502020204030204"/>
              </a:rPr>
              <a:t>các</a:t>
            </a:r>
            <a:r>
              <a:rPr lang="en-GB" sz="3200" b="1" dirty="0">
                <a:solidFill>
                  <a:srgbClr val="002060"/>
                </a:solidFill>
                <a:latin typeface="Calibri" panose="020F0502020204030204"/>
              </a:rPr>
              <a:t> </a:t>
            </a:r>
            <a:r>
              <a:rPr lang="en-GB" sz="3200" b="1" dirty="0" err="1">
                <a:solidFill>
                  <a:srgbClr val="002060"/>
                </a:solidFill>
                <a:latin typeface="Calibri" panose="020F0502020204030204"/>
              </a:rPr>
              <a:t>bạn</a:t>
            </a:r>
            <a:r>
              <a:rPr lang="en-GB" sz="3200" b="1" dirty="0">
                <a:solidFill>
                  <a:srgbClr val="002060"/>
                </a:solidFill>
                <a:latin typeface="Calibri" panose="020F0502020204030204"/>
              </a:rPr>
              <a:t> </a:t>
            </a:r>
            <a:r>
              <a:rPr lang="en-GB" sz="3200" b="1" dirty="0" err="1">
                <a:solidFill>
                  <a:srgbClr val="002060"/>
                </a:solidFill>
                <a:latin typeface="Calibri" panose="020F0502020204030204"/>
              </a:rPr>
              <a:t>có</a:t>
            </a:r>
            <a:r>
              <a:rPr lang="en-GB" sz="3200" b="1" dirty="0">
                <a:solidFill>
                  <a:srgbClr val="002060"/>
                </a:solidFill>
                <a:latin typeface="Calibri" panose="020F0502020204030204"/>
              </a:rPr>
              <a:t> </a:t>
            </a:r>
            <a:r>
              <a:rPr lang="en-GB" sz="3200" b="1" dirty="0" err="1">
                <a:solidFill>
                  <a:srgbClr val="002060"/>
                </a:solidFill>
                <a:latin typeface="Calibri" panose="020F0502020204030204"/>
              </a:rPr>
              <a:t>bao</a:t>
            </a:r>
            <a:r>
              <a:rPr lang="en-GB" sz="3200" b="1" dirty="0">
                <a:solidFill>
                  <a:srgbClr val="002060"/>
                </a:solidFill>
                <a:latin typeface="Calibri" panose="020F0502020204030204"/>
              </a:rPr>
              <a:t> </a:t>
            </a:r>
            <a:r>
              <a:rPr lang="en-GB" sz="3200" b="1" dirty="0" err="1">
                <a:solidFill>
                  <a:srgbClr val="002060"/>
                </a:solidFill>
                <a:latin typeface="Calibri" panose="020F0502020204030204"/>
              </a:rPr>
              <a:t>nhiêu</a:t>
            </a:r>
            <a:r>
              <a:rPr lang="en-GB" sz="3200" b="1" dirty="0">
                <a:solidFill>
                  <a:srgbClr val="002060"/>
                </a:solidFill>
                <a:latin typeface="Calibri" panose="020F0502020204030204"/>
              </a:rPr>
              <a:t> con </a:t>
            </a:r>
            <a:r>
              <a:rPr lang="en-GB" sz="3200" b="1" dirty="0" err="1">
                <a:solidFill>
                  <a:srgbClr val="002060"/>
                </a:solidFill>
                <a:latin typeface="Calibri" panose="020F0502020204030204"/>
              </a:rPr>
              <a:t>vịt</a:t>
            </a:r>
            <a:r>
              <a:rPr lang="en-GB" sz="3200" b="1" dirty="0">
                <a:solidFill>
                  <a:srgbClr val="002060"/>
                </a:solidFill>
                <a:latin typeface="Calibri" panose="020F0502020204030204"/>
              </a:rPr>
              <a:t> </a:t>
            </a:r>
            <a:r>
              <a:rPr lang="en-GB" sz="3200" b="1" dirty="0" err="1">
                <a:solidFill>
                  <a:srgbClr val="002060"/>
                </a:solidFill>
                <a:latin typeface="Calibri" panose="020F0502020204030204"/>
              </a:rPr>
              <a:t>trong</a:t>
            </a:r>
            <a:r>
              <a:rPr lang="en-GB" sz="3200" b="1" dirty="0">
                <a:solidFill>
                  <a:srgbClr val="002060"/>
                </a:solidFill>
                <a:latin typeface="Calibri" panose="020F0502020204030204"/>
              </a:rPr>
              <a:t> </a:t>
            </a:r>
            <a:r>
              <a:rPr lang="en-GB" sz="3200" b="1" dirty="0" err="1">
                <a:solidFill>
                  <a:srgbClr val="002060"/>
                </a:solidFill>
                <a:latin typeface="Calibri" panose="020F0502020204030204"/>
              </a:rPr>
              <a:t>hình</a:t>
            </a:r>
            <a:r>
              <a:rPr lang="en-GB" sz="3200" b="1" dirty="0">
                <a:solidFill>
                  <a:srgbClr val="002060"/>
                </a:solidFill>
                <a:latin typeface="Calibri" panose="020F0502020204030204"/>
              </a:rPr>
              <a:t>?</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77906" y="3253064"/>
            <a:ext cx="2600808" cy="2875283"/>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0121" y="1901424"/>
            <a:ext cx="1347529" cy="119687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6181" y="3157680"/>
            <a:ext cx="1347529" cy="1196875"/>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5333" y="3818627"/>
            <a:ext cx="1347529" cy="1196875"/>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007109" y="3336130"/>
            <a:ext cx="1430978" cy="1196874"/>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46597" y="115490"/>
            <a:ext cx="2030996" cy="1015498"/>
          </a:xfrm>
          <a:prstGeom prst="rect">
            <a:avLst/>
          </a:prstGeom>
        </p:spPr>
      </p:pic>
    </p:spTree>
    <p:extLst>
      <p:ext uri="{BB962C8B-B14F-4D97-AF65-F5344CB8AC3E}">
        <p14:creationId xmlns:p14="http://schemas.microsoft.com/office/powerpoint/2010/main" val="3463288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300" fill="hold">
                                          <p:stCondLst>
                                            <p:cond delay="0"/>
                                          </p:stCondLst>
                                        </p:cTn>
                                        <p:tgtEl>
                                          <p:spTgt spid="10"/>
                                        </p:tgtEl>
                                        <p:attrNameLst>
                                          <p:attrName>r</p:attrName>
                                        </p:attrNameLst>
                                      </p:cBhvr>
                                    </p:animRot>
                                    <p:animRot by="-240000">
                                      <p:cBhvr>
                                        <p:cTn id="19" dur="600" fill="hold">
                                          <p:stCondLst>
                                            <p:cond delay="600"/>
                                          </p:stCondLst>
                                        </p:cTn>
                                        <p:tgtEl>
                                          <p:spTgt spid="10"/>
                                        </p:tgtEl>
                                        <p:attrNameLst>
                                          <p:attrName>r</p:attrName>
                                        </p:attrNameLst>
                                      </p:cBhvr>
                                    </p:animRot>
                                    <p:animRot by="240000">
                                      <p:cBhvr>
                                        <p:cTn id="20" dur="600" fill="hold">
                                          <p:stCondLst>
                                            <p:cond delay="1200"/>
                                          </p:stCondLst>
                                        </p:cTn>
                                        <p:tgtEl>
                                          <p:spTgt spid="10"/>
                                        </p:tgtEl>
                                        <p:attrNameLst>
                                          <p:attrName>r</p:attrName>
                                        </p:attrNameLst>
                                      </p:cBhvr>
                                    </p:animRot>
                                    <p:animRot by="-240000">
                                      <p:cBhvr>
                                        <p:cTn id="21" dur="600" fill="hold">
                                          <p:stCondLst>
                                            <p:cond delay="1800"/>
                                          </p:stCondLst>
                                        </p:cTn>
                                        <p:tgtEl>
                                          <p:spTgt spid="10"/>
                                        </p:tgtEl>
                                        <p:attrNameLst>
                                          <p:attrName>r</p:attrName>
                                        </p:attrNameLst>
                                      </p:cBhvr>
                                    </p:animRot>
                                    <p:animRot by="120000">
                                      <p:cBhvr>
                                        <p:cTn id="22" dur="600" fill="hold">
                                          <p:stCondLst>
                                            <p:cond delay="2400"/>
                                          </p:stCondLst>
                                        </p:cTn>
                                        <p:tgtEl>
                                          <p:spTgt spid="10"/>
                                        </p:tgtEl>
                                        <p:attrNameLst>
                                          <p:attrName>r</p:attrName>
                                        </p:attrNameLst>
                                      </p:cBhvr>
                                    </p:animRot>
                                  </p:childTnLst>
                                </p:cTn>
                              </p:par>
                              <p:par>
                                <p:cTn id="23" presetID="32" presetClass="emph" presetSubtype="0" repeatCount="indefinite" fill="hold" nodeType="withEffect">
                                  <p:stCondLst>
                                    <p:cond delay="0"/>
                                  </p:stCondLst>
                                  <p:endCondLst>
                                    <p:cond evt="onNext" delay="0">
                                      <p:tgtEl>
                                        <p:sldTgt/>
                                      </p:tgtEl>
                                    </p:cond>
                                  </p:endCondLst>
                                  <p:childTnLst>
                                    <p:animRot by="120000">
                                      <p:cBhvr>
                                        <p:cTn id="24" dur="300" fill="hold">
                                          <p:stCondLst>
                                            <p:cond delay="0"/>
                                          </p:stCondLst>
                                        </p:cTn>
                                        <p:tgtEl>
                                          <p:spTgt spid="13"/>
                                        </p:tgtEl>
                                        <p:attrNameLst>
                                          <p:attrName>r</p:attrName>
                                        </p:attrNameLst>
                                      </p:cBhvr>
                                    </p:animRot>
                                    <p:animRot by="-240000">
                                      <p:cBhvr>
                                        <p:cTn id="25" dur="600" fill="hold">
                                          <p:stCondLst>
                                            <p:cond delay="600"/>
                                          </p:stCondLst>
                                        </p:cTn>
                                        <p:tgtEl>
                                          <p:spTgt spid="13"/>
                                        </p:tgtEl>
                                        <p:attrNameLst>
                                          <p:attrName>r</p:attrName>
                                        </p:attrNameLst>
                                      </p:cBhvr>
                                    </p:animRot>
                                    <p:animRot by="240000">
                                      <p:cBhvr>
                                        <p:cTn id="26" dur="600" fill="hold">
                                          <p:stCondLst>
                                            <p:cond delay="1200"/>
                                          </p:stCondLst>
                                        </p:cTn>
                                        <p:tgtEl>
                                          <p:spTgt spid="13"/>
                                        </p:tgtEl>
                                        <p:attrNameLst>
                                          <p:attrName>r</p:attrName>
                                        </p:attrNameLst>
                                      </p:cBhvr>
                                    </p:animRot>
                                    <p:animRot by="-240000">
                                      <p:cBhvr>
                                        <p:cTn id="27" dur="600" fill="hold">
                                          <p:stCondLst>
                                            <p:cond delay="1800"/>
                                          </p:stCondLst>
                                        </p:cTn>
                                        <p:tgtEl>
                                          <p:spTgt spid="13"/>
                                        </p:tgtEl>
                                        <p:attrNameLst>
                                          <p:attrName>r</p:attrName>
                                        </p:attrNameLst>
                                      </p:cBhvr>
                                    </p:animRot>
                                    <p:animRot by="120000">
                                      <p:cBhvr>
                                        <p:cTn id="28" dur="600" fill="hold">
                                          <p:stCondLst>
                                            <p:cond delay="2400"/>
                                          </p:stCondLst>
                                        </p:cTn>
                                        <p:tgtEl>
                                          <p:spTgt spid="13"/>
                                        </p:tgtEl>
                                        <p:attrNameLst>
                                          <p:attrName>r</p:attrName>
                                        </p:attrNameLst>
                                      </p:cBhvr>
                                    </p:animRot>
                                  </p:childTnLst>
                                </p:cTn>
                              </p:par>
                              <p:par>
                                <p:cTn id="29" presetID="32" presetClass="emph" presetSubtype="0" repeatCount="indefinite" fill="hold" nodeType="withEffect">
                                  <p:stCondLst>
                                    <p:cond delay="0"/>
                                  </p:stCondLst>
                                  <p:endCondLst>
                                    <p:cond evt="onNext" delay="0">
                                      <p:tgtEl>
                                        <p:sldTgt/>
                                      </p:tgtEl>
                                    </p:cond>
                                  </p:endCondLst>
                                  <p:childTnLst>
                                    <p:animRot by="120000">
                                      <p:cBhvr>
                                        <p:cTn id="30" dur="300" fill="hold">
                                          <p:stCondLst>
                                            <p:cond delay="0"/>
                                          </p:stCondLst>
                                        </p:cTn>
                                        <p:tgtEl>
                                          <p:spTgt spid="15"/>
                                        </p:tgtEl>
                                        <p:attrNameLst>
                                          <p:attrName>r</p:attrName>
                                        </p:attrNameLst>
                                      </p:cBhvr>
                                    </p:animRot>
                                    <p:animRot by="-240000">
                                      <p:cBhvr>
                                        <p:cTn id="31" dur="600" fill="hold">
                                          <p:stCondLst>
                                            <p:cond delay="600"/>
                                          </p:stCondLst>
                                        </p:cTn>
                                        <p:tgtEl>
                                          <p:spTgt spid="15"/>
                                        </p:tgtEl>
                                        <p:attrNameLst>
                                          <p:attrName>r</p:attrName>
                                        </p:attrNameLst>
                                      </p:cBhvr>
                                    </p:animRot>
                                    <p:animRot by="240000">
                                      <p:cBhvr>
                                        <p:cTn id="32" dur="600" fill="hold">
                                          <p:stCondLst>
                                            <p:cond delay="1200"/>
                                          </p:stCondLst>
                                        </p:cTn>
                                        <p:tgtEl>
                                          <p:spTgt spid="15"/>
                                        </p:tgtEl>
                                        <p:attrNameLst>
                                          <p:attrName>r</p:attrName>
                                        </p:attrNameLst>
                                      </p:cBhvr>
                                    </p:animRot>
                                    <p:animRot by="-240000">
                                      <p:cBhvr>
                                        <p:cTn id="33" dur="600" fill="hold">
                                          <p:stCondLst>
                                            <p:cond delay="1800"/>
                                          </p:stCondLst>
                                        </p:cTn>
                                        <p:tgtEl>
                                          <p:spTgt spid="15"/>
                                        </p:tgtEl>
                                        <p:attrNameLst>
                                          <p:attrName>r</p:attrName>
                                        </p:attrNameLst>
                                      </p:cBhvr>
                                    </p:animRot>
                                    <p:animRot by="120000">
                                      <p:cBhvr>
                                        <p:cTn id="34" dur="600" fill="hold">
                                          <p:stCondLst>
                                            <p:cond delay="24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childTnLst>
                    </p:cTn>
                  </p:par>
                </p:childTnLst>
              </p:cTn>
              <p:nextCondLst>
                <p:cond evt="onClick" delay="0">
                  <p:tgtEl>
                    <p:spTgt spid="3"/>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404" y="1695991"/>
            <a:ext cx="10359603" cy="4532326"/>
          </a:xfrm>
          <a:prstGeom prst="roundRect">
            <a:avLst>
              <a:gd name="adj" fmla="val 38607"/>
            </a:avLst>
          </a:prstGeom>
        </p:spPr>
      </p:pic>
      <p:sp>
        <p:nvSpPr>
          <p:cNvPr id="37" name="Content Placeholder 2">
            <a:extLst>
              <a:ext uri="{FF2B5EF4-FFF2-40B4-BE49-F238E27FC236}">
                <a16:creationId xmlns:a16="http://schemas.microsoft.com/office/drawing/2014/main" id="{FA41E75F-DA3F-AD44-BD29-53B147E38105}"/>
              </a:ext>
            </a:extLst>
          </p:cNvPr>
          <p:cNvSpPr txBox="1">
            <a:spLocks/>
          </p:cNvSpPr>
          <p:nvPr/>
        </p:nvSpPr>
        <p:spPr>
          <a:xfrm>
            <a:off x="983241" y="1406518"/>
            <a:ext cx="11580891" cy="4463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1218804">
              <a:spcBef>
                <a:spcPts val="1333"/>
              </a:spcBef>
            </a:pPr>
            <a:r>
              <a:rPr lang="en-GB" sz="3200" b="1" dirty="0">
                <a:solidFill>
                  <a:srgbClr val="002060"/>
                </a:solidFill>
                <a:latin typeface="Calibri" panose="020F0502020204030204" pitchFamily="34" charset="0"/>
                <a:cs typeface="Lato Heavy" panose="020F0502020204030203" pitchFamily="34" charset="0"/>
              </a:rPr>
              <a:t>2. </a:t>
            </a:r>
            <a:r>
              <a:rPr lang="en-GB" sz="3200" b="1" dirty="0" err="1">
                <a:solidFill>
                  <a:srgbClr val="002060"/>
                </a:solidFill>
                <a:latin typeface="Calibri" panose="020F0502020204030204" pitchFamily="34" charset="0"/>
                <a:cs typeface="Lato Heavy" panose="020F0502020204030203" pitchFamily="34" charset="0"/>
              </a:rPr>
              <a:t>Chúng</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mình</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cùng</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tìm</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số</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thích</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hợp</a:t>
            </a:r>
            <a:r>
              <a:rPr lang="en-GB" sz="3200" b="1" dirty="0">
                <a:solidFill>
                  <a:srgbClr val="002060"/>
                </a:solidFill>
                <a:latin typeface="Calibri" panose="020F0502020204030204" pitchFamily="34" charset="0"/>
                <a:cs typeface="Lato Heavy" panose="020F0502020204030203" pitchFamily="34" charset="0"/>
              </a:rPr>
              <a:t> ở </a:t>
            </a:r>
            <a:r>
              <a:rPr lang="en-GB" sz="3200" b="1" dirty="0" err="1">
                <a:solidFill>
                  <a:srgbClr val="002060"/>
                </a:solidFill>
                <a:latin typeface="Calibri" panose="020F0502020204030204" pitchFamily="34" charset="0"/>
                <a:cs typeface="Lato Heavy" panose="020F0502020204030203" pitchFamily="34" charset="0"/>
              </a:rPr>
              <a:t>dấu</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hỏi</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nào</a:t>
            </a:r>
            <a:r>
              <a:rPr lang="en-GB" sz="3200" b="1" dirty="0">
                <a:solidFill>
                  <a:srgbClr val="002060"/>
                </a:solidFill>
                <a:latin typeface="Calibri" panose="020F0502020204030204" pitchFamily="34" charset="0"/>
                <a:cs typeface="Lato Heavy" panose="020F0502020204030203" pitchFamily="34" charset="0"/>
              </a:rPr>
              <a:t>?</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3301" y="3170082"/>
            <a:ext cx="1927279" cy="1413339"/>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4946" y="3170083"/>
            <a:ext cx="1959085" cy="1436662"/>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7457" y="3161514"/>
            <a:ext cx="1938963" cy="1421906"/>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63262" y="3149852"/>
            <a:ext cx="1986673" cy="1456893"/>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3404" y="547917"/>
            <a:ext cx="2030996" cy="1015498"/>
          </a:xfrm>
          <a:prstGeom prst="rect">
            <a:avLst/>
          </a:prstGeom>
        </p:spPr>
      </p:pic>
    </p:spTree>
    <p:extLst>
      <p:ext uri="{BB962C8B-B14F-4D97-AF65-F5344CB8AC3E}">
        <p14:creationId xmlns:p14="http://schemas.microsoft.com/office/powerpoint/2010/main" val="2942295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300" fill="hold">
                                          <p:stCondLst>
                                            <p:cond delay="0"/>
                                          </p:stCondLst>
                                        </p:cTn>
                                        <p:tgtEl>
                                          <p:spTgt spid="12"/>
                                        </p:tgtEl>
                                        <p:attrNameLst>
                                          <p:attrName>r</p:attrName>
                                        </p:attrNameLst>
                                      </p:cBhvr>
                                    </p:animRot>
                                    <p:animRot by="-240000">
                                      <p:cBhvr>
                                        <p:cTn id="7" dur="600" fill="hold">
                                          <p:stCondLst>
                                            <p:cond delay="600"/>
                                          </p:stCondLst>
                                        </p:cTn>
                                        <p:tgtEl>
                                          <p:spTgt spid="12"/>
                                        </p:tgtEl>
                                        <p:attrNameLst>
                                          <p:attrName>r</p:attrName>
                                        </p:attrNameLst>
                                      </p:cBhvr>
                                    </p:animRot>
                                    <p:animRot by="240000">
                                      <p:cBhvr>
                                        <p:cTn id="8" dur="600" fill="hold">
                                          <p:stCondLst>
                                            <p:cond delay="1200"/>
                                          </p:stCondLst>
                                        </p:cTn>
                                        <p:tgtEl>
                                          <p:spTgt spid="12"/>
                                        </p:tgtEl>
                                        <p:attrNameLst>
                                          <p:attrName>r</p:attrName>
                                        </p:attrNameLst>
                                      </p:cBhvr>
                                    </p:animRot>
                                    <p:animRot by="-240000">
                                      <p:cBhvr>
                                        <p:cTn id="9" dur="600" fill="hold">
                                          <p:stCondLst>
                                            <p:cond delay="1800"/>
                                          </p:stCondLst>
                                        </p:cTn>
                                        <p:tgtEl>
                                          <p:spTgt spid="12"/>
                                        </p:tgtEl>
                                        <p:attrNameLst>
                                          <p:attrName>r</p:attrName>
                                        </p:attrNameLst>
                                      </p:cBhvr>
                                    </p:animRot>
                                    <p:animRot by="120000">
                                      <p:cBhvr>
                                        <p:cTn id="10" dur="600" fill="hold">
                                          <p:stCondLst>
                                            <p:cond delay="2400"/>
                                          </p:stCondLst>
                                        </p:cTn>
                                        <p:tgtEl>
                                          <p:spTgt spid="12"/>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300" fill="hold">
                                          <p:stCondLst>
                                            <p:cond delay="0"/>
                                          </p:stCondLst>
                                        </p:cTn>
                                        <p:tgtEl>
                                          <p:spTgt spid="13"/>
                                        </p:tgtEl>
                                        <p:attrNameLst>
                                          <p:attrName>r</p:attrName>
                                        </p:attrNameLst>
                                      </p:cBhvr>
                                    </p:animRot>
                                    <p:animRot by="-240000">
                                      <p:cBhvr>
                                        <p:cTn id="13" dur="600" fill="hold">
                                          <p:stCondLst>
                                            <p:cond delay="600"/>
                                          </p:stCondLst>
                                        </p:cTn>
                                        <p:tgtEl>
                                          <p:spTgt spid="13"/>
                                        </p:tgtEl>
                                        <p:attrNameLst>
                                          <p:attrName>r</p:attrName>
                                        </p:attrNameLst>
                                      </p:cBhvr>
                                    </p:animRot>
                                    <p:animRot by="240000">
                                      <p:cBhvr>
                                        <p:cTn id="14" dur="600" fill="hold">
                                          <p:stCondLst>
                                            <p:cond delay="1200"/>
                                          </p:stCondLst>
                                        </p:cTn>
                                        <p:tgtEl>
                                          <p:spTgt spid="13"/>
                                        </p:tgtEl>
                                        <p:attrNameLst>
                                          <p:attrName>r</p:attrName>
                                        </p:attrNameLst>
                                      </p:cBhvr>
                                    </p:animRot>
                                    <p:animRot by="-240000">
                                      <p:cBhvr>
                                        <p:cTn id="15" dur="600" fill="hold">
                                          <p:stCondLst>
                                            <p:cond delay="1800"/>
                                          </p:stCondLst>
                                        </p:cTn>
                                        <p:tgtEl>
                                          <p:spTgt spid="13"/>
                                        </p:tgtEl>
                                        <p:attrNameLst>
                                          <p:attrName>r</p:attrName>
                                        </p:attrNameLst>
                                      </p:cBhvr>
                                    </p:animRot>
                                    <p:animRot by="120000">
                                      <p:cBhvr>
                                        <p:cTn id="16" dur="600" fill="hold">
                                          <p:stCondLst>
                                            <p:cond delay="24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arrow.wav"/>
                                        </p:tgtEl>
                                      </p:cMediaNode>
                                    </p:audio>
                                  </p:subTnLst>
                                </p:cTn>
                              </p:par>
                            </p:childTnLst>
                          </p:cTn>
                        </p:par>
                      </p:childTnLst>
                    </p:cTn>
                  </p:par>
                </p:childTnLst>
              </p:cTn>
              <p:nextCondLst>
                <p:cond evt="onClick" delay="0">
                  <p:tgtEl>
                    <p:spTgt spid="12"/>
                  </p:tgtEl>
                </p:cond>
              </p:nextCondLst>
            </p:seq>
            <p:seq concurrent="1" nextAc="seek">
              <p:cTn id="25" restart="whenNotActive" fill="hold" evtFilter="cancelBubble" nodeType="interactiveSeq">
                <p:stCondLst>
                  <p:cond evt="onClick" delay="0">
                    <p:tgtEl>
                      <p:spTgt spid="13"/>
                    </p:tgtEl>
                  </p:cond>
                </p:stCondLst>
                <p:endSync evt="end" delay="0">
                  <p:rtn val="all"/>
                </p:endSync>
                <p:childTnLst>
                  <p:par>
                    <p:cTn id="26" fill="hold">
                      <p:stCondLst>
                        <p:cond delay="0"/>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arrow.wav"/>
                                        </p:tgtEl>
                                      </p:cMediaNode>
                                    </p:audio>
                                  </p:subTnLst>
                                </p:cTn>
                              </p:par>
                            </p:childTnLst>
                          </p:cTn>
                        </p:par>
                      </p:childTnLst>
                    </p:cTn>
                  </p:par>
                </p:childTnLst>
              </p:cTn>
              <p:nextCondLst>
                <p:cond evt="onClick" delay="0">
                  <p:tgtEl>
                    <p:spTgt spid="1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Content Placeholder 2">
            <a:extLst>
              <a:ext uri="{FF2B5EF4-FFF2-40B4-BE49-F238E27FC236}">
                <a16:creationId xmlns:a16="http://schemas.microsoft.com/office/drawing/2014/main" id="{FA41E75F-DA3F-AD44-BD29-53B147E38105}"/>
              </a:ext>
            </a:extLst>
          </p:cNvPr>
          <p:cNvSpPr txBox="1">
            <a:spLocks/>
          </p:cNvSpPr>
          <p:nvPr/>
        </p:nvSpPr>
        <p:spPr>
          <a:xfrm>
            <a:off x="2521308" y="684866"/>
            <a:ext cx="8705447" cy="4463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1218804">
              <a:spcBef>
                <a:spcPts val="1333"/>
              </a:spcBef>
            </a:pPr>
            <a:r>
              <a:rPr lang="en-GB" sz="3200" b="1" dirty="0">
                <a:solidFill>
                  <a:srgbClr val="002060"/>
                </a:solidFill>
                <a:latin typeface="Calibri" panose="020F0502020204030204" pitchFamily="34" charset="0"/>
                <a:cs typeface="Calibri" panose="020F0502020204030204" pitchFamily="34" charset="0"/>
              </a:rPr>
              <a:t>3. </a:t>
            </a:r>
            <a:r>
              <a:rPr lang="en-GB" sz="3200" b="1" dirty="0" err="1">
                <a:solidFill>
                  <a:srgbClr val="002060"/>
                </a:solidFill>
                <a:latin typeface="Calibri" panose="020F0502020204030204" pitchFamily="34" charset="0"/>
                <a:cs typeface="Calibri" panose="020F0502020204030204" pitchFamily="34" charset="0"/>
              </a:rPr>
              <a:t>Đếm</a:t>
            </a:r>
            <a:r>
              <a:rPr lang="en-GB" sz="3200" b="1" dirty="0">
                <a:solidFill>
                  <a:srgbClr val="002060"/>
                </a:solidFill>
                <a:latin typeface="Calibri" panose="020F0502020204030204" pitchFamily="34" charset="0"/>
                <a:cs typeface="Calibri" panose="020F0502020204030204" pitchFamily="34" charset="0"/>
              </a:rPr>
              <a:t> </a:t>
            </a:r>
            <a:r>
              <a:rPr lang="en-GB" sz="3200" b="1" dirty="0" err="1">
                <a:solidFill>
                  <a:srgbClr val="002060"/>
                </a:solidFill>
                <a:latin typeface="Calibri" panose="020F0502020204030204" pitchFamily="34" charset="0"/>
                <a:cs typeface="Calibri" panose="020F0502020204030204" pitchFamily="34" charset="0"/>
              </a:rPr>
              <a:t>rồi</a:t>
            </a:r>
            <a:r>
              <a:rPr lang="en-GB" sz="3200" b="1" dirty="0">
                <a:solidFill>
                  <a:srgbClr val="002060"/>
                </a:solidFill>
                <a:latin typeface="Calibri" panose="020F0502020204030204" pitchFamily="34" charset="0"/>
                <a:cs typeface="Calibri" panose="020F0502020204030204" pitchFamily="34" charset="0"/>
              </a:rPr>
              <a:t> </a:t>
            </a:r>
            <a:r>
              <a:rPr lang="en-GB" sz="3200" b="1" dirty="0" err="1">
                <a:solidFill>
                  <a:srgbClr val="002060"/>
                </a:solidFill>
                <a:latin typeface="Calibri" panose="020F0502020204030204" pitchFamily="34" charset="0"/>
                <a:cs typeface="Calibri" panose="020F0502020204030204" pitchFamily="34" charset="0"/>
              </a:rPr>
              <a:t>nhặt</a:t>
            </a:r>
            <a:r>
              <a:rPr lang="en-GB" sz="3200" b="1" dirty="0">
                <a:solidFill>
                  <a:srgbClr val="002060"/>
                </a:solidFill>
                <a:latin typeface="Calibri" panose="020F0502020204030204" pitchFamily="34" charset="0"/>
                <a:cs typeface="Calibri" panose="020F0502020204030204" pitchFamily="34" charset="0"/>
              </a:rPr>
              <a:t> </a:t>
            </a:r>
            <a:r>
              <a:rPr lang="en-GB" sz="3200" b="1" dirty="0" err="1">
                <a:solidFill>
                  <a:srgbClr val="002060"/>
                </a:solidFill>
                <a:latin typeface="Calibri" panose="020F0502020204030204" pitchFamily="34" charset="0"/>
                <a:cs typeface="Calibri" panose="020F0502020204030204" pitchFamily="34" charset="0"/>
              </a:rPr>
              <a:t>cà</a:t>
            </a:r>
            <a:r>
              <a:rPr lang="en-GB" sz="3200" b="1" dirty="0">
                <a:solidFill>
                  <a:srgbClr val="002060"/>
                </a:solidFill>
                <a:latin typeface="Calibri" panose="020F0502020204030204" pitchFamily="34" charset="0"/>
                <a:cs typeface="Calibri" panose="020F0502020204030204" pitchFamily="34" charset="0"/>
              </a:rPr>
              <a:t> </a:t>
            </a:r>
            <a:r>
              <a:rPr lang="en-GB" sz="3200" b="1" dirty="0" err="1">
                <a:solidFill>
                  <a:srgbClr val="002060"/>
                </a:solidFill>
                <a:latin typeface="Calibri" panose="020F0502020204030204" pitchFamily="34" charset="0"/>
                <a:cs typeface="Calibri" panose="020F0502020204030204" pitchFamily="34" charset="0"/>
              </a:rPr>
              <a:t>rốt</a:t>
            </a:r>
            <a:r>
              <a:rPr lang="en-GB" sz="3200" b="1" dirty="0">
                <a:solidFill>
                  <a:srgbClr val="002060"/>
                </a:solidFill>
                <a:latin typeface="Calibri" panose="020F0502020204030204" pitchFamily="34" charset="0"/>
                <a:cs typeface="Calibri" panose="020F0502020204030204" pitchFamily="34" charset="0"/>
              </a:rPr>
              <a:t> </a:t>
            </a:r>
            <a:r>
              <a:rPr lang="en-GB" sz="3200" b="1" dirty="0" err="1">
                <a:solidFill>
                  <a:srgbClr val="002060"/>
                </a:solidFill>
                <a:latin typeface="Calibri" panose="020F0502020204030204" pitchFamily="34" charset="0"/>
                <a:cs typeface="Calibri" panose="020F0502020204030204" pitchFamily="34" charset="0"/>
              </a:rPr>
              <a:t>đã</a:t>
            </a:r>
            <a:r>
              <a:rPr lang="en-GB" sz="3200" b="1" dirty="0">
                <a:solidFill>
                  <a:srgbClr val="002060"/>
                </a:solidFill>
                <a:latin typeface="Calibri" panose="020F0502020204030204" pitchFamily="34" charset="0"/>
                <a:cs typeface="Calibri" panose="020F0502020204030204" pitchFamily="34" charset="0"/>
              </a:rPr>
              <a:t> </a:t>
            </a:r>
            <a:r>
              <a:rPr lang="en-GB" sz="3200" b="1" dirty="0" err="1">
                <a:solidFill>
                  <a:srgbClr val="002060"/>
                </a:solidFill>
                <a:latin typeface="Calibri" panose="020F0502020204030204" pitchFamily="34" charset="0"/>
                <a:cs typeface="Calibri" panose="020F0502020204030204" pitchFamily="34" charset="0"/>
              </a:rPr>
              <a:t>tô</a:t>
            </a:r>
            <a:r>
              <a:rPr lang="en-GB" sz="3200" b="1" dirty="0">
                <a:solidFill>
                  <a:srgbClr val="002060"/>
                </a:solidFill>
                <a:latin typeface="Calibri" panose="020F0502020204030204" pitchFamily="34" charset="0"/>
                <a:cs typeface="Calibri" panose="020F0502020204030204" pitchFamily="34" charset="0"/>
              </a:rPr>
              <a:t> </a:t>
            </a:r>
            <a:r>
              <a:rPr lang="en-GB" sz="3200" b="1" dirty="0" err="1">
                <a:solidFill>
                  <a:srgbClr val="002060"/>
                </a:solidFill>
                <a:latin typeface="Calibri" panose="020F0502020204030204" pitchFamily="34" charset="0"/>
                <a:cs typeface="Calibri" panose="020F0502020204030204" pitchFamily="34" charset="0"/>
              </a:rPr>
              <a:t>màu</a:t>
            </a:r>
            <a:endParaRPr lang="en-GB" sz="3200" b="1" dirty="0">
              <a:solidFill>
                <a:srgbClr val="002060"/>
              </a:solidFill>
              <a:latin typeface="Calibri" panose="020F0502020204030204" pitchFamily="34" charset="0"/>
              <a:cs typeface="Calibri" panose="020F0502020204030204" pitchFamily="34" charset="0"/>
            </a:endParaRPr>
          </a:p>
        </p:txBody>
      </p:sp>
      <p:pic>
        <p:nvPicPr>
          <p:cNvPr id="4" name="Picture 3">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21348" r="21349"/>
          <a:stretch/>
        </p:blipFill>
        <p:spPr>
          <a:xfrm>
            <a:off x="3231880" y="1620658"/>
            <a:ext cx="3468340" cy="1032224"/>
          </a:xfrm>
          <a:prstGeom prst="rect">
            <a:avLst/>
          </a:prstGeom>
        </p:spPr>
      </p:pic>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773" y="1859492"/>
            <a:ext cx="2671792" cy="4342217"/>
          </a:xfrm>
          <a:prstGeom prst="rect">
            <a:avLst/>
          </a:prstGeom>
        </p:spPr>
      </p:pic>
      <p:pic>
        <p:nvPicPr>
          <p:cNvPr id="12" name="Picture 11">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22055" r="22170"/>
          <a:stretch/>
        </p:blipFill>
        <p:spPr>
          <a:xfrm>
            <a:off x="3231883" y="3123852"/>
            <a:ext cx="3468337" cy="1060522"/>
          </a:xfrm>
          <a:prstGeom prst="rect">
            <a:avLst/>
          </a:prstGeom>
        </p:spPr>
      </p:pic>
      <p:pic>
        <p:nvPicPr>
          <p:cNvPr id="13" name="Picture 12">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21897" r="22249"/>
          <a:stretch/>
        </p:blipFill>
        <p:spPr>
          <a:xfrm>
            <a:off x="3231881" y="4628584"/>
            <a:ext cx="3473267" cy="1060522"/>
          </a:xfrm>
          <a:prstGeom prst="rect">
            <a:avLst/>
          </a:prstGeom>
        </p:spPr>
      </p:pic>
      <p:pic>
        <p:nvPicPr>
          <p:cNvPr id="14" name="Picture 13">
            <a:hlinkClick r:id="rId9" action="ppaction://hlinksldjump"/>
          </p:cNvPr>
          <p:cNvPicPr>
            <a:picLocks noChangeAspect="1"/>
          </p:cNvPicPr>
          <p:nvPr/>
        </p:nvPicPr>
        <p:blipFill rotWithShape="1">
          <a:blip r:embed="rId10">
            <a:extLst>
              <a:ext uri="{28A0092B-C50C-407E-A947-70E740481C1C}">
                <a14:useLocalDpi xmlns:a14="http://schemas.microsoft.com/office/drawing/2010/main" val="0"/>
              </a:ext>
            </a:extLst>
          </a:blip>
          <a:srcRect l="21738" r="21853"/>
          <a:stretch/>
        </p:blipFill>
        <p:spPr>
          <a:xfrm>
            <a:off x="7843343" y="1620659"/>
            <a:ext cx="3596610" cy="1087370"/>
          </a:xfrm>
          <a:prstGeom prst="rect">
            <a:avLst/>
          </a:prstGeom>
        </p:spPr>
      </p:pic>
      <p:pic>
        <p:nvPicPr>
          <p:cNvPr id="15" name="Picture 14">
            <a:hlinkClick r:id="rId11" action="ppaction://hlinksldjump"/>
          </p:cNvPr>
          <p:cNvPicPr>
            <a:picLocks noChangeAspect="1"/>
          </p:cNvPicPr>
          <p:nvPr/>
        </p:nvPicPr>
        <p:blipFill rotWithShape="1">
          <a:blip r:embed="rId12">
            <a:extLst>
              <a:ext uri="{28A0092B-C50C-407E-A947-70E740481C1C}">
                <a14:useLocalDpi xmlns:a14="http://schemas.microsoft.com/office/drawing/2010/main" val="0"/>
              </a:ext>
            </a:extLst>
          </a:blip>
          <a:srcRect l="21897" r="22011"/>
          <a:stretch/>
        </p:blipFill>
        <p:spPr>
          <a:xfrm>
            <a:off x="7843340" y="3090850"/>
            <a:ext cx="3596613" cy="1093524"/>
          </a:xfrm>
          <a:prstGeom prst="rect">
            <a:avLst/>
          </a:prstGeom>
        </p:spPr>
      </p:pic>
      <p:pic>
        <p:nvPicPr>
          <p:cNvPr id="16" name="Picture 15">
            <a:hlinkClick r:id="rId13" action="ppaction://hlinksldjump"/>
          </p:cNvPr>
          <p:cNvPicPr>
            <a:picLocks noChangeAspect="1"/>
          </p:cNvPicPr>
          <p:nvPr/>
        </p:nvPicPr>
        <p:blipFill rotWithShape="1">
          <a:blip r:embed="rId14">
            <a:extLst>
              <a:ext uri="{28A0092B-C50C-407E-A947-70E740481C1C}">
                <a14:useLocalDpi xmlns:a14="http://schemas.microsoft.com/office/drawing/2010/main" val="0"/>
              </a:ext>
            </a:extLst>
          </a:blip>
          <a:srcRect l="21659" r="21931"/>
          <a:stretch/>
        </p:blipFill>
        <p:spPr>
          <a:xfrm>
            <a:off x="7843341" y="4610688"/>
            <a:ext cx="3583440" cy="1083389"/>
          </a:xfrm>
          <a:prstGeom prst="rect">
            <a:avLst/>
          </a:prstGeom>
        </p:spPr>
      </p:pic>
      <p:sp>
        <p:nvSpPr>
          <p:cNvPr id="38" name="TextBox 37"/>
          <p:cNvSpPr txBox="1"/>
          <p:nvPr/>
        </p:nvSpPr>
        <p:spPr>
          <a:xfrm>
            <a:off x="2633913" y="1897591"/>
            <a:ext cx="524309"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a)</a:t>
            </a:r>
          </a:p>
        </p:txBody>
      </p:sp>
      <p:sp>
        <p:nvSpPr>
          <p:cNvPr id="39" name="TextBox 38"/>
          <p:cNvSpPr txBox="1"/>
          <p:nvPr/>
        </p:nvSpPr>
        <p:spPr>
          <a:xfrm>
            <a:off x="2628951" y="3391476"/>
            <a:ext cx="524309"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b)</a:t>
            </a:r>
          </a:p>
        </p:txBody>
      </p:sp>
      <p:sp>
        <p:nvSpPr>
          <p:cNvPr id="40" name="TextBox 39"/>
          <p:cNvSpPr txBox="1"/>
          <p:nvPr/>
        </p:nvSpPr>
        <p:spPr>
          <a:xfrm>
            <a:off x="2628951" y="4906246"/>
            <a:ext cx="524309"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c)</a:t>
            </a:r>
          </a:p>
        </p:txBody>
      </p:sp>
      <p:sp>
        <p:nvSpPr>
          <p:cNvPr id="41" name="TextBox 40"/>
          <p:cNvSpPr txBox="1"/>
          <p:nvPr/>
        </p:nvSpPr>
        <p:spPr>
          <a:xfrm>
            <a:off x="7224529" y="1897591"/>
            <a:ext cx="524309"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d)</a:t>
            </a:r>
          </a:p>
        </p:txBody>
      </p:sp>
      <p:sp>
        <p:nvSpPr>
          <p:cNvPr id="42" name="TextBox 41"/>
          <p:cNvSpPr txBox="1"/>
          <p:nvPr/>
        </p:nvSpPr>
        <p:spPr>
          <a:xfrm>
            <a:off x="7224529" y="3407977"/>
            <a:ext cx="524309"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e)</a:t>
            </a:r>
          </a:p>
        </p:txBody>
      </p:sp>
      <p:sp>
        <p:nvSpPr>
          <p:cNvPr id="43" name="TextBox 42"/>
          <p:cNvSpPr txBox="1"/>
          <p:nvPr/>
        </p:nvSpPr>
        <p:spPr>
          <a:xfrm>
            <a:off x="7224529" y="4906246"/>
            <a:ext cx="524309"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g)</a:t>
            </a:r>
          </a:p>
        </p:txBody>
      </p:sp>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90337" y="576251"/>
            <a:ext cx="2030996" cy="1015498"/>
          </a:xfrm>
          <a:prstGeom prst="rect">
            <a:avLst/>
          </a:prstGeom>
        </p:spPr>
      </p:pic>
    </p:spTree>
    <p:extLst>
      <p:ext uri="{BB962C8B-B14F-4D97-AF65-F5344CB8AC3E}">
        <p14:creationId xmlns:p14="http://schemas.microsoft.com/office/powerpoint/2010/main" val="22498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4279115" y="2320109"/>
            <a:ext cx="508938"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a)</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3861" y="2320110"/>
            <a:ext cx="1066077" cy="199919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8486" y="2320110"/>
            <a:ext cx="1315506" cy="2217777"/>
          </a:xfrm>
          <a:prstGeom prst="rect">
            <a:avLst/>
          </a:prstGeom>
        </p:spPr>
      </p:pic>
      <p:sp>
        <p:nvSpPr>
          <p:cNvPr id="19" name="Content Placeholder 2">
            <a:extLst>
              <a:ext uri="{FF2B5EF4-FFF2-40B4-BE49-F238E27FC236}">
                <a16:creationId xmlns:a16="http://schemas.microsoft.com/office/drawing/2014/main" id="{FA41E75F-DA3F-AD44-BD29-53B147E38105}"/>
              </a:ext>
            </a:extLst>
          </p:cNvPr>
          <p:cNvSpPr txBox="1">
            <a:spLocks/>
          </p:cNvSpPr>
          <p:nvPr/>
        </p:nvSpPr>
        <p:spPr>
          <a:xfrm>
            <a:off x="783402" y="1084442"/>
            <a:ext cx="5731698" cy="4463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1218804">
              <a:spcBef>
                <a:spcPts val="1333"/>
              </a:spcBef>
            </a:pPr>
            <a:r>
              <a:rPr lang="en-GB" sz="3200" b="1" dirty="0" err="1">
                <a:solidFill>
                  <a:srgbClr val="002060"/>
                </a:solidFill>
                <a:latin typeface="Calibri" panose="020F0502020204030204" pitchFamily="34" charset="0"/>
                <a:cs typeface="Lato Heavy" panose="020F0502020204030203" pitchFamily="34" charset="0"/>
              </a:rPr>
              <a:t>Đếm</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rồi</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nhặt</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cà</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rốt</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đã</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tô</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màu</a:t>
            </a:r>
            <a:endParaRPr lang="en-GB" sz="3200" b="1" dirty="0">
              <a:solidFill>
                <a:srgbClr val="002060"/>
              </a:solidFill>
              <a:latin typeface="Calibri" panose="020F0502020204030204" pitchFamily="34" charset="0"/>
              <a:cs typeface="Lato Heavy" panose="020F0502020204030203" pitchFamily="34" charset="0"/>
            </a:endParaRPr>
          </a:p>
          <a:p>
            <a:pPr algn="l" defTabSz="1218804">
              <a:spcBef>
                <a:spcPts val="1333"/>
              </a:spcBef>
            </a:pPr>
            <a:endParaRPr lang="en-GB" sz="3200" b="1" dirty="0">
              <a:solidFill>
                <a:srgbClr val="002060"/>
              </a:solidFill>
              <a:latin typeface="Calibri" panose="020F0502020204030204" pitchFamily="34" charset="0"/>
              <a:cs typeface="Lato Heavy" panose="020F0502020204030203" pitchFamily="34" charset="0"/>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9182" y="2320108"/>
            <a:ext cx="1066077" cy="1999190"/>
          </a:xfrm>
          <a:prstGeom prst="rect">
            <a:avLst/>
          </a:prstGeom>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8175" y="2320110"/>
            <a:ext cx="1066077" cy="1999190"/>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3991" y="2382377"/>
            <a:ext cx="1315506" cy="221777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4" y="3079770"/>
            <a:ext cx="3396639" cy="1675308"/>
          </a:xfrm>
          <a:prstGeom prst="rect">
            <a:avLst/>
          </a:prstGeom>
        </p:spPr>
      </p:pic>
      <p:sp>
        <p:nvSpPr>
          <p:cNvPr id="16" name="Rounded Rectangle 15"/>
          <p:cNvSpPr/>
          <p:nvPr/>
        </p:nvSpPr>
        <p:spPr>
          <a:xfrm>
            <a:off x="1391231" y="396492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17" name="Rounded Rectangle 16"/>
          <p:cNvSpPr/>
          <p:nvPr/>
        </p:nvSpPr>
        <p:spPr>
          <a:xfrm>
            <a:off x="1391231" y="3964925"/>
            <a:ext cx="1362263" cy="13622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402"/>
            <a:r>
              <a:rPr lang="en-GB" sz="5999" b="1" dirty="0">
                <a:solidFill>
                  <a:prstClr val="white"/>
                </a:solidFill>
                <a:latin typeface="Calibri" panose="020F0502020204030204"/>
              </a:rPr>
              <a:t>3</a:t>
            </a:r>
          </a:p>
        </p:txBody>
      </p:sp>
      <p:sp>
        <p:nvSpPr>
          <p:cNvPr id="20" name="Action Button: Home 19">
            <a:hlinkClick r:id="rId5" action="ppaction://hlinksldjump" highlightClick="1"/>
          </p:cNvPr>
          <p:cNvSpPr/>
          <p:nvPr/>
        </p:nvSpPr>
        <p:spPr>
          <a:xfrm>
            <a:off x="11214296" y="5929579"/>
            <a:ext cx="630402" cy="63941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Tree>
    <p:extLst>
      <p:ext uri="{BB962C8B-B14F-4D97-AF65-F5344CB8AC3E}">
        <p14:creationId xmlns:p14="http://schemas.microsoft.com/office/powerpoint/2010/main" val="122033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37" presetClass="path" presetSubtype="0" accel="50000" decel="50000" fill="hold" nodeType="clickEffect">
                                  <p:stCondLst>
                                    <p:cond delay="0"/>
                                  </p:stCondLst>
                                  <p:childTnLst>
                                    <p:animMotion origin="layout" path="M 3.2211E-6 -1.2959E-6 L -0.09441 -0.06757 C -0.1142 -0.08269 -0.1437 -0.09071 -0.1746 -0.09071 C -0.21 -0.09071 -0.23811 -0.08269 -0.25773 -0.06757 L -0.35214 -1.2959E-6 " pathEditMode="relative" rAng="0" ptsTypes="AAAAA">
                                      <p:cBhvr>
                                        <p:cTn id="6" dur="2000" fill="hold"/>
                                        <p:tgtEl>
                                          <p:spTgt spid="4"/>
                                        </p:tgtEl>
                                        <p:attrNameLst>
                                          <p:attrName>ppt_x</p:attrName>
                                          <p:attrName>ppt_y</p:attrName>
                                        </p:attrNameLst>
                                      </p:cBhvr>
                                      <p:rCtr x="-17615" y="-4536"/>
                                    </p:animMotion>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37" presetClass="path" presetSubtype="0" accel="50000" decel="50000" fill="hold" nodeType="clickEffect">
                                  <p:stCondLst>
                                    <p:cond delay="0"/>
                                  </p:stCondLst>
                                  <p:childTnLst>
                                    <p:animMotion origin="layout" path="M 2.34641E-6 -1.2959E-6 L -0.1017 -0.06757 C -0.12288 -0.08269 -0.15464 -0.09071 -0.18778 -0.09071 C -0.22597 -0.09071 -0.25616 -0.08269 -0.27716 -0.06757 L -0.37869 -1.2959E-6 " pathEditMode="relative" rAng="0" ptsTypes="AAAAA">
                                      <p:cBhvr>
                                        <p:cTn id="11" dur="2000" fill="hold"/>
                                        <p:tgtEl>
                                          <p:spTgt spid="11"/>
                                        </p:tgtEl>
                                        <p:attrNameLst>
                                          <p:attrName>ppt_x</p:attrName>
                                          <p:attrName>ppt_y</p:attrName>
                                        </p:attrNameLst>
                                      </p:cBhvr>
                                      <p:rCtr x="-18934" y="-4536"/>
                                    </p:animMotion>
                                  </p:child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37" presetClass="path" presetSubtype="0" accel="50000" decel="50000" fill="hold" nodeType="clickEffect">
                                  <p:stCondLst>
                                    <p:cond delay="0"/>
                                  </p:stCondLst>
                                  <p:childTnLst>
                                    <p:animMotion origin="layout" path="M -1.21486E-7 -1.2959E-6 L -0.1102 -0.06757 C -0.13329 -0.08269 -0.16765 -0.09071 -0.20375 -0.09071 C -0.24488 -0.09071 -0.27768 -0.08269 -0.30059 -0.06757 L -0.41062 -1.2959E-6 " pathEditMode="relative" rAng="0" ptsTypes="AAAAA">
                                      <p:cBhvr>
                                        <p:cTn id="16" dur="2000" fill="hold"/>
                                        <p:tgtEl>
                                          <p:spTgt spid="12"/>
                                        </p:tgtEl>
                                        <p:attrNameLst>
                                          <p:attrName>ppt_x</p:attrName>
                                          <p:attrName>ppt_y</p:attrName>
                                        </p:attrNameLst>
                                      </p:cBhvr>
                                      <p:rCtr x="-20531" y="-4536"/>
                                    </p:animMotion>
                                  </p:childTnLst>
                                </p:cTn>
                              </p:par>
                            </p:childTnLst>
                          </p:cTn>
                        </p:par>
                      </p:childTnLst>
                    </p:cTn>
                  </p:par>
                </p:childTnLst>
              </p:cTn>
              <p:nextCondLst>
                <p:cond evt="onClick" delay="0">
                  <p:tgtEl>
                    <p:spTgt spid="12"/>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5"/>
                                        </p:tgtEl>
                                        <p:attrNameLst>
                                          <p:attrName>r</p:attrName>
                                        </p:attrNameLst>
                                      </p:cBhvr>
                                    </p:animRot>
                                    <p:animRot by="-240000">
                                      <p:cBhvr>
                                        <p:cTn id="22" dur="200" fill="hold">
                                          <p:stCondLst>
                                            <p:cond delay="200"/>
                                          </p:stCondLst>
                                        </p:cTn>
                                        <p:tgtEl>
                                          <p:spTgt spid="5"/>
                                        </p:tgtEl>
                                        <p:attrNameLst>
                                          <p:attrName>r</p:attrName>
                                        </p:attrNameLst>
                                      </p:cBhvr>
                                    </p:animRot>
                                    <p:animRot by="240000">
                                      <p:cBhvr>
                                        <p:cTn id="23" dur="200" fill="hold">
                                          <p:stCondLst>
                                            <p:cond delay="400"/>
                                          </p:stCondLst>
                                        </p:cTn>
                                        <p:tgtEl>
                                          <p:spTgt spid="5"/>
                                        </p:tgtEl>
                                        <p:attrNameLst>
                                          <p:attrName>r</p:attrName>
                                        </p:attrNameLst>
                                      </p:cBhvr>
                                    </p:animRot>
                                    <p:animRot by="-240000">
                                      <p:cBhvr>
                                        <p:cTn id="24" dur="200" fill="hold">
                                          <p:stCondLst>
                                            <p:cond delay="600"/>
                                          </p:stCondLst>
                                        </p:cTn>
                                        <p:tgtEl>
                                          <p:spTgt spid="5"/>
                                        </p:tgtEl>
                                        <p:attrNameLst>
                                          <p:attrName>r</p:attrName>
                                        </p:attrNameLst>
                                      </p:cBhvr>
                                    </p:animRot>
                                    <p:animRot by="120000">
                                      <p:cBhvr>
                                        <p:cTn id="25"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32" presetClass="emph" presetSubtype="0" fill="hold" nodeType="clickEffect">
                                  <p:stCondLst>
                                    <p:cond delay="0"/>
                                  </p:stCondLst>
                                  <p:childTnLst>
                                    <p:animRot by="120000">
                                      <p:cBhvr>
                                        <p:cTn id="30" dur="100" fill="hold">
                                          <p:stCondLst>
                                            <p:cond delay="0"/>
                                          </p:stCondLst>
                                        </p:cTn>
                                        <p:tgtEl>
                                          <p:spTgt spid="14"/>
                                        </p:tgtEl>
                                        <p:attrNameLst>
                                          <p:attrName>r</p:attrName>
                                        </p:attrNameLst>
                                      </p:cBhvr>
                                    </p:animRot>
                                    <p:animRot by="-240000">
                                      <p:cBhvr>
                                        <p:cTn id="31" dur="200" fill="hold">
                                          <p:stCondLst>
                                            <p:cond delay="200"/>
                                          </p:stCondLst>
                                        </p:cTn>
                                        <p:tgtEl>
                                          <p:spTgt spid="14"/>
                                        </p:tgtEl>
                                        <p:attrNameLst>
                                          <p:attrName>r</p:attrName>
                                        </p:attrNameLst>
                                      </p:cBhvr>
                                    </p:animRot>
                                    <p:animRot by="240000">
                                      <p:cBhvr>
                                        <p:cTn id="32" dur="200" fill="hold">
                                          <p:stCondLst>
                                            <p:cond delay="400"/>
                                          </p:stCondLst>
                                        </p:cTn>
                                        <p:tgtEl>
                                          <p:spTgt spid="14"/>
                                        </p:tgtEl>
                                        <p:attrNameLst>
                                          <p:attrName>r</p:attrName>
                                        </p:attrNameLst>
                                      </p:cBhvr>
                                    </p:animRot>
                                    <p:animRot by="-240000">
                                      <p:cBhvr>
                                        <p:cTn id="33" dur="200" fill="hold">
                                          <p:stCondLst>
                                            <p:cond delay="600"/>
                                          </p:stCondLst>
                                        </p:cTn>
                                        <p:tgtEl>
                                          <p:spTgt spid="14"/>
                                        </p:tgtEl>
                                        <p:attrNameLst>
                                          <p:attrName>r</p:attrName>
                                        </p:attrNameLst>
                                      </p:cBhvr>
                                    </p:animRot>
                                    <p:animRot by="120000">
                                      <p:cBhvr>
                                        <p:cTn id="34"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14"/>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childTnLst>
              </p:cTn>
              <p:nextCondLst>
                <p:cond evt="onClick" delay="0">
                  <p:tgtEl>
                    <p:spTgt spid="16"/>
                  </p:tgtEl>
                </p:cond>
              </p:nextCondLst>
            </p:seq>
          </p:childTnLst>
        </p:cTn>
      </p:par>
    </p:tnLst>
    <p:bldLst>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4279115" y="2320109"/>
            <a:ext cx="508938"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b)</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3861" y="2320110"/>
            <a:ext cx="1066077" cy="199919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8486" y="2320110"/>
            <a:ext cx="1315506" cy="2217777"/>
          </a:xfrm>
          <a:prstGeom prst="rect">
            <a:avLst/>
          </a:prstGeom>
        </p:spPr>
      </p:pic>
      <p:sp>
        <p:nvSpPr>
          <p:cNvPr id="19" name="Content Placeholder 2">
            <a:extLst>
              <a:ext uri="{FF2B5EF4-FFF2-40B4-BE49-F238E27FC236}">
                <a16:creationId xmlns:a16="http://schemas.microsoft.com/office/drawing/2014/main" id="{FA41E75F-DA3F-AD44-BD29-53B147E38105}"/>
              </a:ext>
            </a:extLst>
          </p:cNvPr>
          <p:cNvSpPr txBox="1">
            <a:spLocks/>
          </p:cNvSpPr>
          <p:nvPr/>
        </p:nvSpPr>
        <p:spPr>
          <a:xfrm>
            <a:off x="714822" y="1026088"/>
            <a:ext cx="6246048" cy="4463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1218804">
              <a:spcBef>
                <a:spcPts val="1333"/>
              </a:spcBef>
            </a:pPr>
            <a:r>
              <a:rPr lang="en-GB" sz="3200" b="1" dirty="0" err="1">
                <a:solidFill>
                  <a:srgbClr val="002060"/>
                </a:solidFill>
                <a:latin typeface="Calibri" panose="020F0502020204030204" pitchFamily="34" charset="0"/>
                <a:cs typeface="Lato Heavy" panose="020F0502020204030203" pitchFamily="34" charset="0"/>
              </a:rPr>
              <a:t>Đếm</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rồi</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nhặt</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cà</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rốt</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đã</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tô</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màu</a:t>
            </a:r>
            <a:endParaRPr lang="en-GB" sz="3200" b="1" dirty="0">
              <a:solidFill>
                <a:srgbClr val="002060"/>
              </a:solidFill>
              <a:latin typeface="Calibri" panose="020F0502020204030204" pitchFamily="34" charset="0"/>
              <a:cs typeface="Lato Heavy" panose="020F0502020204030203" pitchFamily="34" charset="0"/>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8175" y="2320110"/>
            <a:ext cx="1066077" cy="1999190"/>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3991" y="2320110"/>
            <a:ext cx="1315506" cy="221777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4" y="3079770"/>
            <a:ext cx="3396639" cy="1675308"/>
          </a:xfrm>
          <a:prstGeom prst="rect">
            <a:avLst/>
          </a:prstGeom>
        </p:spPr>
      </p:pic>
      <p:sp>
        <p:nvSpPr>
          <p:cNvPr id="16" name="Rounded Rectangle 15"/>
          <p:cNvSpPr/>
          <p:nvPr/>
        </p:nvSpPr>
        <p:spPr>
          <a:xfrm>
            <a:off x="1391231" y="396492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17" name="Rounded Rectangle 16"/>
          <p:cNvSpPr/>
          <p:nvPr/>
        </p:nvSpPr>
        <p:spPr>
          <a:xfrm>
            <a:off x="1391231" y="3964925"/>
            <a:ext cx="1362263" cy="13622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402"/>
            <a:r>
              <a:rPr lang="en-GB" sz="5999" b="1" dirty="0">
                <a:solidFill>
                  <a:prstClr val="white"/>
                </a:solidFill>
                <a:latin typeface="Calibri" panose="020F0502020204030204"/>
              </a:rPr>
              <a:t>2</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6303" y="2210815"/>
            <a:ext cx="1315506" cy="2217777"/>
          </a:xfrm>
          <a:prstGeom prst="rect">
            <a:avLst/>
          </a:prstGeom>
        </p:spPr>
      </p:pic>
      <p:sp>
        <p:nvSpPr>
          <p:cNvPr id="15" name="Action Button: Home 14">
            <a:hlinkClick r:id="rId5" action="ppaction://hlinksldjump" highlightClick="1"/>
          </p:cNvPr>
          <p:cNvSpPr/>
          <p:nvPr/>
        </p:nvSpPr>
        <p:spPr>
          <a:xfrm>
            <a:off x="11214296" y="5929579"/>
            <a:ext cx="630402" cy="63941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Tree>
    <p:extLst>
      <p:ext uri="{BB962C8B-B14F-4D97-AF65-F5344CB8AC3E}">
        <p14:creationId xmlns:p14="http://schemas.microsoft.com/office/powerpoint/2010/main" val="408847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37" presetClass="path" presetSubtype="0" accel="50000" decel="50000" fill="hold" nodeType="clickEffect">
                                  <p:stCondLst>
                                    <p:cond delay="0"/>
                                  </p:stCondLst>
                                  <p:childTnLst>
                                    <p:animMotion origin="layout" path="M 3.2211E-6 -1.2959E-6 L -0.08608 -0.06757 C -0.10413 -0.08269 -0.13103 -0.09071 -0.15915 -0.09071 C -0.19143 -0.09071 -0.21694 -0.08269 -0.23482 -0.06757 L -0.32073 -1.2959E-6 " pathEditMode="relative" rAng="0" ptsTypes="AAAAA">
                                      <p:cBhvr>
                                        <p:cTn id="6" dur="2000" fill="hold"/>
                                        <p:tgtEl>
                                          <p:spTgt spid="4"/>
                                        </p:tgtEl>
                                        <p:attrNameLst>
                                          <p:attrName>ppt_x</p:attrName>
                                          <p:attrName>ppt_y</p:attrName>
                                        </p:attrNameLst>
                                      </p:cBhvr>
                                      <p:rCtr x="-16036" y="-4536"/>
                                    </p:animMotion>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37" presetClass="path" presetSubtype="0" accel="50000" decel="50000" fill="hold" nodeType="clickEffect">
                                  <p:stCondLst>
                                    <p:cond delay="0"/>
                                  </p:stCondLst>
                                  <p:childTnLst>
                                    <p:animMotion origin="layout" path="M -0.00017 -1.2959E-6 L -0.11489 -0.06757 C -0.13901 -0.08269 -0.17477 -0.09071 -0.21243 -0.09071 C -0.25529 -0.09071 -0.28948 -0.08269 -0.31343 -0.06757 L -0.42798 -1.2959E-6 " pathEditMode="relative" rAng="0" ptsTypes="AAAAA">
                                      <p:cBhvr>
                                        <p:cTn id="11" dur="2000" fill="hold"/>
                                        <p:tgtEl>
                                          <p:spTgt spid="12"/>
                                        </p:tgtEl>
                                        <p:attrNameLst>
                                          <p:attrName>ppt_x</p:attrName>
                                          <p:attrName>ppt_y</p:attrName>
                                        </p:attrNameLst>
                                      </p:cBhvr>
                                      <p:rCtr x="-21381" y="-4536"/>
                                    </p:animMotion>
                                  </p:childTnLst>
                                </p:cTn>
                              </p:par>
                            </p:childTnLst>
                          </p:cTn>
                        </p:par>
                      </p:childTnLst>
                    </p:cTn>
                  </p:par>
                </p:childTnLst>
              </p:cTn>
              <p:nextCondLst>
                <p:cond evt="onClick" delay="0">
                  <p:tgtEl>
                    <p:spTgt spid="12"/>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5"/>
                                        </p:tgtEl>
                                        <p:attrNameLst>
                                          <p:attrName>r</p:attrName>
                                        </p:attrNameLst>
                                      </p:cBhvr>
                                    </p:animRot>
                                    <p:animRot by="-240000">
                                      <p:cBhvr>
                                        <p:cTn id="17" dur="200" fill="hold">
                                          <p:stCondLst>
                                            <p:cond delay="200"/>
                                          </p:stCondLst>
                                        </p:cTn>
                                        <p:tgtEl>
                                          <p:spTgt spid="5"/>
                                        </p:tgtEl>
                                        <p:attrNameLst>
                                          <p:attrName>r</p:attrName>
                                        </p:attrNameLst>
                                      </p:cBhvr>
                                    </p:animRot>
                                    <p:animRot by="240000">
                                      <p:cBhvr>
                                        <p:cTn id="18" dur="200" fill="hold">
                                          <p:stCondLst>
                                            <p:cond delay="400"/>
                                          </p:stCondLst>
                                        </p:cTn>
                                        <p:tgtEl>
                                          <p:spTgt spid="5"/>
                                        </p:tgtEl>
                                        <p:attrNameLst>
                                          <p:attrName>r</p:attrName>
                                        </p:attrNameLst>
                                      </p:cBhvr>
                                    </p:animRot>
                                    <p:animRot by="-240000">
                                      <p:cBhvr>
                                        <p:cTn id="19" dur="200" fill="hold">
                                          <p:stCondLst>
                                            <p:cond delay="600"/>
                                          </p:stCondLst>
                                        </p:cTn>
                                        <p:tgtEl>
                                          <p:spTgt spid="5"/>
                                        </p:tgtEl>
                                        <p:attrNameLst>
                                          <p:attrName>r</p:attrName>
                                        </p:attrNameLst>
                                      </p:cBhvr>
                                    </p:animRot>
                                    <p:animRot by="120000">
                                      <p:cBhvr>
                                        <p:cTn id="20"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32" presetClass="emph" presetSubtype="0" fill="hold" nodeType="clickEffect">
                                  <p:stCondLst>
                                    <p:cond delay="0"/>
                                  </p:stCondLst>
                                  <p:childTnLst>
                                    <p:animRot by="120000">
                                      <p:cBhvr>
                                        <p:cTn id="25" dur="100" fill="hold">
                                          <p:stCondLst>
                                            <p:cond delay="0"/>
                                          </p:stCondLst>
                                        </p:cTn>
                                        <p:tgtEl>
                                          <p:spTgt spid="14"/>
                                        </p:tgtEl>
                                        <p:attrNameLst>
                                          <p:attrName>r</p:attrName>
                                        </p:attrNameLst>
                                      </p:cBhvr>
                                    </p:animRot>
                                    <p:animRot by="-240000">
                                      <p:cBhvr>
                                        <p:cTn id="26" dur="200" fill="hold">
                                          <p:stCondLst>
                                            <p:cond delay="200"/>
                                          </p:stCondLst>
                                        </p:cTn>
                                        <p:tgtEl>
                                          <p:spTgt spid="14"/>
                                        </p:tgtEl>
                                        <p:attrNameLst>
                                          <p:attrName>r</p:attrName>
                                        </p:attrNameLst>
                                      </p:cBhvr>
                                    </p:animRot>
                                    <p:animRot by="240000">
                                      <p:cBhvr>
                                        <p:cTn id="27" dur="200" fill="hold">
                                          <p:stCondLst>
                                            <p:cond delay="400"/>
                                          </p:stCondLst>
                                        </p:cTn>
                                        <p:tgtEl>
                                          <p:spTgt spid="14"/>
                                        </p:tgtEl>
                                        <p:attrNameLst>
                                          <p:attrName>r</p:attrName>
                                        </p:attrNameLst>
                                      </p:cBhvr>
                                    </p:animRot>
                                    <p:animRot by="-240000">
                                      <p:cBhvr>
                                        <p:cTn id="28" dur="200" fill="hold">
                                          <p:stCondLst>
                                            <p:cond delay="600"/>
                                          </p:stCondLst>
                                        </p:cTn>
                                        <p:tgtEl>
                                          <p:spTgt spid="14"/>
                                        </p:tgtEl>
                                        <p:attrNameLst>
                                          <p:attrName>r</p:attrName>
                                        </p:attrNameLst>
                                      </p:cBhvr>
                                    </p:animRot>
                                    <p:animRot by="120000">
                                      <p:cBhvr>
                                        <p:cTn id="29"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14"/>
                  </p:tgtEl>
                </p:cond>
              </p:nextCondLst>
            </p:seq>
            <p:seq concurrent="1" nextAc="seek">
              <p:cTn id="30" restart="whenNotActive" fill="hold" evtFilter="cancelBubble" nodeType="interactiveSeq">
                <p:stCondLst>
                  <p:cond evt="onClick" delay="0">
                    <p:tgtEl>
                      <p:spTgt spid="16"/>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childTnLst>
                          </p:cTn>
                        </p:par>
                      </p:childTnLst>
                    </p:cTn>
                  </p:par>
                </p:childTnLst>
              </p:cTn>
              <p:nextCondLst>
                <p:cond evt="onClick" delay="0">
                  <p:tgtEl>
                    <p:spTgt spid="16"/>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13"/>
                                        </p:tgtEl>
                                        <p:attrNameLst>
                                          <p:attrName>r</p:attrName>
                                        </p:attrNameLst>
                                      </p:cBhvr>
                                    </p:animRot>
                                    <p:animRot by="-240000">
                                      <p:cBhvr>
                                        <p:cTn id="43" dur="200" fill="hold">
                                          <p:stCondLst>
                                            <p:cond delay="200"/>
                                          </p:stCondLst>
                                        </p:cTn>
                                        <p:tgtEl>
                                          <p:spTgt spid="13"/>
                                        </p:tgtEl>
                                        <p:attrNameLst>
                                          <p:attrName>r</p:attrName>
                                        </p:attrNameLst>
                                      </p:cBhvr>
                                    </p:animRot>
                                    <p:animRot by="240000">
                                      <p:cBhvr>
                                        <p:cTn id="44" dur="200" fill="hold">
                                          <p:stCondLst>
                                            <p:cond delay="400"/>
                                          </p:stCondLst>
                                        </p:cTn>
                                        <p:tgtEl>
                                          <p:spTgt spid="13"/>
                                        </p:tgtEl>
                                        <p:attrNameLst>
                                          <p:attrName>r</p:attrName>
                                        </p:attrNameLst>
                                      </p:cBhvr>
                                    </p:animRot>
                                    <p:animRot by="-240000">
                                      <p:cBhvr>
                                        <p:cTn id="45" dur="200" fill="hold">
                                          <p:stCondLst>
                                            <p:cond delay="600"/>
                                          </p:stCondLst>
                                        </p:cTn>
                                        <p:tgtEl>
                                          <p:spTgt spid="13"/>
                                        </p:tgtEl>
                                        <p:attrNameLst>
                                          <p:attrName>r</p:attrName>
                                        </p:attrNameLst>
                                      </p:cBhvr>
                                    </p:animRot>
                                    <p:animRot by="120000">
                                      <p:cBhvr>
                                        <p:cTn id="46" dur="200" fill="hold">
                                          <p:stCondLst>
                                            <p:cond delay="800"/>
                                          </p:stCondLst>
                                        </p:cTn>
                                        <p:tgtEl>
                                          <p:spTgt spid="13"/>
                                        </p:tgtEl>
                                        <p:attrNameLst>
                                          <p:attrName>r</p:attrName>
                                        </p:attrNameLst>
                                      </p:cBhvr>
                                    </p:animRot>
                                  </p:childTnLst>
                                </p:cTn>
                              </p:par>
                            </p:childTnLst>
                          </p:cTn>
                        </p:par>
                      </p:childTnLst>
                    </p:cTn>
                  </p:par>
                </p:childTnLst>
              </p:cTn>
              <p:nextCondLst>
                <p:cond evt="onClick" delay="0">
                  <p:tgtEl>
                    <p:spTgt spid="13"/>
                  </p:tgtEl>
                </p:cond>
              </p:nextCondLst>
            </p:seq>
          </p:childTnLst>
        </p:cTn>
      </p:par>
    </p:tnLst>
    <p:bldLst>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75939" y="2320107"/>
            <a:ext cx="1066077" cy="1999190"/>
          </a:xfrm>
          <a:prstGeom prst="rect">
            <a:avLst/>
          </a:prstGeom>
        </p:spPr>
      </p:pic>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1258" y="2320107"/>
            <a:ext cx="1066077" cy="1999190"/>
          </a:xfrm>
          <a:prstGeom prst="rect">
            <a:avLst/>
          </a:prstGeom>
        </p:spPr>
      </p:pic>
      <p:sp>
        <p:nvSpPr>
          <p:cNvPr id="9" name="TextBox 8"/>
          <p:cNvSpPr txBox="1"/>
          <p:nvPr/>
        </p:nvSpPr>
        <p:spPr>
          <a:xfrm>
            <a:off x="4279115" y="2320109"/>
            <a:ext cx="508938"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c)</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3861" y="2320110"/>
            <a:ext cx="1066077" cy="199919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2844" y="2210812"/>
            <a:ext cx="1315506" cy="2217777"/>
          </a:xfrm>
          <a:prstGeom prst="rect">
            <a:avLst/>
          </a:prstGeom>
        </p:spPr>
      </p:pic>
      <p:sp>
        <p:nvSpPr>
          <p:cNvPr id="19" name="Content Placeholder 2">
            <a:extLst>
              <a:ext uri="{FF2B5EF4-FFF2-40B4-BE49-F238E27FC236}">
                <a16:creationId xmlns:a16="http://schemas.microsoft.com/office/drawing/2014/main" id="{FA41E75F-DA3F-AD44-BD29-53B147E38105}"/>
              </a:ext>
            </a:extLst>
          </p:cNvPr>
          <p:cNvSpPr txBox="1">
            <a:spLocks/>
          </p:cNvSpPr>
          <p:nvPr/>
        </p:nvSpPr>
        <p:spPr>
          <a:xfrm>
            <a:off x="714822" y="1026088"/>
            <a:ext cx="5762178" cy="4463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1218804">
              <a:spcBef>
                <a:spcPts val="1333"/>
              </a:spcBef>
            </a:pPr>
            <a:r>
              <a:rPr lang="en-GB" sz="3200" b="1" dirty="0" err="1">
                <a:solidFill>
                  <a:srgbClr val="002060"/>
                </a:solidFill>
                <a:latin typeface="Calibri" panose="020F0502020204030204" pitchFamily="34" charset="0"/>
                <a:cs typeface="Lato Heavy" panose="020F0502020204030203" pitchFamily="34" charset="0"/>
              </a:rPr>
              <a:t>Đếm</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rồi</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nhặt</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cà</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rốt</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đã</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tô</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màu</a:t>
            </a:r>
            <a:endParaRPr lang="en-GB" sz="3200" b="1" dirty="0">
              <a:solidFill>
                <a:srgbClr val="002060"/>
              </a:solidFill>
              <a:latin typeface="Calibri" panose="020F0502020204030204" pitchFamily="34" charset="0"/>
              <a:cs typeface="Lato Heavy" panose="020F0502020204030203" pitchFamily="34" charset="0"/>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9182" y="2320108"/>
            <a:ext cx="1066077" cy="199919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4" y="3079770"/>
            <a:ext cx="3396639" cy="1675308"/>
          </a:xfrm>
          <a:prstGeom prst="rect">
            <a:avLst/>
          </a:prstGeom>
        </p:spPr>
      </p:pic>
      <p:sp>
        <p:nvSpPr>
          <p:cNvPr id="16" name="Rounded Rectangle 15"/>
          <p:cNvSpPr/>
          <p:nvPr/>
        </p:nvSpPr>
        <p:spPr>
          <a:xfrm>
            <a:off x="1391231" y="396492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17" name="Rounded Rectangle 16"/>
          <p:cNvSpPr/>
          <p:nvPr/>
        </p:nvSpPr>
        <p:spPr>
          <a:xfrm>
            <a:off x="1391231" y="3964925"/>
            <a:ext cx="1362263" cy="13622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402"/>
            <a:r>
              <a:rPr lang="en-GB" sz="5999" b="1" dirty="0">
                <a:solidFill>
                  <a:prstClr val="white"/>
                </a:solidFill>
                <a:latin typeface="Calibri" panose="020F0502020204030204"/>
              </a:rPr>
              <a:t>4</a:t>
            </a:r>
          </a:p>
        </p:txBody>
      </p:sp>
      <p:sp>
        <p:nvSpPr>
          <p:cNvPr id="18" name="Action Button: Home 17">
            <a:hlinkClick r:id="rId5" action="ppaction://hlinksldjump" highlightClick="1"/>
          </p:cNvPr>
          <p:cNvSpPr/>
          <p:nvPr/>
        </p:nvSpPr>
        <p:spPr>
          <a:xfrm>
            <a:off x="11214296" y="5929579"/>
            <a:ext cx="630402" cy="63941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Tree>
    <p:extLst>
      <p:ext uri="{BB962C8B-B14F-4D97-AF65-F5344CB8AC3E}">
        <p14:creationId xmlns:p14="http://schemas.microsoft.com/office/powerpoint/2010/main" val="262456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37" presetClass="path" presetSubtype="0" accel="50000" decel="50000" fill="hold" nodeType="clickEffect">
                                  <p:stCondLst>
                                    <p:cond delay="0"/>
                                  </p:stCondLst>
                                  <p:childTnLst>
                                    <p:animMotion origin="layout" path="M 3.2211E-6 -1.2959E-6 L -0.09441 -0.06757 C -0.1142 -0.08269 -0.1437 -0.09071 -0.1746 -0.09071 C -0.21 -0.09071 -0.23811 -0.08269 -0.25773 -0.06757 L -0.35214 -1.2959E-6 " pathEditMode="relative" rAng="0" ptsTypes="AAAAA">
                                      <p:cBhvr>
                                        <p:cTn id="6" dur="2000" fill="hold"/>
                                        <p:tgtEl>
                                          <p:spTgt spid="4"/>
                                        </p:tgtEl>
                                        <p:attrNameLst>
                                          <p:attrName>ppt_x</p:attrName>
                                          <p:attrName>ppt_y</p:attrName>
                                        </p:attrNameLst>
                                      </p:cBhvr>
                                      <p:rCtr x="-17615" y="-4536"/>
                                    </p:animMotion>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37" presetClass="path" presetSubtype="0" accel="50000" decel="50000" fill="hold" nodeType="clickEffect">
                                  <p:stCondLst>
                                    <p:cond delay="0"/>
                                  </p:stCondLst>
                                  <p:childTnLst>
                                    <p:animMotion origin="layout" path="M 2.34641E-6 -1.2959E-6 L -0.11003 -0.06757 C -0.13294 -0.08269 -0.16731 -0.09071 -0.20323 -0.09071 C -0.24454 -0.09071 -0.27716 -0.08269 -0.2999 -0.06757 L -0.40958 -1.2959E-6 " pathEditMode="relative" rAng="0" ptsTypes="AAAAA">
                                      <p:cBhvr>
                                        <p:cTn id="11" dur="2000" fill="hold"/>
                                        <p:tgtEl>
                                          <p:spTgt spid="11"/>
                                        </p:tgtEl>
                                        <p:attrNameLst>
                                          <p:attrName>ppt_x</p:attrName>
                                          <p:attrName>ppt_y</p:attrName>
                                        </p:attrNameLst>
                                      </p:cBhvr>
                                      <p:rCtr x="-20479" y="-4536"/>
                                    </p:animMotion>
                                  </p:child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5"/>
                                        </p:tgtEl>
                                        <p:attrNameLst>
                                          <p:attrName>r</p:attrName>
                                        </p:attrNameLst>
                                      </p:cBhvr>
                                    </p:animRot>
                                    <p:animRot by="-240000">
                                      <p:cBhvr>
                                        <p:cTn id="17" dur="200" fill="hold">
                                          <p:stCondLst>
                                            <p:cond delay="200"/>
                                          </p:stCondLst>
                                        </p:cTn>
                                        <p:tgtEl>
                                          <p:spTgt spid="5"/>
                                        </p:tgtEl>
                                        <p:attrNameLst>
                                          <p:attrName>r</p:attrName>
                                        </p:attrNameLst>
                                      </p:cBhvr>
                                    </p:animRot>
                                    <p:animRot by="240000">
                                      <p:cBhvr>
                                        <p:cTn id="18" dur="200" fill="hold">
                                          <p:stCondLst>
                                            <p:cond delay="400"/>
                                          </p:stCondLst>
                                        </p:cTn>
                                        <p:tgtEl>
                                          <p:spTgt spid="5"/>
                                        </p:tgtEl>
                                        <p:attrNameLst>
                                          <p:attrName>r</p:attrName>
                                        </p:attrNameLst>
                                      </p:cBhvr>
                                    </p:animRot>
                                    <p:animRot by="-240000">
                                      <p:cBhvr>
                                        <p:cTn id="19" dur="200" fill="hold">
                                          <p:stCondLst>
                                            <p:cond delay="600"/>
                                          </p:stCondLst>
                                        </p:cTn>
                                        <p:tgtEl>
                                          <p:spTgt spid="5"/>
                                        </p:tgtEl>
                                        <p:attrNameLst>
                                          <p:attrName>r</p:attrName>
                                        </p:attrNameLst>
                                      </p:cBhvr>
                                    </p:animRot>
                                    <p:animRot by="120000">
                                      <p:cBhvr>
                                        <p:cTn id="20"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37" presetClass="path" presetSubtype="0" accel="50000" decel="50000" fill="hold" nodeType="clickEffect">
                                  <p:stCondLst>
                                    <p:cond delay="0"/>
                                  </p:stCondLst>
                                  <p:childTnLst>
                                    <p:animMotion origin="layout" path="M -4.41166E-6 -1.2959E-6 L -0.15411 -0.06757 C -0.18622 -0.08269 -0.23429 -0.09071 -0.28445 -0.09071 C -0.34224 -0.09071 -0.38788 -0.08269 -0.41964 -0.06757 L -0.57306 -1.2959E-6 " pathEditMode="relative" rAng="0" ptsTypes="AAAAA">
                                      <p:cBhvr>
                                        <p:cTn id="33" dur="2000" fill="hold"/>
                                        <p:tgtEl>
                                          <p:spTgt spid="13"/>
                                        </p:tgtEl>
                                        <p:attrNameLst>
                                          <p:attrName>ppt_x</p:attrName>
                                          <p:attrName>ppt_y</p:attrName>
                                        </p:attrNameLst>
                                      </p:cBhvr>
                                      <p:rCtr x="-28653" y="-4536"/>
                                    </p:animMotion>
                                  </p:childTnLst>
                                </p:cTn>
                              </p:par>
                            </p:childTnLst>
                          </p:cTn>
                        </p:par>
                      </p:childTnLst>
                    </p:cTn>
                  </p:par>
                </p:childTnLst>
              </p:cTn>
              <p:nextCondLst>
                <p:cond evt="onClick" delay="0">
                  <p:tgtEl>
                    <p:spTgt spid="13"/>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37" presetClass="path" presetSubtype="0" accel="50000" decel="50000" fill="hold" nodeType="clickEffect">
                                  <p:stCondLst>
                                    <p:cond delay="0"/>
                                  </p:stCondLst>
                                  <p:childTnLst>
                                    <p:animMotion origin="layout" path="M 4.71364E-6 -1.2959E-6 L -0.16974 -0.06757 C -0.20514 -0.08269 -0.25807 -0.09071 -0.31326 -0.09071 C -0.37696 -0.09071 -0.42746 -0.08269 -0.46252 -0.06757 L -0.63173 -1.2959E-6 " pathEditMode="relative" rAng="0" ptsTypes="AAAAA">
                                      <p:cBhvr>
                                        <p:cTn id="38" dur="2000" fill="hold"/>
                                        <p:tgtEl>
                                          <p:spTgt spid="15"/>
                                        </p:tgtEl>
                                        <p:attrNameLst>
                                          <p:attrName>ppt_x</p:attrName>
                                          <p:attrName>ppt_y</p:attrName>
                                        </p:attrNameLst>
                                      </p:cBhvr>
                                      <p:rCtr x="-31586" y="-4536"/>
                                    </p:animMotion>
                                  </p:childTnLst>
                                </p:cTn>
                              </p:par>
                            </p:childTnLst>
                          </p:cTn>
                        </p:par>
                      </p:childTnLst>
                    </p:cTn>
                  </p:par>
                </p:childTnLst>
              </p:cTn>
              <p:nextCondLst>
                <p:cond evt="onClick" delay="0">
                  <p:tgtEl>
                    <p:spTgt spid="15"/>
                  </p:tgtEl>
                </p:cond>
              </p:nextCondLst>
            </p:seq>
          </p:childTnLst>
        </p:cTn>
      </p:par>
    </p:tnLst>
    <p:bldLst>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4279115" y="2320109"/>
            <a:ext cx="508938"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d)</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7656" y="2210813"/>
            <a:ext cx="1315506" cy="2217777"/>
          </a:xfrm>
          <a:prstGeom prst="rect">
            <a:avLst/>
          </a:prstGeom>
        </p:spPr>
      </p:pic>
      <p:sp>
        <p:nvSpPr>
          <p:cNvPr id="19" name="Content Placeholder 2">
            <a:extLst>
              <a:ext uri="{FF2B5EF4-FFF2-40B4-BE49-F238E27FC236}">
                <a16:creationId xmlns:a16="http://schemas.microsoft.com/office/drawing/2014/main" id="{FA41E75F-DA3F-AD44-BD29-53B147E38105}"/>
              </a:ext>
            </a:extLst>
          </p:cNvPr>
          <p:cNvSpPr txBox="1">
            <a:spLocks/>
          </p:cNvSpPr>
          <p:nvPr/>
        </p:nvSpPr>
        <p:spPr>
          <a:xfrm>
            <a:off x="714822" y="1026088"/>
            <a:ext cx="5381178" cy="4463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1218804">
              <a:spcBef>
                <a:spcPts val="1333"/>
              </a:spcBef>
            </a:pPr>
            <a:r>
              <a:rPr lang="en-GB" sz="3200" b="1" dirty="0" err="1">
                <a:solidFill>
                  <a:srgbClr val="002060"/>
                </a:solidFill>
                <a:latin typeface="Calibri" panose="020F0502020204030204" pitchFamily="34" charset="0"/>
                <a:cs typeface="Lato Heavy" panose="020F0502020204030203" pitchFamily="34" charset="0"/>
              </a:rPr>
              <a:t>Đếm</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rồi</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nhặt</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cà</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rốt</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đã</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tô</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màu</a:t>
            </a:r>
            <a:endParaRPr lang="en-GB" sz="3200" b="1" dirty="0">
              <a:solidFill>
                <a:srgbClr val="002060"/>
              </a:solidFill>
              <a:latin typeface="Calibri" panose="020F0502020204030204" pitchFamily="34" charset="0"/>
              <a:cs typeface="Lato Heavy" panose="020F0502020204030203"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0539" y="2320110"/>
            <a:ext cx="1066077" cy="1999190"/>
          </a:xfrm>
          <a:prstGeom prst="rect">
            <a:avLst/>
          </a:prstGeom>
        </p:spPr>
      </p:pic>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3991" y="2320110"/>
            <a:ext cx="1315506" cy="221777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4" y="3079770"/>
            <a:ext cx="3396639" cy="1675308"/>
          </a:xfrm>
          <a:prstGeom prst="rect">
            <a:avLst/>
          </a:prstGeom>
        </p:spPr>
      </p:pic>
      <p:sp>
        <p:nvSpPr>
          <p:cNvPr id="16" name="Rounded Rectangle 15"/>
          <p:cNvSpPr/>
          <p:nvPr/>
        </p:nvSpPr>
        <p:spPr>
          <a:xfrm>
            <a:off x="1391231" y="396492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17" name="Rounded Rectangle 16"/>
          <p:cNvSpPr/>
          <p:nvPr/>
        </p:nvSpPr>
        <p:spPr>
          <a:xfrm>
            <a:off x="1391231" y="3964925"/>
            <a:ext cx="1362263" cy="13622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402"/>
            <a:r>
              <a:rPr lang="en-GB" sz="5999" b="1" dirty="0">
                <a:solidFill>
                  <a:prstClr val="white"/>
                </a:solidFill>
                <a:latin typeface="Calibri" panose="020F0502020204030204"/>
              </a:rPr>
              <a:t>1</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9890" y="2210813"/>
            <a:ext cx="1315506" cy="2217777"/>
          </a:xfrm>
          <a:prstGeom prst="rect">
            <a:avLst/>
          </a:prstGeom>
        </p:spPr>
      </p:pic>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1758" y="2320110"/>
            <a:ext cx="1315506" cy="2217777"/>
          </a:xfrm>
          <a:prstGeom prst="rect">
            <a:avLst/>
          </a:prstGeom>
        </p:spPr>
      </p:pic>
      <p:sp>
        <p:nvSpPr>
          <p:cNvPr id="18" name="Action Button: Home 17">
            <a:hlinkClick r:id="rId5" action="ppaction://hlinksldjump" highlightClick="1"/>
          </p:cNvPr>
          <p:cNvSpPr/>
          <p:nvPr/>
        </p:nvSpPr>
        <p:spPr>
          <a:xfrm>
            <a:off x="11214296" y="5929579"/>
            <a:ext cx="630402" cy="63941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Tree>
    <p:extLst>
      <p:ext uri="{BB962C8B-B14F-4D97-AF65-F5344CB8AC3E}">
        <p14:creationId xmlns:p14="http://schemas.microsoft.com/office/powerpoint/2010/main" val="3415806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37" presetClass="path" presetSubtype="0" accel="50000" decel="50000" fill="hold" nodeType="clickEffect">
                                  <p:stCondLst>
                                    <p:cond delay="0"/>
                                  </p:stCondLst>
                                  <p:childTnLst>
                                    <p:animMotion origin="layout" path="M -4.51232E-8 -1.2959E-6 L -0.12877 -0.06757 C -0.1555 -0.08269 -0.19577 -0.09071 -0.23759 -0.09071 C -0.28584 -0.09071 -0.32402 -0.08269 -0.35075 -0.06757 L -0.479 -1.2959E-6 " pathEditMode="relative" rAng="0" ptsTypes="AAAAA">
                                      <p:cBhvr>
                                        <p:cTn id="6" dur="2000" fill="hold"/>
                                        <p:tgtEl>
                                          <p:spTgt spid="11"/>
                                        </p:tgtEl>
                                        <p:attrNameLst>
                                          <p:attrName>ppt_x</p:attrName>
                                          <p:attrName>ppt_y</p:attrName>
                                        </p:attrNameLst>
                                      </p:cBhvr>
                                      <p:rCtr x="-23950" y="-4536"/>
                                    </p:animMotion>
                                  </p:childTnLst>
                                </p:cTn>
                              </p:par>
                            </p:childTnLst>
                          </p:cTn>
                        </p:par>
                      </p:childTnLst>
                    </p:cTn>
                  </p:par>
                </p:childTnLst>
              </p:cTn>
              <p:nextCondLst>
                <p:cond evt="onClick" delay="0">
                  <p:tgtEl>
                    <p:spTgt spid="11"/>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6"/>
                    </p:tgtEl>
                  </p:cond>
                </p:stCondLst>
                <p:endSync evt="end" delay="0">
                  <p:rtn val="all"/>
                </p:endSync>
                <p:childTnLst>
                  <p:par>
                    <p:cTn id="26" fill="hold">
                      <p:stCondLst>
                        <p:cond delay="0"/>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animEffect transition="in" filter="fade">
                                      <p:cBhvr>
                                        <p:cTn id="32" dur="500"/>
                                        <p:tgtEl>
                                          <p:spTgt spid="17"/>
                                        </p:tgtEl>
                                      </p:cBhvr>
                                    </p:animEffect>
                                  </p:childTnLst>
                                </p:cTn>
                              </p:par>
                            </p:childTnLst>
                          </p:cTn>
                        </p:par>
                      </p:childTnLst>
                    </p:cTn>
                  </p:par>
                </p:childTnLst>
              </p:cTn>
              <p:nextCondLst>
                <p:cond evt="onClick" delay="0">
                  <p:tgtEl>
                    <p:spTgt spid="16"/>
                  </p:tgtEl>
                </p:cond>
              </p:nextCondLst>
            </p:seq>
            <p:seq concurrent="1" nextAc="seek">
              <p:cTn id="33" restart="whenNotActive" fill="hold" evtFilter="cancelBubble" nodeType="interactiveSeq">
                <p:stCondLst>
                  <p:cond evt="onClick" delay="0">
                    <p:tgtEl>
                      <p:spTgt spid="13"/>
                    </p:tgtEl>
                  </p:cond>
                </p:stCondLst>
                <p:endSync evt="end" delay="0">
                  <p:rtn val="all"/>
                </p:endSync>
                <p:childTnLst>
                  <p:par>
                    <p:cTn id="34" fill="hold">
                      <p:stCondLst>
                        <p:cond delay="0"/>
                      </p:stCondLst>
                      <p:childTnLst>
                        <p:par>
                          <p:cTn id="35" fill="hold">
                            <p:stCondLst>
                              <p:cond delay="0"/>
                            </p:stCondLst>
                            <p:childTnLst>
                              <p:par>
                                <p:cTn id="36" presetID="32" presetClass="emph" presetSubtype="0" fill="hold" nodeType="clickEffect">
                                  <p:stCondLst>
                                    <p:cond delay="0"/>
                                  </p:stCondLst>
                                  <p:childTnLst>
                                    <p:animRot by="120000">
                                      <p:cBhvr>
                                        <p:cTn id="37" dur="100" fill="hold">
                                          <p:stCondLst>
                                            <p:cond delay="0"/>
                                          </p:stCondLst>
                                        </p:cTn>
                                        <p:tgtEl>
                                          <p:spTgt spid="13"/>
                                        </p:tgtEl>
                                        <p:attrNameLst>
                                          <p:attrName>r</p:attrName>
                                        </p:attrNameLst>
                                      </p:cBhvr>
                                    </p:animRot>
                                    <p:animRot by="-240000">
                                      <p:cBhvr>
                                        <p:cTn id="38" dur="200" fill="hold">
                                          <p:stCondLst>
                                            <p:cond delay="200"/>
                                          </p:stCondLst>
                                        </p:cTn>
                                        <p:tgtEl>
                                          <p:spTgt spid="13"/>
                                        </p:tgtEl>
                                        <p:attrNameLst>
                                          <p:attrName>r</p:attrName>
                                        </p:attrNameLst>
                                      </p:cBhvr>
                                    </p:animRot>
                                    <p:animRot by="240000">
                                      <p:cBhvr>
                                        <p:cTn id="39" dur="200" fill="hold">
                                          <p:stCondLst>
                                            <p:cond delay="400"/>
                                          </p:stCondLst>
                                        </p:cTn>
                                        <p:tgtEl>
                                          <p:spTgt spid="13"/>
                                        </p:tgtEl>
                                        <p:attrNameLst>
                                          <p:attrName>r</p:attrName>
                                        </p:attrNameLst>
                                      </p:cBhvr>
                                    </p:animRot>
                                    <p:animRot by="-240000">
                                      <p:cBhvr>
                                        <p:cTn id="40" dur="200" fill="hold">
                                          <p:stCondLst>
                                            <p:cond delay="600"/>
                                          </p:stCondLst>
                                        </p:cTn>
                                        <p:tgtEl>
                                          <p:spTgt spid="13"/>
                                        </p:tgtEl>
                                        <p:attrNameLst>
                                          <p:attrName>r</p:attrName>
                                        </p:attrNameLst>
                                      </p:cBhvr>
                                    </p:animRot>
                                    <p:animRot by="120000">
                                      <p:cBhvr>
                                        <p:cTn id="41" dur="200" fill="hold">
                                          <p:stCondLst>
                                            <p:cond delay="800"/>
                                          </p:stCondLst>
                                        </p:cTn>
                                        <p:tgtEl>
                                          <p:spTgt spid="13"/>
                                        </p:tgtEl>
                                        <p:attrNameLst>
                                          <p:attrName>r</p:attrName>
                                        </p:attrNameLst>
                                      </p:cBhvr>
                                    </p:animRot>
                                  </p:childTnLst>
                                </p:cTn>
                              </p:par>
                            </p:childTnLst>
                          </p:cTn>
                        </p:par>
                      </p:childTnLst>
                    </p:cTn>
                  </p:par>
                </p:childTnLst>
              </p:cTn>
              <p:nextCondLst>
                <p:cond evt="onClick" delay="0">
                  <p:tgtEl>
                    <p:spTgt spid="13"/>
                  </p:tgtEl>
                </p:cond>
              </p:nextCondLst>
            </p:seq>
            <p:seq concurrent="1" nextAc="seek">
              <p:cTn id="42" restart="whenNotActive" fill="hold" evtFilter="cancelBubble" nodeType="interactiveSeq">
                <p:stCondLst>
                  <p:cond evt="onClick" delay="0">
                    <p:tgtEl>
                      <p:spTgt spid="15"/>
                    </p:tgtEl>
                  </p:cond>
                </p:stCondLst>
                <p:endSync evt="end" delay="0">
                  <p:rtn val="all"/>
                </p:endSync>
                <p:childTnLst>
                  <p:par>
                    <p:cTn id="43" fill="hold">
                      <p:stCondLst>
                        <p:cond delay="0"/>
                      </p:stCondLst>
                      <p:childTnLst>
                        <p:par>
                          <p:cTn id="44" fill="hold">
                            <p:stCondLst>
                              <p:cond delay="0"/>
                            </p:stCondLst>
                            <p:childTnLst>
                              <p:par>
                                <p:cTn id="45" presetID="32" presetClass="emph" presetSubtype="0" fill="hold" nodeType="clickEffect">
                                  <p:stCondLst>
                                    <p:cond delay="0"/>
                                  </p:stCondLst>
                                  <p:childTnLst>
                                    <p:animRot by="120000">
                                      <p:cBhvr>
                                        <p:cTn id="46" dur="100" fill="hold">
                                          <p:stCondLst>
                                            <p:cond delay="0"/>
                                          </p:stCondLst>
                                        </p:cTn>
                                        <p:tgtEl>
                                          <p:spTgt spid="15"/>
                                        </p:tgtEl>
                                        <p:attrNameLst>
                                          <p:attrName>r</p:attrName>
                                        </p:attrNameLst>
                                      </p:cBhvr>
                                    </p:animRot>
                                    <p:animRot by="-240000">
                                      <p:cBhvr>
                                        <p:cTn id="47" dur="200" fill="hold">
                                          <p:stCondLst>
                                            <p:cond delay="200"/>
                                          </p:stCondLst>
                                        </p:cTn>
                                        <p:tgtEl>
                                          <p:spTgt spid="15"/>
                                        </p:tgtEl>
                                        <p:attrNameLst>
                                          <p:attrName>r</p:attrName>
                                        </p:attrNameLst>
                                      </p:cBhvr>
                                    </p:animRot>
                                    <p:animRot by="240000">
                                      <p:cBhvr>
                                        <p:cTn id="48" dur="200" fill="hold">
                                          <p:stCondLst>
                                            <p:cond delay="400"/>
                                          </p:stCondLst>
                                        </p:cTn>
                                        <p:tgtEl>
                                          <p:spTgt spid="15"/>
                                        </p:tgtEl>
                                        <p:attrNameLst>
                                          <p:attrName>r</p:attrName>
                                        </p:attrNameLst>
                                      </p:cBhvr>
                                    </p:animRot>
                                    <p:animRot by="-240000">
                                      <p:cBhvr>
                                        <p:cTn id="49" dur="200" fill="hold">
                                          <p:stCondLst>
                                            <p:cond delay="600"/>
                                          </p:stCondLst>
                                        </p:cTn>
                                        <p:tgtEl>
                                          <p:spTgt spid="15"/>
                                        </p:tgtEl>
                                        <p:attrNameLst>
                                          <p:attrName>r</p:attrName>
                                        </p:attrNameLst>
                                      </p:cBhvr>
                                    </p:animRot>
                                    <p:animRot by="120000">
                                      <p:cBhvr>
                                        <p:cTn id="50"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5"/>
                  </p:tgtEl>
                </p:cond>
              </p:nextCondLst>
            </p:seq>
          </p:childTnLst>
        </p:cTn>
      </p:par>
    </p:tnLst>
    <p:bldLst>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7559" y="2320107"/>
            <a:ext cx="1066077" cy="1999190"/>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75939" y="2320107"/>
            <a:ext cx="1066077" cy="1999190"/>
          </a:xfrm>
          <a:prstGeom prst="rect">
            <a:avLst/>
          </a:prstGeom>
        </p:spPr>
      </p:pic>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1258" y="2320107"/>
            <a:ext cx="1066077" cy="1999190"/>
          </a:xfrm>
          <a:prstGeom prst="rect">
            <a:avLst/>
          </a:prstGeom>
        </p:spPr>
      </p:pic>
      <p:sp>
        <p:nvSpPr>
          <p:cNvPr id="9" name="TextBox 8"/>
          <p:cNvSpPr txBox="1"/>
          <p:nvPr/>
        </p:nvSpPr>
        <p:spPr>
          <a:xfrm>
            <a:off x="4279115" y="2320109"/>
            <a:ext cx="508938"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3861" y="2320110"/>
            <a:ext cx="1066077" cy="1999190"/>
          </a:xfrm>
          <a:prstGeom prst="rect">
            <a:avLst/>
          </a:prstGeom>
        </p:spPr>
      </p:pic>
      <p:sp>
        <p:nvSpPr>
          <p:cNvPr id="19" name="Content Placeholder 2">
            <a:extLst>
              <a:ext uri="{FF2B5EF4-FFF2-40B4-BE49-F238E27FC236}">
                <a16:creationId xmlns:a16="http://schemas.microsoft.com/office/drawing/2014/main" id="{FA41E75F-DA3F-AD44-BD29-53B147E38105}"/>
              </a:ext>
            </a:extLst>
          </p:cNvPr>
          <p:cNvSpPr txBox="1">
            <a:spLocks/>
          </p:cNvSpPr>
          <p:nvPr/>
        </p:nvSpPr>
        <p:spPr>
          <a:xfrm>
            <a:off x="714822" y="1026088"/>
            <a:ext cx="6394638" cy="4463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1218804">
              <a:spcBef>
                <a:spcPts val="1333"/>
              </a:spcBef>
            </a:pPr>
            <a:r>
              <a:rPr lang="en-GB" sz="3200" b="1" dirty="0" err="1">
                <a:solidFill>
                  <a:srgbClr val="002060"/>
                </a:solidFill>
                <a:latin typeface="Calibri" panose="020F0502020204030204" pitchFamily="34" charset="0"/>
                <a:cs typeface="Lato Heavy" panose="020F0502020204030203" pitchFamily="34" charset="0"/>
              </a:rPr>
              <a:t>Đếm</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rồi</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nhặt</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cà</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rốt</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đã</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tô</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màu</a:t>
            </a:r>
            <a:endParaRPr lang="en-GB" sz="3200" b="1" dirty="0">
              <a:solidFill>
                <a:srgbClr val="002060"/>
              </a:solidFill>
              <a:latin typeface="Calibri" panose="020F0502020204030204" pitchFamily="34" charset="0"/>
              <a:cs typeface="Lato Heavy" panose="020F0502020204030203" pitchFamily="34" charset="0"/>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9182" y="2320108"/>
            <a:ext cx="1066077" cy="199919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4" y="3079770"/>
            <a:ext cx="3396639" cy="1675308"/>
          </a:xfrm>
          <a:prstGeom prst="rect">
            <a:avLst/>
          </a:prstGeom>
        </p:spPr>
      </p:pic>
      <p:sp>
        <p:nvSpPr>
          <p:cNvPr id="16" name="Rounded Rectangle 15"/>
          <p:cNvSpPr/>
          <p:nvPr/>
        </p:nvSpPr>
        <p:spPr>
          <a:xfrm>
            <a:off x="1391231" y="396492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17" name="Rounded Rectangle 16"/>
          <p:cNvSpPr/>
          <p:nvPr/>
        </p:nvSpPr>
        <p:spPr>
          <a:xfrm>
            <a:off x="1391231" y="3964925"/>
            <a:ext cx="1362263" cy="13622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402"/>
            <a:r>
              <a:rPr lang="en-GB" sz="5999" b="1" dirty="0">
                <a:solidFill>
                  <a:prstClr val="white"/>
                </a:solidFill>
                <a:latin typeface="Calibri" panose="020F0502020204030204"/>
              </a:rPr>
              <a:t>5</a:t>
            </a:r>
          </a:p>
        </p:txBody>
      </p:sp>
      <p:sp>
        <p:nvSpPr>
          <p:cNvPr id="18" name="Action Button: Home 17">
            <a:hlinkClick r:id="rId4" action="ppaction://hlinksldjump" highlightClick="1"/>
          </p:cNvPr>
          <p:cNvSpPr/>
          <p:nvPr/>
        </p:nvSpPr>
        <p:spPr>
          <a:xfrm>
            <a:off x="11214296" y="5929579"/>
            <a:ext cx="630402" cy="63941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Tree>
    <p:extLst>
      <p:ext uri="{BB962C8B-B14F-4D97-AF65-F5344CB8AC3E}">
        <p14:creationId xmlns:p14="http://schemas.microsoft.com/office/powerpoint/2010/main" val="309041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37" presetClass="path" presetSubtype="0" accel="50000" decel="50000" fill="hold" nodeType="clickEffect">
                                  <p:stCondLst>
                                    <p:cond delay="0"/>
                                  </p:stCondLst>
                                  <p:childTnLst>
                                    <p:animMotion origin="layout" path="M 3.2211E-6 -1.2959E-6 L -0.09441 -0.06757 C -0.1142 -0.08269 -0.1437 -0.09071 -0.1746 -0.09071 C -0.21 -0.09071 -0.23811 -0.08269 -0.25773 -0.06757 L -0.35214 -1.2959E-6 " pathEditMode="relative" rAng="0" ptsTypes="AAAAA">
                                      <p:cBhvr>
                                        <p:cTn id="6" dur="2000" fill="hold"/>
                                        <p:tgtEl>
                                          <p:spTgt spid="4"/>
                                        </p:tgtEl>
                                        <p:attrNameLst>
                                          <p:attrName>ppt_x</p:attrName>
                                          <p:attrName>ppt_y</p:attrName>
                                        </p:attrNameLst>
                                      </p:cBhvr>
                                      <p:rCtr x="-17615" y="-4536"/>
                                    </p:animMotion>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37" presetClass="path" presetSubtype="0" accel="50000" decel="50000" fill="hold" nodeType="clickEffect">
                                  <p:stCondLst>
                                    <p:cond delay="0"/>
                                  </p:stCondLst>
                                  <p:childTnLst>
                                    <p:animMotion origin="layout" path="M 2.34641E-6 -1.2959E-6 L -0.11541 -0.06757 C -0.13954 -0.08269 -0.17546 -0.09071 -0.2133 -0.09071 C -0.25651 -0.09071 -0.2907 -0.08269 -0.31465 -0.06757 L -0.42954 -1.2959E-6 " pathEditMode="relative" rAng="0" ptsTypes="AAAAA">
                                      <p:cBhvr>
                                        <p:cTn id="11" dur="2000" fill="hold"/>
                                        <p:tgtEl>
                                          <p:spTgt spid="11"/>
                                        </p:tgtEl>
                                        <p:attrNameLst>
                                          <p:attrName>ppt_x</p:attrName>
                                          <p:attrName>ppt_y</p:attrName>
                                        </p:attrNameLst>
                                      </p:cBhvr>
                                      <p:rCtr x="-21486" y="-4536"/>
                                    </p:animMotion>
                                  </p:child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37" presetClass="path" presetSubtype="0" accel="50000" decel="50000" fill="hold" nodeType="clickEffect">
                                  <p:stCondLst>
                                    <p:cond delay="0"/>
                                  </p:stCondLst>
                                  <p:childTnLst>
                                    <p:animMotion origin="layout" path="M -4.41166E-6 -1.2959E-6 L -0.15411 -0.06757 C -0.18622 -0.08269 -0.23429 -0.09071 -0.28445 -0.09071 C -0.34224 -0.09071 -0.38788 -0.08269 -0.41964 -0.06757 L -0.57306 -1.2959E-6 " pathEditMode="relative" rAng="0" ptsTypes="AAAAA">
                                      <p:cBhvr>
                                        <p:cTn id="24" dur="2000" fill="hold"/>
                                        <p:tgtEl>
                                          <p:spTgt spid="13"/>
                                        </p:tgtEl>
                                        <p:attrNameLst>
                                          <p:attrName>ppt_x</p:attrName>
                                          <p:attrName>ppt_y</p:attrName>
                                        </p:attrNameLst>
                                      </p:cBhvr>
                                      <p:rCtr x="-28653" y="-4536"/>
                                    </p:animMotion>
                                  </p:childTnLst>
                                </p:cTn>
                              </p:par>
                            </p:childTnLst>
                          </p:cTn>
                        </p:par>
                      </p:childTnLst>
                    </p:cTn>
                  </p:par>
                </p:childTnLst>
              </p:cTn>
              <p:nextCondLst>
                <p:cond evt="onClick" delay="0">
                  <p:tgtEl>
                    <p:spTgt spid="13"/>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37" presetClass="path" presetSubtype="0" accel="50000" decel="50000" fill="hold" nodeType="clickEffect">
                                  <p:stCondLst>
                                    <p:cond delay="0"/>
                                  </p:stCondLst>
                                  <p:childTnLst>
                                    <p:animMotion origin="layout" path="M 4.71364E-6 -1.2959E-6 L -0.16974 -0.06757 C -0.20514 -0.08269 -0.25807 -0.09071 -0.31326 -0.09071 C -0.37696 -0.09071 -0.42746 -0.08269 -0.46252 -0.06757 L -0.63173 -1.2959E-6 " pathEditMode="relative" rAng="0" ptsTypes="AAAAA">
                                      <p:cBhvr>
                                        <p:cTn id="29" dur="2000" fill="hold"/>
                                        <p:tgtEl>
                                          <p:spTgt spid="15"/>
                                        </p:tgtEl>
                                        <p:attrNameLst>
                                          <p:attrName>ppt_x</p:attrName>
                                          <p:attrName>ppt_y</p:attrName>
                                        </p:attrNameLst>
                                      </p:cBhvr>
                                      <p:rCtr x="-31586" y="-4536"/>
                                    </p:animMotion>
                                  </p:child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37" presetClass="path" presetSubtype="0" accel="50000" decel="50000" fill="hold" nodeType="clickEffect">
                                  <p:stCondLst>
                                    <p:cond delay="0"/>
                                  </p:stCondLst>
                                  <p:childTnLst>
                                    <p:animMotion origin="layout" path="M -2.80805E-6 -1.2959E-6 L -0.13103 -0.06757 C -0.15845 -0.08269 -0.19923 -0.09071 -0.24193 -0.09071 C -0.29104 -0.09071 -0.32974 -0.08269 -0.35682 -0.06757 L -0.48715 -1.2959E-6 " pathEditMode="relative" rAng="0" ptsTypes="AAAAA">
                                      <p:cBhvr>
                                        <p:cTn id="34" dur="2000" fill="hold"/>
                                        <p:tgtEl>
                                          <p:spTgt spid="14"/>
                                        </p:tgtEl>
                                        <p:attrNameLst>
                                          <p:attrName>ppt_x</p:attrName>
                                          <p:attrName>ppt_y</p:attrName>
                                        </p:attrNameLst>
                                      </p:cBhvr>
                                      <p:rCtr x="-24367" y="-4536"/>
                                    </p:animMotion>
                                  </p:childTnLst>
                                </p:cTn>
                              </p:par>
                            </p:childTnLst>
                          </p:cTn>
                        </p:par>
                      </p:childTnLst>
                    </p:cTn>
                  </p:par>
                </p:childTnLst>
              </p:cTn>
              <p:nextCondLst>
                <p:cond evt="onClick" delay="0">
                  <p:tgtEl>
                    <p:spTgt spid="14"/>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4279115" y="2320109"/>
            <a:ext cx="508938" cy="461537"/>
          </a:xfrm>
          <a:prstGeom prst="rect">
            <a:avLst/>
          </a:prstGeom>
          <a:noFill/>
        </p:spPr>
        <p:txBody>
          <a:bodyPr wrap="square" rtlCol="0">
            <a:spAutoFit/>
          </a:bodyPr>
          <a:lstStyle/>
          <a:p>
            <a:pPr defTabSz="609402"/>
            <a:r>
              <a:rPr lang="en-GB" sz="2399" dirty="0">
                <a:solidFill>
                  <a:prstClr val="black"/>
                </a:solidFill>
                <a:latin typeface="Calibri" panose="020F0502020204030204"/>
              </a:rPr>
              <a:t>g)</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98486" y="2320110"/>
            <a:ext cx="1315506" cy="2217777"/>
          </a:xfrm>
          <a:prstGeom prst="rect">
            <a:avLst/>
          </a:prstGeom>
        </p:spPr>
      </p:pic>
      <p:sp>
        <p:nvSpPr>
          <p:cNvPr id="19" name="Content Placeholder 2">
            <a:extLst>
              <a:ext uri="{FF2B5EF4-FFF2-40B4-BE49-F238E27FC236}">
                <a16:creationId xmlns:a16="http://schemas.microsoft.com/office/drawing/2014/main" id="{FA41E75F-DA3F-AD44-BD29-53B147E38105}"/>
              </a:ext>
            </a:extLst>
          </p:cNvPr>
          <p:cNvSpPr txBox="1">
            <a:spLocks/>
          </p:cNvSpPr>
          <p:nvPr/>
        </p:nvSpPr>
        <p:spPr>
          <a:xfrm>
            <a:off x="669102" y="639051"/>
            <a:ext cx="5823138" cy="4463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1218804">
              <a:spcBef>
                <a:spcPts val="1333"/>
              </a:spcBef>
            </a:pPr>
            <a:r>
              <a:rPr lang="en-GB" sz="3200" b="1" dirty="0" err="1">
                <a:solidFill>
                  <a:srgbClr val="002060"/>
                </a:solidFill>
                <a:latin typeface="Calibri" panose="020F0502020204030204" pitchFamily="34" charset="0"/>
                <a:cs typeface="Lato Heavy" panose="020F0502020204030203" pitchFamily="34" charset="0"/>
              </a:rPr>
              <a:t>Đếm</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rồi</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nhặt</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cà</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rốt</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đã</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tô</a:t>
            </a:r>
            <a:r>
              <a:rPr lang="en-GB" sz="3200" b="1" dirty="0">
                <a:solidFill>
                  <a:srgbClr val="002060"/>
                </a:solidFill>
                <a:latin typeface="Calibri" panose="020F0502020204030204" pitchFamily="34" charset="0"/>
                <a:cs typeface="Lato Heavy" panose="020F0502020204030203" pitchFamily="34" charset="0"/>
              </a:rPr>
              <a:t> </a:t>
            </a:r>
            <a:r>
              <a:rPr lang="en-GB" sz="3200" b="1" dirty="0" err="1">
                <a:solidFill>
                  <a:srgbClr val="002060"/>
                </a:solidFill>
                <a:latin typeface="Calibri" panose="020F0502020204030204" pitchFamily="34" charset="0"/>
                <a:cs typeface="Lato Heavy" panose="020F0502020204030203" pitchFamily="34" charset="0"/>
              </a:rPr>
              <a:t>màu</a:t>
            </a:r>
            <a:endParaRPr lang="en-GB" sz="3200" b="1" dirty="0">
              <a:solidFill>
                <a:srgbClr val="002060"/>
              </a:solidFill>
              <a:latin typeface="Calibri" panose="020F0502020204030204" pitchFamily="34" charset="0"/>
              <a:cs typeface="Lato Heavy" panose="020F0502020204030203" pitchFamily="34" charset="0"/>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3991" y="2320110"/>
            <a:ext cx="1315506" cy="2217777"/>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4" y="3079770"/>
            <a:ext cx="3396639" cy="1675308"/>
          </a:xfrm>
          <a:prstGeom prst="rect">
            <a:avLst/>
          </a:prstGeom>
        </p:spPr>
      </p:pic>
      <p:sp>
        <p:nvSpPr>
          <p:cNvPr id="16" name="Rounded Rectangle 15"/>
          <p:cNvSpPr/>
          <p:nvPr/>
        </p:nvSpPr>
        <p:spPr>
          <a:xfrm>
            <a:off x="1391231" y="396492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17" name="Rounded Rectangle 16"/>
          <p:cNvSpPr/>
          <p:nvPr/>
        </p:nvSpPr>
        <p:spPr>
          <a:xfrm>
            <a:off x="1391231" y="3964925"/>
            <a:ext cx="1362263" cy="13622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09402"/>
            <a:r>
              <a:rPr lang="en-GB" sz="5865" b="1" dirty="0">
                <a:solidFill>
                  <a:prstClr val="white"/>
                </a:solidFill>
                <a:latin typeface="Calibri" panose="020F0502020204030204"/>
              </a:rPr>
              <a:t>0</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2980" y="2320109"/>
            <a:ext cx="1315506" cy="2217777"/>
          </a:xfrm>
          <a:prstGeom prst="rect">
            <a:avLst/>
          </a:prstGeom>
        </p:spPr>
      </p:pic>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9764" y="2320108"/>
            <a:ext cx="1315506" cy="2217777"/>
          </a:xfrm>
          <a:prstGeom prst="rect">
            <a:avLst/>
          </a:prstGeom>
        </p:spPr>
      </p:pic>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4258" y="2320108"/>
            <a:ext cx="1315506" cy="2217777"/>
          </a:xfrm>
          <a:prstGeom prst="rect">
            <a:avLst/>
          </a:prstGeom>
        </p:spPr>
      </p:pic>
      <p:sp>
        <p:nvSpPr>
          <p:cNvPr id="20" name="Action Button: Home 19">
            <a:hlinkClick r:id="rId4" action="ppaction://hlinksldjump" highlightClick="1"/>
          </p:cNvPr>
          <p:cNvSpPr/>
          <p:nvPr/>
        </p:nvSpPr>
        <p:spPr>
          <a:xfrm>
            <a:off x="11214296" y="5929579"/>
            <a:ext cx="630402" cy="63941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endParaRPr lang="en-GB" sz="1350">
              <a:solidFill>
                <a:prstClr val="white"/>
              </a:solidFill>
              <a:latin typeface="Calibri" panose="020F0502020204030204"/>
            </a:endParaRPr>
          </a:p>
        </p:txBody>
      </p:sp>
      <p:sp>
        <p:nvSpPr>
          <p:cNvPr id="21" name="Cloud Callout 20"/>
          <p:cNvSpPr/>
          <p:nvPr/>
        </p:nvSpPr>
        <p:spPr>
          <a:xfrm>
            <a:off x="957214" y="1244941"/>
            <a:ext cx="3016655" cy="1675308"/>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800" dirty="0" err="1">
                <a:solidFill>
                  <a:srgbClr val="002060"/>
                </a:solidFill>
                <a:latin typeface="Calibri" panose="020F0502020204030204"/>
              </a:rPr>
              <a:t>Không</a:t>
            </a:r>
            <a:r>
              <a:rPr lang="en-GB" sz="2800" dirty="0">
                <a:solidFill>
                  <a:srgbClr val="002060"/>
                </a:solidFill>
                <a:latin typeface="Calibri" panose="020F0502020204030204"/>
              </a:rPr>
              <a:t> </a:t>
            </a:r>
            <a:r>
              <a:rPr lang="en-GB" sz="2800" dirty="0" err="1">
                <a:solidFill>
                  <a:srgbClr val="002060"/>
                </a:solidFill>
                <a:latin typeface="Calibri" panose="020F0502020204030204"/>
              </a:rPr>
              <a:t>có</a:t>
            </a:r>
            <a:r>
              <a:rPr lang="en-GB" sz="2800" dirty="0">
                <a:solidFill>
                  <a:srgbClr val="002060"/>
                </a:solidFill>
                <a:latin typeface="Calibri" panose="020F0502020204030204"/>
              </a:rPr>
              <a:t> </a:t>
            </a:r>
            <a:r>
              <a:rPr lang="en-GB" sz="2800" dirty="0" err="1">
                <a:solidFill>
                  <a:srgbClr val="002060"/>
                </a:solidFill>
                <a:latin typeface="Calibri" panose="020F0502020204030204"/>
              </a:rPr>
              <a:t>củ</a:t>
            </a:r>
            <a:r>
              <a:rPr lang="en-GB" sz="2800" dirty="0">
                <a:solidFill>
                  <a:srgbClr val="002060"/>
                </a:solidFill>
                <a:latin typeface="Calibri" panose="020F0502020204030204"/>
              </a:rPr>
              <a:t> </a:t>
            </a:r>
            <a:r>
              <a:rPr lang="en-GB" sz="2800" dirty="0" err="1">
                <a:solidFill>
                  <a:srgbClr val="002060"/>
                </a:solidFill>
                <a:latin typeface="Calibri" panose="020F0502020204030204"/>
              </a:rPr>
              <a:t>cà</a:t>
            </a:r>
            <a:r>
              <a:rPr lang="en-GB" sz="2800" dirty="0">
                <a:solidFill>
                  <a:srgbClr val="002060"/>
                </a:solidFill>
                <a:latin typeface="Calibri" panose="020F0502020204030204"/>
              </a:rPr>
              <a:t> </a:t>
            </a:r>
            <a:r>
              <a:rPr lang="en-GB" sz="2800" dirty="0" err="1">
                <a:solidFill>
                  <a:srgbClr val="002060"/>
                </a:solidFill>
                <a:latin typeface="Calibri" panose="020F0502020204030204"/>
              </a:rPr>
              <a:t>rốt</a:t>
            </a:r>
            <a:r>
              <a:rPr lang="en-GB" sz="2800" dirty="0">
                <a:solidFill>
                  <a:srgbClr val="002060"/>
                </a:solidFill>
                <a:latin typeface="Calibri" panose="020F0502020204030204"/>
              </a:rPr>
              <a:t> </a:t>
            </a:r>
            <a:r>
              <a:rPr lang="en-GB" sz="2800" dirty="0" err="1">
                <a:solidFill>
                  <a:srgbClr val="002060"/>
                </a:solidFill>
                <a:latin typeface="Calibri" panose="020F0502020204030204"/>
              </a:rPr>
              <a:t>đã</a:t>
            </a:r>
            <a:r>
              <a:rPr lang="en-GB" sz="2800" dirty="0">
                <a:solidFill>
                  <a:srgbClr val="002060"/>
                </a:solidFill>
                <a:latin typeface="Calibri" panose="020F0502020204030204"/>
              </a:rPr>
              <a:t> </a:t>
            </a:r>
            <a:r>
              <a:rPr lang="en-GB" sz="2800" dirty="0" err="1">
                <a:solidFill>
                  <a:srgbClr val="002060"/>
                </a:solidFill>
                <a:latin typeface="Calibri" panose="020F0502020204030204"/>
              </a:rPr>
              <a:t>tô</a:t>
            </a:r>
            <a:r>
              <a:rPr lang="en-GB" sz="2800" dirty="0">
                <a:solidFill>
                  <a:srgbClr val="002060"/>
                </a:solidFill>
                <a:latin typeface="Calibri" panose="020F0502020204030204"/>
              </a:rPr>
              <a:t> </a:t>
            </a:r>
            <a:r>
              <a:rPr lang="en-GB" sz="2800" dirty="0" err="1">
                <a:solidFill>
                  <a:srgbClr val="002060"/>
                </a:solidFill>
                <a:latin typeface="Calibri" panose="020F0502020204030204"/>
              </a:rPr>
              <a:t>màu</a:t>
            </a:r>
            <a:r>
              <a:rPr lang="en-GB" sz="2800" dirty="0">
                <a:solidFill>
                  <a:srgbClr val="002060"/>
                </a:solidFill>
                <a:latin typeface="Calibri" panose="020F0502020204030204"/>
              </a:rPr>
              <a:t> </a:t>
            </a:r>
            <a:r>
              <a:rPr lang="en-GB" sz="2800" dirty="0" err="1">
                <a:solidFill>
                  <a:srgbClr val="002060"/>
                </a:solidFill>
                <a:latin typeface="Calibri" panose="020F0502020204030204"/>
              </a:rPr>
              <a:t>nào</a:t>
            </a:r>
            <a:endParaRPr lang="en-GB" sz="2800" dirty="0">
              <a:solidFill>
                <a:srgbClr val="002060"/>
              </a:solidFill>
              <a:latin typeface="Calibri" panose="020F0502020204030204"/>
            </a:endParaRPr>
          </a:p>
        </p:txBody>
      </p:sp>
    </p:spTree>
    <p:extLst>
      <p:ext uri="{BB962C8B-B14F-4D97-AF65-F5344CB8AC3E}">
        <p14:creationId xmlns:p14="http://schemas.microsoft.com/office/powerpoint/2010/main" val="180207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nodeType="clickEffect">
                                  <p:stCondLst>
                                    <p:cond delay="0"/>
                                  </p:stCondLst>
                                  <p:childTnLst>
                                    <p:animRot by="120000">
                                      <p:cBhvr>
                                        <p:cTn id="15" dur="100" fill="hold">
                                          <p:stCondLst>
                                            <p:cond delay="0"/>
                                          </p:stCondLst>
                                        </p:cTn>
                                        <p:tgtEl>
                                          <p:spTgt spid="14"/>
                                        </p:tgtEl>
                                        <p:attrNameLst>
                                          <p:attrName>r</p:attrName>
                                        </p:attrNameLst>
                                      </p:cBhvr>
                                    </p:animRot>
                                    <p:animRot by="-240000">
                                      <p:cBhvr>
                                        <p:cTn id="16" dur="200" fill="hold">
                                          <p:stCondLst>
                                            <p:cond delay="200"/>
                                          </p:stCondLst>
                                        </p:cTn>
                                        <p:tgtEl>
                                          <p:spTgt spid="14"/>
                                        </p:tgtEl>
                                        <p:attrNameLst>
                                          <p:attrName>r</p:attrName>
                                        </p:attrNameLst>
                                      </p:cBhvr>
                                    </p:animRot>
                                    <p:animRot by="240000">
                                      <p:cBhvr>
                                        <p:cTn id="17" dur="200" fill="hold">
                                          <p:stCondLst>
                                            <p:cond delay="400"/>
                                          </p:stCondLst>
                                        </p:cTn>
                                        <p:tgtEl>
                                          <p:spTgt spid="14"/>
                                        </p:tgtEl>
                                        <p:attrNameLst>
                                          <p:attrName>r</p:attrName>
                                        </p:attrNameLst>
                                      </p:cBhvr>
                                    </p:animRot>
                                    <p:animRot by="-240000">
                                      <p:cBhvr>
                                        <p:cTn id="18" dur="200" fill="hold">
                                          <p:stCondLst>
                                            <p:cond delay="600"/>
                                          </p:stCondLst>
                                        </p:cTn>
                                        <p:tgtEl>
                                          <p:spTgt spid="14"/>
                                        </p:tgtEl>
                                        <p:attrNameLst>
                                          <p:attrName>r</p:attrName>
                                        </p:attrNameLst>
                                      </p:cBhvr>
                                    </p:animRot>
                                    <p:animRot by="120000">
                                      <p:cBhvr>
                                        <p:cTn id="19"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1000"/>
                                        <p:tgtEl>
                                          <p:spTgt spid="21"/>
                                        </p:tgtEl>
                                      </p:cBhvr>
                                    </p:animEffect>
                                  </p:child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3"/>
                    </p:tgtEl>
                  </p:cond>
                </p:stCondLst>
                <p:endSync evt="end" delay="0">
                  <p:rtn val="all"/>
                </p:endSync>
                <p:childTnLst>
                  <p:par>
                    <p:cTn id="32" fill="hold">
                      <p:stCondLst>
                        <p:cond delay="0"/>
                      </p:stCondLst>
                      <p:childTnLst>
                        <p:par>
                          <p:cTn id="33" fill="hold">
                            <p:stCondLst>
                              <p:cond delay="0"/>
                            </p:stCondLst>
                            <p:childTnLst>
                              <p:par>
                                <p:cTn id="34" presetID="32" presetClass="emph" presetSubtype="0" fill="hold" nodeType="click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cTn>
                              </p:par>
                            </p:childTnLst>
                          </p:cTn>
                        </p:par>
                      </p:childTnLst>
                    </p:cTn>
                  </p:par>
                </p:childTnLst>
              </p:cTn>
              <p:nextCondLst>
                <p:cond evt="onClick" delay="0">
                  <p:tgtEl>
                    <p:spTgt spid="13"/>
                  </p:tgtEl>
                </p:cond>
              </p:nextCondLst>
            </p:seq>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32" presetClass="emph" presetSubtype="0" fill="hold" nodeType="clickEffect">
                                  <p:stCondLst>
                                    <p:cond delay="0"/>
                                  </p:stCondLst>
                                  <p:childTnLst>
                                    <p:animRot by="120000">
                                      <p:cBhvr>
                                        <p:cTn id="44" dur="100" fill="hold">
                                          <p:stCondLst>
                                            <p:cond delay="0"/>
                                          </p:stCondLst>
                                        </p:cTn>
                                        <p:tgtEl>
                                          <p:spTgt spid="15"/>
                                        </p:tgtEl>
                                        <p:attrNameLst>
                                          <p:attrName>r</p:attrName>
                                        </p:attrNameLst>
                                      </p:cBhvr>
                                    </p:animRot>
                                    <p:animRot by="-240000">
                                      <p:cBhvr>
                                        <p:cTn id="45" dur="200" fill="hold">
                                          <p:stCondLst>
                                            <p:cond delay="200"/>
                                          </p:stCondLst>
                                        </p:cTn>
                                        <p:tgtEl>
                                          <p:spTgt spid="15"/>
                                        </p:tgtEl>
                                        <p:attrNameLst>
                                          <p:attrName>r</p:attrName>
                                        </p:attrNameLst>
                                      </p:cBhvr>
                                    </p:animRot>
                                    <p:animRot by="240000">
                                      <p:cBhvr>
                                        <p:cTn id="46" dur="200" fill="hold">
                                          <p:stCondLst>
                                            <p:cond delay="400"/>
                                          </p:stCondLst>
                                        </p:cTn>
                                        <p:tgtEl>
                                          <p:spTgt spid="15"/>
                                        </p:tgtEl>
                                        <p:attrNameLst>
                                          <p:attrName>r</p:attrName>
                                        </p:attrNameLst>
                                      </p:cBhvr>
                                    </p:animRot>
                                    <p:animRot by="-240000">
                                      <p:cBhvr>
                                        <p:cTn id="47" dur="200" fill="hold">
                                          <p:stCondLst>
                                            <p:cond delay="600"/>
                                          </p:stCondLst>
                                        </p:cTn>
                                        <p:tgtEl>
                                          <p:spTgt spid="15"/>
                                        </p:tgtEl>
                                        <p:attrNameLst>
                                          <p:attrName>r</p:attrName>
                                        </p:attrNameLst>
                                      </p:cBhvr>
                                    </p:animRot>
                                    <p:animRot by="120000">
                                      <p:cBhvr>
                                        <p:cTn id="48"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5"/>
                  </p:tgtEl>
                </p:cond>
              </p:nextCondLst>
            </p:seq>
            <p:seq concurrent="1" nextAc="seek">
              <p:cTn id="49" restart="whenNotActive" fill="hold" evtFilter="cancelBubble" nodeType="interactiveSeq">
                <p:stCondLst>
                  <p:cond evt="onClick" delay="0">
                    <p:tgtEl>
                      <p:spTgt spid="18"/>
                    </p:tgtEl>
                  </p:cond>
                </p:stCondLst>
                <p:endSync evt="end" delay="0">
                  <p:rtn val="all"/>
                </p:endSync>
                <p:childTnLst>
                  <p:par>
                    <p:cTn id="50" fill="hold">
                      <p:stCondLst>
                        <p:cond delay="0"/>
                      </p:stCondLst>
                      <p:childTnLst>
                        <p:par>
                          <p:cTn id="51" fill="hold">
                            <p:stCondLst>
                              <p:cond delay="0"/>
                            </p:stCondLst>
                            <p:childTnLst>
                              <p:par>
                                <p:cTn id="52" presetID="32" presetClass="emph" presetSubtype="0" fill="hold" nodeType="clickEffect">
                                  <p:stCondLst>
                                    <p:cond delay="0"/>
                                  </p:stCondLst>
                                  <p:childTnLst>
                                    <p:animRot by="120000">
                                      <p:cBhvr>
                                        <p:cTn id="53" dur="100" fill="hold">
                                          <p:stCondLst>
                                            <p:cond delay="0"/>
                                          </p:stCondLst>
                                        </p:cTn>
                                        <p:tgtEl>
                                          <p:spTgt spid="18"/>
                                        </p:tgtEl>
                                        <p:attrNameLst>
                                          <p:attrName>r</p:attrName>
                                        </p:attrNameLst>
                                      </p:cBhvr>
                                    </p:animRot>
                                    <p:animRot by="-240000">
                                      <p:cBhvr>
                                        <p:cTn id="54" dur="200" fill="hold">
                                          <p:stCondLst>
                                            <p:cond delay="200"/>
                                          </p:stCondLst>
                                        </p:cTn>
                                        <p:tgtEl>
                                          <p:spTgt spid="18"/>
                                        </p:tgtEl>
                                        <p:attrNameLst>
                                          <p:attrName>r</p:attrName>
                                        </p:attrNameLst>
                                      </p:cBhvr>
                                    </p:animRot>
                                    <p:animRot by="240000">
                                      <p:cBhvr>
                                        <p:cTn id="55" dur="200" fill="hold">
                                          <p:stCondLst>
                                            <p:cond delay="400"/>
                                          </p:stCondLst>
                                        </p:cTn>
                                        <p:tgtEl>
                                          <p:spTgt spid="18"/>
                                        </p:tgtEl>
                                        <p:attrNameLst>
                                          <p:attrName>r</p:attrName>
                                        </p:attrNameLst>
                                      </p:cBhvr>
                                    </p:animRot>
                                    <p:animRot by="-240000">
                                      <p:cBhvr>
                                        <p:cTn id="56" dur="200" fill="hold">
                                          <p:stCondLst>
                                            <p:cond delay="600"/>
                                          </p:stCondLst>
                                        </p:cTn>
                                        <p:tgtEl>
                                          <p:spTgt spid="18"/>
                                        </p:tgtEl>
                                        <p:attrNameLst>
                                          <p:attrName>r</p:attrName>
                                        </p:attrNameLst>
                                      </p:cBhvr>
                                    </p:animRot>
                                    <p:animRot by="120000">
                                      <p:cBhvr>
                                        <p:cTn id="57" dur="200" fill="hold">
                                          <p:stCondLst>
                                            <p:cond delay="800"/>
                                          </p:stCondLst>
                                        </p:cTn>
                                        <p:tgtEl>
                                          <p:spTgt spid="18"/>
                                        </p:tgtEl>
                                        <p:attrNameLst>
                                          <p:attrName>r</p:attrName>
                                        </p:attrNameLst>
                                      </p:cBhvr>
                                    </p:animRot>
                                  </p:childTnLst>
                                </p:cTn>
                              </p:par>
                            </p:childTnLst>
                          </p:cTn>
                        </p:par>
                      </p:childTnLst>
                    </p:cTn>
                  </p:par>
                </p:childTnLst>
              </p:cTn>
              <p:nextCondLst>
                <p:cond evt="onClick" delay="0">
                  <p:tgtEl>
                    <p:spTgt spid="18"/>
                  </p:tgtEl>
                </p:cond>
              </p:nextCondLst>
            </p:seq>
          </p:childTnLst>
        </p:cTn>
      </p:par>
    </p:tnLst>
    <p:bldLst>
      <p:bldP spid="17" grpId="0" animBg="1"/>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164426"/>
            <a:ext cx="6026174" cy="4519631"/>
          </a:xfrm>
          <a:prstGeom prst="rect">
            <a:avLst/>
          </a:prstGeom>
        </p:spPr>
      </p:pic>
      <p:sp>
        <p:nvSpPr>
          <p:cNvPr id="2" name="Content Placeholder 2">
            <a:extLst>
              <a:ext uri="{FF2B5EF4-FFF2-40B4-BE49-F238E27FC236}">
                <a16:creationId xmlns:a16="http://schemas.microsoft.com/office/drawing/2014/main" id="{FA41E75F-DA3F-AD44-BD29-53B147E38105}"/>
              </a:ext>
            </a:extLst>
          </p:cNvPr>
          <p:cNvSpPr txBox="1">
            <a:spLocks/>
          </p:cNvSpPr>
          <p:nvPr/>
        </p:nvSpPr>
        <p:spPr>
          <a:xfrm>
            <a:off x="3790702" y="398727"/>
            <a:ext cx="7336118" cy="4463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1218804">
              <a:spcBef>
                <a:spcPts val="1333"/>
              </a:spcBef>
            </a:pPr>
            <a:r>
              <a:rPr lang="en-GB" sz="3600" b="1" dirty="0">
                <a:solidFill>
                  <a:srgbClr val="002060"/>
                </a:solidFill>
                <a:latin typeface="Calibri" panose="020F0502020204030204" pitchFamily="34" charset="0"/>
                <a:cs typeface="Lato Heavy" panose="020F0502020204030203" pitchFamily="34" charset="0"/>
              </a:rPr>
              <a:t>4. </a:t>
            </a:r>
            <a:r>
              <a:rPr lang="en-GB" sz="3600" b="1" dirty="0" err="1">
                <a:solidFill>
                  <a:srgbClr val="002060"/>
                </a:solidFill>
                <a:latin typeface="Calibri" panose="020F0502020204030204" pitchFamily="34" charset="0"/>
                <a:cs typeface="Lato Heavy" panose="020F0502020204030203" pitchFamily="34" charset="0"/>
              </a:rPr>
              <a:t>Đưa</a:t>
            </a:r>
            <a:r>
              <a:rPr lang="en-GB" sz="3600" b="1" dirty="0">
                <a:solidFill>
                  <a:srgbClr val="002060"/>
                </a:solidFill>
                <a:latin typeface="Calibri" panose="020F0502020204030204" pitchFamily="34" charset="0"/>
                <a:cs typeface="Lato Heavy" panose="020F0502020204030203" pitchFamily="34" charset="0"/>
              </a:rPr>
              <a:t> </a:t>
            </a:r>
            <a:r>
              <a:rPr lang="en-GB" sz="3600" b="1" dirty="0" err="1">
                <a:solidFill>
                  <a:srgbClr val="002060"/>
                </a:solidFill>
                <a:latin typeface="Calibri" panose="020F0502020204030204" pitchFamily="34" charset="0"/>
                <a:cs typeface="Lato Heavy" panose="020F0502020204030203" pitchFamily="34" charset="0"/>
              </a:rPr>
              <a:t>các</a:t>
            </a:r>
            <a:r>
              <a:rPr lang="en-GB" sz="3600" b="1" dirty="0">
                <a:solidFill>
                  <a:srgbClr val="002060"/>
                </a:solidFill>
                <a:latin typeface="Calibri" panose="020F0502020204030204" pitchFamily="34" charset="0"/>
                <a:cs typeface="Lato Heavy" panose="020F0502020204030203" pitchFamily="34" charset="0"/>
              </a:rPr>
              <a:t> </a:t>
            </a:r>
            <a:r>
              <a:rPr lang="en-GB" sz="3600" b="1" dirty="0" err="1">
                <a:solidFill>
                  <a:srgbClr val="002060"/>
                </a:solidFill>
                <a:latin typeface="Calibri" panose="020F0502020204030204" pitchFamily="34" charset="0"/>
                <a:cs typeface="Lato Heavy" panose="020F0502020204030203" pitchFamily="34" charset="0"/>
              </a:rPr>
              <a:t>chú</a:t>
            </a:r>
            <a:r>
              <a:rPr lang="en-GB" sz="3600" b="1" dirty="0">
                <a:solidFill>
                  <a:srgbClr val="002060"/>
                </a:solidFill>
                <a:latin typeface="Calibri" panose="020F0502020204030204" pitchFamily="34" charset="0"/>
                <a:cs typeface="Lato Heavy" panose="020F0502020204030203" pitchFamily="34" charset="0"/>
              </a:rPr>
              <a:t> </a:t>
            </a:r>
            <a:r>
              <a:rPr lang="en-GB" sz="3600" b="1" dirty="0" err="1">
                <a:solidFill>
                  <a:srgbClr val="002060"/>
                </a:solidFill>
                <a:latin typeface="Calibri" panose="020F0502020204030204" pitchFamily="34" charset="0"/>
                <a:cs typeface="Lato Heavy" panose="020F0502020204030203" pitchFamily="34" charset="0"/>
              </a:rPr>
              <a:t>gà</a:t>
            </a:r>
            <a:r>
              <a:rPr lang="en-GB" sz="3600" b="1" dirty="0">
                <a:solidFill>
                  <a:srgbClr val="002060"/>
                </a:solidFill>
                <a:latin typeface="Calibri" panose="020F0502020204030204" pitchFamily="34" charset="0"/>
                <a:cs typeface="Lato Heavy" panose="020F0502020204030203" pitchFamily="34" charset="0"/>
              </a:rPr>
              <a:t> </a:t>
            </a:r>
            <a:r>
              <a:rPr lang="en-GB" sz="3600" b="1" dirty="0" err="1">
                <a:solidFill>
                  <a:srgbClr val="002060"/>
                </a:solidFill>
                <a:latin typeface="Calibri" panose="020F0502020204030204" pitchFamily="34" charset="0"/>
                <a:cs typeface="Lato Heavy" panose="020F0502020204030203" pitchFamily="34" charset="0"/>
              </a:rPr>
              <a:t>có</a:t>
            </a:r>
            <a:r>
              <a:rPr lang="en-GB" sz="3600" b="1" dirty="0">
                <a:solidFill>
                  <a:srgbClr val="002060"/>
                </a:solidFill>
                <a:latin typeface="Calibri" panose="020F0502020204030204" pitchFamily="34" charset="0"/>
                <a:cs typeface="Lato Heavy" panose="020F0502020204030203" pitchFamily="34" charset="0"/>
              </a:rPr>
              <a:t> </a:t>
            </a:r>
            <a:r>
              <a:rPr lang="en-GB" sz="3600" b="1" dirty="0" err="1">
                <a:solidFill>
                  <a:srgbClr val="002060"/>
                </a:solidFill>
                <a:latin typeface="Calibri" panose="020F0502020204030204" pitchFamily="34" charset="0"/>
                <a:cs typeface="Lato Heavy" panose="020F0502020204030203" pitchFamily="34" charset="0"/>
              </a:rPr>
              <a:t>số</a:t>
            </a:r>
            <a:r>
              <a:rPr lang="en-GB" sz="3600" b="1" dirty="0">
                <a:solidFill>
                  <a:srgbClr val="002060"/>
                </a:solidFill>
                <a:latin typeface="Calibri" panose="020F0502020204030204" pitchFamily="34" charset="0"/>
                <a:cs typeface="Lato Heavy" panose="020F0502020204030203" pitchFamily="34" charset="0"/>
              </a:rPr>
              <a:t> 2 </a:t>
            </a:r>
            <a:r>
              <a:rPr lang="en-GB" sz="3600" b="1" dirty="0" err="1">
                <a:solidFill>
                  <a:srgbClr val="002060"/>
                </a:solidFill>
                <a:latin typeface="Calibri" panose="020F0502020204030204" pitchFamily="34" charset="0"/>
                <a:cs typeface="Lato Heavy" panose="020F0502020204030203" pitchFamily="34" charset="0"/>
              </a:rPr>
              <a:t>về</a:t>
            </a:r>
            <a:r>
              <a:rPr lang="en-GB" sz="3600" b="1" dirty="0">
                <a:solidFill>
                  <a:srgbClr val="002060"/>
                </a:solidFill>
                <a:latin typeface="Calibri" panose="020F0502020204030204" pitchFamily="34" charset="0"/>
                <a:cs typeface="Lato Heavy" panose="020F0502020204030203" pitchFamily="34" charset="0"/>
              </a:rPr>
              <a:t> </a:t>
            </a:r>
            <a:r>
              <a:rPr lang="en-GB" sz="3600" b="1" dirty="0" err="1">
                <a:solidFill>
                  <a:srgbClr val="002060"/>
                </a:solidFill>
                <a:latin typeface="Calibri" panose="020F0502020204030204" pitchFamily="34" charset="0"/>
                <a:cs typeface="Lato Heavy" panose="020F0502020204030203" pitchFamily="34" charset="0"/>
              </a:rPr>
              <a:t>chuồng</a:t>
            </a:r>
            <a:r>
              <a:rPr lang="en-GB" sz="3600" b="1" dirty="0">
                <a:solidFill>
                  <a:srgbClr val="002060"/>
                </a:solidFill>
                <a:latin typeface="Calibri" panose="020F0502020204030204" pitchFamily="34" charset="0"/>
                <a:cs typeface="Lato Heavy" panose="020F0502020204030203" pitchFamily="34" charset="0"/>
              </a:rPr>
              <a:t> </a:t>
            </a:r>
            <a:r>
              <a:rPr lang="en-GB" sz="3600" b="1" dirty="0" err="1">
                <a:solidFill>
                  <a:srgbClr val="002060"/>
                </a:solidFill>
                <a:latin typeface="Calibri" panose="020F0502020204030204" pitchFamily="34" charset="0"/>
                <a:cs typeface="Lato Heavy" panose="020F0502020204030203" pitchFamily="34" charset="0"/>
              </a:rPr>
              <a:t>và</a:t>
            </a:r>
            <a:r>
              <a:rPr lang="en-GB" sz="3600" b="1" dirty="0">
                <a:solidFill>
                  <a:srgbClr val="002060"/>
                </a:solidFill>
                <a:latin typeface="Calibri" panose="020F0502020204030204" pitchFamily="34" charset="0"/>
                <a:cs typeface="Lato Heavy" panose="020F0502020204030203" pitchFamily="34" charset="0"/>
              </a:rPr>
              <a:t> </a:t>
            </a:r>
            <a:r>
              <a:rPr lang="en-GB" sz="3600" b="1" dirty="0" err="1">
                <a:solidFill>
                  <a:srgbClr val="002060"/>
                </a:solidFill>
                <a:latin typeface="Calibri" panose="020F0502020204030204" pitchFamily="34" charset="0"/>
                <a:cs typeface="Lato Heavy" panose="020F0502020204030203" pitchFamily="34" charset="0"/>
              </a:rPr>
              <a:t>đếm</a:t>
            </a:r>
            <a:r>
              <a:rPr lang="en-GB" sz="3600" b="1" dirty="0">
                <a:solidFill>
                  <a:srgbClr val="002060"/>
                </a:solidFill>
                <a:latin typeface="Calibri" panose="020F0502020204030204" pitchFamily="34" charset="0"/>
                <a:cs typeface="Lato Heavy" panose="020F0502020204030203" pitchFamily="34" charset="0"/>
              </a:rPr>
              <a:t> </a:t>
            </a:r>
            <a:r>
              <a:rPr lang="en-GB" sz="3600" b="1" dirty="0" err="1">
                <a:solidFill>
                  <a:srgbClr val="002060"/>
                </a:solidFill>
                <a:latin typeface="Calibri" panose="020F0502020204030204" pitchFamily="34" charset="0"/>
                <a:cs typeface="Lato Heavy" panose="020F0502020204030203" pitchFamily="34" charset="0"/>
              </a:rPr>
              <a:t>chúng</a:t>
            </a:r>
            <a:endParaRPr lang="en-GB" sz="3600" b="1" dirty="0">
              <a:solidFill>
                <a:srgbClr val="002060"/>
              </a:solidFill>
              <a:latin typeface="Calibri" panose="020F0502020204030204" pitchFamily="34" charset="0"/>
              <a:cs typeface="Lato Heavy" panose="020F0502020204030203" pitchFamily="34" charset="0"/>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50919" r="70451"/>
          <a:stretch/>
        </p:blipFill>
        <p:spPr>
          <a:xfrm>
            <a:off x="4041321" y="3627444"/>
            <a:ext cx="2510953" cy="2360174"/>
          </a:xfrm>
          <a:prstGeom prst="rect">
            <a:avLst/>
          </a:prstGeom>
        </p:spPr>
      </p:pic>
      <p:sp>
        <p:nvSpPr>
          <p:cNvPr id="5" name="Rounded Rectangle 4"/>
          <p:cNvSpPr/>
          <p:nvPr/>
        </p:nvSpPr>
        <p:spPr>
          <a:xfrm>
            <a:off x="1565342" y="164344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2401" b="1" dirty="0" err="1">
                <a:solidFill>
                  <a:prstClr val="white"/>
                </a:solidFill>
                <a:latin typeface="Calibri" panose="020F0502020204030204"/>
              </a:rPr>
              <a:t>Đáp</a:t>
            </a:r>
            <a:r>
              <a:rPr lang="en-GB" sz="2401" b="1" dirty="0">
                <a:solidFill>
                  <a:prstClr val="white"/>
                </a:solidFill>
                <a:latin typeface="Calibri" panose="020F0502020204030204"/>
              </a:rPr>
              <a:t> </a:t>
            </a:r>
            <a:r>
              <a:rPr lang="en-GB" sz="2401" b="1" dirty="0" err="1">
                <a:solidFill>
                  <a:prstClr val="white"/>
                </a:solidFill>
                <a:latin typeface="Calibri" panose="020F0502020204030204"/>
              </a:rPr>
              <a:t>án</a:t>
            </a:r>
            <a:endParaRPr lang="en-GB" sz="2401" b="1" dirty="0">
              <a:solidFill>
                <a:prstClr val="white"/>
              </a:solidFill>
              <a:latin typeface="Calibri" panose="020F0502020204030204"/>
            </a:endParaRPr>
          </a:p>
        </p:txBody>
      </p:sp>
      <p:sp>
        <p:nvSpPr>
          <p:cNvPr id="6" name="Rounded Rectangle 5"/>
          <p:cNvSpPr/>
          <p:nvPr/>
        </p:nvSpPr>
        <p:spPr>
          <a:xfrm>
            <a:off x="1565342" y="1643445"/>
            <a:ext cx="1362263" cy="1362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r>
              <a:rPr lang="en-GB" sz="5999" b="1" dirty="0">
                <a:solidFill>
                  <a:prstClr val="white"/>
                </a:solidFill>
                <a:latin typeface="Calibri" panose="020F0502020204030204"/>
              </a:rPr>
              <a:t>3</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3665" t="5219" r="73884" b="67981"/>
          <a:stretch/>
        </p:blipFill>
        <p:spPr>
          <a:xfrm>
            <a:off x="5412860" y="1993439"/>
            <a:ext cx="1013643" cy="1234565"/>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4976" t="15515" r="51455" b="56839"/>
          <a:stretch/>
        </p:blipFill>
        <p:spPr>
          <a:xfrm>
            <a:off x="7114748" y="2449987"/>
            <a:ext cx="1225717" cy="141318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9310" t="73910" r="57919"/>
          <a:stretch/>
        </p:blipFill>
        <p:spPr>
          <a:xfrm>
            <a:off x="6482564" y="5054039"/>
            <a:ext cx="1112563" cy="1286184"/>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44794" t="57830" r="42594" b="16781"/>
          <a:stretch/>
        </p:blipFill>
        <p:spPr>
          <a:xfrm>
            <a:off x="7782487" y="4010607"/>
            <a:ext cx="1115955" cy="1271343"/>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70177" r="4042" b="54723"/>
          <a:stretch/>
        </p:blipFill>
        <p:spPr>
          <a:xfrm>
            <a:off x="9672833" y="1034905"/>
            <a:ext cx="2273116" cy="2259041"/>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44794" t="57830" r="42594" b="16781"/>
          <a:stretch/>
        </p:blipFill>
        <p:spPr>
          <a:xfrm>
            <a:off x="8902939" y="2667091"/>
            <a:ext cx="1115955" cy="1271343"/>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61636" t="69538" r="28546" b="4650"/>
          <a:stretch/>
        </p:blipFill>
        <p:spPr>
          <a:xfrm>
            <a:off x="8823404" y="5049118"/>
            <a:ext cx="975753" cy="1451733"/>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74567" t="55433"/>
          <a:stretch/>
        </p:blipFill>
        <p:spPr>
          <a:xfrm>
            <a:off x="9803655" y="3627443"/>
            <a:ext cx="2253291" cy="2234427"/>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0975" y="337348"/>
            <a:ext cx="2030996" cy="1015498"/>
          </a:xfrm>
          <a:prstGeom prst="rect">
            <a:avLst/>
          </a:prstGeom>
        </p:spPr>
      </p:pic>
    </p:spTree>
    <p:extLst>
      <p:ext uri="{BB962C8B-B14F-4D97-AF65-F5344CB8AC3E}">
        <p14:creationId xmlns:p14="http://schemas.microsoft.com/office/powerpoint/2010/main" val="3848517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2.53384E-6 -1.32058E-6 L 2.53384E-6 -1.32058E-6 C -0.00191 -0.00278 -0.00399 -0.00525 -0.00555 -0.00833 C -0.00677 -0.01049 -0.00729 -0.01389 -0.00885 -0.01543 C -0.00972 -0.01635 -0.01093 -0.01635 -0.01198 -0.01666 C -0.01666 -0.00864 -0.01441 -0.01173 -0.0184 -0.0071 C -0.02638 -0.00864 -0.02256 -0.0071 -0.0295 -0.01111 L -0.03176 -0.01265 C -0.03367 -0.01204 -0.03558 -0.01234 -0.03731 -0.01111 C -0.03888 -0.01049 -0.03992 -0.00802 -0.04131 -0.0071 C -0.04235 -0.00617 -0.04339 -0.00617 -0.04443 -0.00556 C -0.0453 -0.00525 -0.04599 -0.00463 -0.04686 -0.00432 C -0.04738 -0.00525 -0.04773 -0.00617 -0.04842 -0.0071 C -0.04912 -0.00772 -0.05016 -0.00772 -0.05085 -0.00833 C -0.05172 -0.00926 -0.05241 -0.01018 -0.05328 -0.01111 C -0.05484 -0.0108 -0.05658 -0.01111 -0.05797 -0.00988 C -0.05988 -0.00772 -0.06265 -0.00124 -0.06265 -0.00124 C -0.063 0.00062 -0.06387 0.00247 -0.06352 0.00432 C -0.06317 0.00555 -0.06196 0.00586 -0.06109 0.00555 C -0.05953 0.00524 -0.0564 0.00277 -0.0564 0.00277 C -0.05554 0.0037 -0.05467 0.00463 -0.05398 0.00555 C -0.05345 0.00648 -0.05311 0.00771 -0.05241 0.00833 C -0.05137 0.00956 -0.05033 0.01018 -0.04929 0.01141 C -0.03922 0.00771 -0.04998 0.01234 -0.04287 0.00709 C -0.04183 0.00617 -0.04079 0.00617 -0.03974 0.00555 C -0.03888 0.00524 -0.03818 0.00463 -0.03731 0.00432 C -0.03575 0.00463 -0.03419 0.00493 -0.03263 0.00555 C -0.03176 0.00586 -0.03107 0.00679 -0.0302 0.00709 C -0.02916 0.00771 -0.02812 0.00802 -0.02707 0.00833 C -0.02517 0.00802 -0.02326 0.00802 -0.02152 0.00709 C -0.02013 0.00617 -0.01857 0.00339 -0.01753 0.00154 C -0.0151 0.00216 -0.01198 0.00432 -0.00955 0.00154 C -0.00798 -0.00031 -0.00555 -0.00556 -0.00555 -0.00556 C -0.00451 -0.00525 -0.00347 -0.00494 -0.00243 -0.00432 C -0.00156 -0.0034 -0.00052 -0.00062 2.53384E-6 -1.32058E-6 Z " pathEditMode="relative" ptsTypes="AAAAAAAAAAAAAAAAAAAAAAAAAAAAAAAAAAA">
                                      <p:cBhvr>
                                        <p:cTn id="6" dur="5000" fill="hold"/>
                                        <p:tgtEl>
                                          <p:spTgt spid="7"/>
                                        </p:tgtEl>
                                        <p:attrNameLst>
                                          <p:attrName>ppt_x</p:attrName>
                                          <p:attrName>ppt_y</p:attrName>
                                        </p:attrNameLst>
                                      </p:cBhvr>
                                    </p:animMotion>
                                  </p:childTnLst>
                                </p:cTn>
                              </p:par>
                              <p:par>
                                <p:cTn id="7" presetID="0" presetClass="path" presetSubtype="0" repeatCount="indefinite" accel="50000" decel="50000" fill="hold" nodeType="withEffect">
                                  <p:stCondLst>
                                    <p:cond delay="0"/>
                                  </p:stCondLst>
                                  <p:childTnLst>
                                    <p:animMotion origin="layout" path="M 2.24575E-6 -8.02222E-7 L 2.24575E-6 -8.02222E-7 C -0.00868 -0.00339 -0.00747 -0.00432 -0.01753 -0.00154 L -0.02465 0.00278 L -0.02708 0.00401 C -0.02899 0.00371 -0.0309 0.0034 -0.03263 0.00278 C -0.03437 0.00216 -0.03749 -8.02222E-7 -0.03749 -8.02222E-7 C -0.03957 0.00031 -0.04166 0.00062 -0.04374 0.00124 C -0.04461 0.00155 -0.04565 0.00155 -0.04617 0.00278 C -0.04686 0.00432 -0.04669 0.00648 -0.04686 0.00833 C -0.04582 0.00926 -0.04495 0.01111 -0.04374 0.01111 C -0.04183 0.01142 -0.04009 0.00988 -0.03819 0.00988 C -0.0368 0.00988 -0.03558 0.0108 -0.03419 0.01111 C -0.03298 0.0145 -0.03263 0.01605 -0.03107 0.01821 C -0.03038 0.01944 -0.02951 0.02006 -0.02864 0.02129 C -0.02604 0.02068 -0.02326 0.02068 -0.02066 0.01975 C -0.01979 0.01944 -0.01927 0.01697 -0.0184 0.01697 C -0.01562 0.01666 -0.01302 0.0179 -0.01042 0.01821 C -0.00938 0.0179 -0.00781 0.01852 -0.00729 0.01697 C -0.00625 0.0145 -0.00677 0.01111 -0.00643 0.00833 C -0.00625 0.00679 -0.00625 0.00525 -0.00573 0.00401 C -0.00504 0.00309 -0.004 0.00309 -0.0033 0.00278 C -0.00035 -0.00061 -0.0007 0.00031 2.24575E-6 -8.02222E-7 Z " pathEditMode="relative" ptsTypes="AAAAAAAAAAAAAAAAAAAAAAA">
                                      <p:cBhvr>
                                        <p:cTn id="8" dur="3000" fill="hold"/>
                                        <p:tgtEl>
                                          <p:spTgt spid="8"/>
                                        </p:tgtEl>
                                        <p:attrNameLst>
                                          <p:attrName>ppt_x</p:attrName>
                                          <p:attrName>ppt_y</p:attrName>
                                        </p:attrNameLst>
                                      </p:cBhvr>
                                    </p:animMotion>
                                  </p:childTnLst>
                                </p:cTn>
                              </p:par>
                              <p:par>
                                <p:cTn id="9" presetID="0" presetClass="path" presetSubtype="0" repeatCount="indefinite" accel="50000" decel="50000" fill="hold" nodeType="withEffect">
                                  <p:stCondLst>
                                    <p:cond delay="0"/>
                                  </p:stCondLst>
                                  <p:childTnLst>
                                    <p:animMotion origin="layout" path="M 3.39813E-6 -5.16199E-6 L 3.39813E-6 -5.16199E-6 C 0.00208 -0.00124 0.00416 -0.00248 0.00624 -0.00402 C 0.00729 -0.00494 0.00833 -0.00618 0.00937 -0.0068 C 0.01805 -0.01235 0.00694 -0.00309 0.01579 -0.01081 C 0.01822 -0.0105 0.02048 -0.01019 0.02291 -0.00957 C 0.02377 -0.00926 0.02447 -0.00834 0.02534 -0.00834 C 0.03332 -0.00741 0.04113 -0.0071 0.04911 -0.0068 C 0.0505 -0.00618 0.05171 -0.00556 0.0531 -0.00525 C 0.05605 -0.00464 0.05935 -0.0068 0.06178 -0.00402 C 0.063 -0.00278 0.06126 0.00061 0.06109 0.00308 C 0.05154 0.00246 0.042 0.00277 0.03245 0.00154 C 0.03176 0.00154 0.03141 -0.00062 0.03089 -0.00124 C 0.02985 -0.00248 0.02881 -0.00309 0.02776 -0.00402 C 0.02638 -0.00371 0.02499 -0.00278 0.02377 -0.00278 C 0.01874 -0.00278 0.01371 -0.00371 0.00867 -0.00402 C 0.00729 -0.00402 0.00139 -0.00062 3.39813E-6 -5.16199E-6 Z " pathEditMode="relative" ptsTypes="AAAAAAAAAAAAAAAAA">
                                      <p:cBhvr>
                                        <p:cTn id="10" dur="5000" fill="hold"/>
                                        <p:tgtEl>
                                          <p:spTgt spid="9"/>
                                        </p:tgtEl>
                                        <p:attrNameLst>
                                          <p:attrName>ppt_x</p:attrName>
                                          <p:attrName>ppt_y</p:attrName>
                                        </p:attrNameLst>
                                      </p:cBhvr>
                                    </p:animMotion>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1"/>
                                        </p:tgtEl>
                                        <p:attrNameLst>
                                          <p:attrName>r</p:attrName>
                                        </p:attrNameLst>
                                      </p:cBhvr>
                                    </p:animRot>
                                    <p:animRot by="-240000">
                                      <p:cBhvr>
                                        <p:cTn id="13" dur="600" fill="hold">
                                          <p:stCondLst>
                                            <p:cond delay="600"/>
                                          </p:stCondLst>
                                        </p:cTn>
                                        <p:tgtEl>
                                          <p:spTgt spid="11"/>
                                        </p:tgtEl>
                                        <p:attrNameLst>
                                          <p:attrName>r</p:attrName>
                                        </p:attrNameLst>
                                      </p:cBhvr>
                                    </p:animRot>
                                    <p:animRot by="240000">
                                      <p:cBhvr>
                                        <p:cTn id="14" dur="600" fill="hold">
                                          <p:stCondLst>
                                            <p:cond delay="1200"/>
                                          </p:stCondLst>
                                        </p:cTn>
                                        <p:tgtEl>
                                          <p:spTgt spid="11"/>
                                        </p:tgtEl>
                                        <p:attrNameLst>
                                          <p:attrName>r</p:attrName>
                                        </p:attrNameLst>
                                      </p:cBhvr>
                                    </p:animRot>
                                    <p:animRot by="-240000">
                                      <p:cBhvr>
                                        <p:cTn id="15" dur="600" fill="hold">
                                          <p:stCondLst>
                                            <p:cond delay="1800"/>
                                          </p:stCondLst>
                                        </p:cTn>
                                        <p:tgtEl>
                                          <p:spTgt spid="11"/>
                                        </p:tgtEl>
                                        <p:attrNameLst>
                                          <p:attrName>r</p:attrName>
                                        </p:attrNameLst>
                                      </p:cBhvr>
                                    </p:animRot>
                                    <p:animRot by="120000">
                                      <p:cBhvr>
                                        <p:cTn id="16" dur="600" fill="hold">
                                          <p:stCondLst>
                                            <p:cond delay="2400"/>
                                          </p:stCondLst>
                                        </p:cTn>
                                        <p:tgtEl>
                                          <p:spTgt spid="11"/>
                                        </p:tgtEl>
                                        <p:attrNameLst>
                                          <p:attrName>r</p:attrName>
                                        </p:attrNameLst>
                                      </p:cBhvr>
                                    </p:animRot>
                                  </p:childTnLst>
                                </p:cTn>
                              </p:par>
                              <p:par>
                                <p:cTn id="17" presetID="0" presetClass="path" presetSubtype="0" repeatCount="indefinite" accel="50000" decel="50000" fill="hold" nodeType="withEffect">
                                  <p:stCondLst>
                                    <p:cond delay="0"/>
                                  </p:stCondLst>
                                  <p:childTnLst>
                                    <p:animMotion origin="layout" path="M 1.16973E-6 4.86887E-6 L 1.16973E-6 4.86887E-6 C -0.00712 -0.00155 -0.00937 -0.00155 -0.01666 -0.00432 C -0.01753 -0.00463 -0.0184 -0.00525 -0.01909 -0.00556 C -0.02048 -0.00525 -0.02187 -0.00525 -0.02308 -0.00432 C -0.02603 -0.00216 -0.02482 0.00463 -0.02378 0.00833 C -0.02343 0.00987 -0.02222 0.01018 -0.02152 0.01141 C -0.01892 0.0108 -0.01614 0.0108 -0.01354 0.00987 C -0.01198 0.00925 -0.01041 0.00802 -0.00885 0.00709 L -0.00642 0.00555 C -0.00382 0.00092 -0.00122 0.00092 1.16973E-6 4.86887E-6 Z " pathEditMode="relative" ptsTypes="AAAAAAAAAAA">
                                      <p:cBhvr>
                                        <p:cTn id="18" dur="5000" fill="hold"/>
                                        <p:tgtEl>
                                          <p:spTgt spid="14"/>
                                        </p:tgtEl>
                                        <p:attrNameLst>
                                          <p:attrName>ppt_x</p:attrName>
                                          <p:attrName>ppt_y</p:attrName>
                                        </p:attrNameLst>
                                      </p:cBhvr>
                                    </p:animMotion>
                                  </p:childTnLst>
                                </p:cTn>
                              </p:par>
                              <p:par>
                                <p:cTn id="19" presetID="32" presetClass="emph" presetSubtype="0" repeatCount="indefinite" fill="hold" nodeType="withEffect">
                                  <p:stCondLst>
                                    <p:cond delay="0"/>
                                  </p:stCondLst>
                                  <p:childTnLst>
                                    <p:animRot by="120000">
                                      <p:cBhvr>
                                        <p:cTn id="20" dur="300" fill="hold">
                                          <p:stCondLst>
                                            <p:cond delay="0"/>
                                          </p:stCondLst>
                                        </p:cTn>
                                        <p:tgtEl>
                                          <p:spTgt spid="13"/>
                                        </p:tgtEl>
                                        <p:attrNameLst>
                                          <p:attrName>r</p:attrName>
                                        </p:attrNameLst>
                                      </p:cBhvr>
                                    </p:animRot>
                                    <p:animRot by="-240000">
                                      <p:cBhvr>
                                        <p:cTn id="21" dur="600" fill="hold">
                                          <p:stCondLst>
                                            <p:cond delay="600"/>
                                          </p:stCondLst>
                                        </p:cTn>
                                        <p:tgtEl>
                                          <p:spTgt spid="13"/>
                                        </p:tgtEl>
                                        <p:attrNameLst>
                                          <p:attrName>r</p:attrName>
                                        </p:attrNameLst>
                                      </p:cBhvr>
                                    </p:animRot>
                                    <p:animRot by="240000">
                                      <p:cBhvr>
                                        <p:cTn id="22" dur="600" fill="hold">
                                          <p:stCondLst>
                                            <p:cond delay="1200"/>
                                          </p:stCondLst>
                                        </p:cTn>
                                        <p:tgtEl>
                                          <p:spTgt spid="13"/>
                                        </p:tgtEl>
                                        <p:attrNameLst>
                                          <p:attrName>r</p:attrName>
                                        </p:attrNameLst>
                                      </p:cBhvr>
                                    </p:animRot>
                                    <p:animRot by="-240000">
                                      <p:cBhvr>
                                        <p:cTn id="23" dur="600" fill="hold">
                                          <p:stCondLst>
                                            <p:cond delay="1800"/>
                                          </p:stCondLst>
                                        </p:cTn>
                                        <p:tgtEl>
                                          <p:spTgt spid="13"/>
                                        </p:tgtEl>
                                        <p:attrNameLst>
                                          <p:attrName>r</p:attrName>
                                        </p:attrNameLst>
                                      </p:cBhvr>
                                    </p:animRot>
                                    <p:animRot by="120000">
                                      <p:cBhvr>
                                        <p:cTn id="24" dur="600" fill="hold">
                                          <p:stCondLst>
                                            <p:cond delay="2400"/>
                                          </p:stCondLst>
                                        </p:cTn>
                                        <p:tgtEl>
                                          <p:spTgt spid="13"/>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0" presetClass="path" presetSubtype="0" accel="50000" decel="50000" fill="hold" nodeType="clickEffect">
                                  <p:stCondLst>
                                    <p:cond delay="0"/>
                                  </p:stCondLst>
                                  <p:childTnLst>
                                    <p:animMotion origin="layout" path="M 4.14787E-6 -2.92194E-6 L -0.28983 -2.92194E-6 C -0.41948 -2.92194E-6 -0.57914 0.10244 -0.57914 0.18667 L -0.57914 0.37334 " pathEditMode="relative" rAng="0" ptsTypes="AAAA">
                                      <p:cBhvr>
                                        <p:cTn id="28" dur="2000" fill="hold"/>
                                        <p:tgtEl>
                                          <p:spTgt spid="12"/>
                                        </p:tgtEl>
                                        <p:attrNameLst>
                                          <p:attrName>ppt_x</p:attrName>
                                          <p:attrName>ppt_y</p:attrName>
                                        </p:attrNameLst>
                                      </p:cBhvr>
                                      <p:rCtr x="-28966" y="1866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50" presetClass="path" presetSubtype="0" accel="50000" decel="50000" fill="hold" nodeType="clickEffect">
                                  <p:stCondLst>
                                    <p:cond delay="0"/>
                                  </p:stCondLst>
                                  <p:childTnLst>
                                    <p:animMotion origin="layout" path="M -3.90142E-6 -1.04906E-7 L -0.20947 -1.04906E-7 C -0.30336 -1.04906E-7 -0.41895 0.04165 -0.41895 0.07559 L -0.41895 0.15119 " pathEditMode="relative" rAng="0" ptsTypes="AAAA">
                                      <p:cBhvr>
                                        <p:cTn id="41" dur="2000" fill="hold"/>
                                        <p:tgtEl>
                                          <p:spTgt spid="10"/>
                                        </p:tgtEl>
                                        <p:attrNameLst>
                                          <p:attrName>ppt_x</p:attrName>
                                          <p:attrName>ppt_y</p:attrName>
                                        </p:attrNameLst>
                                      </p:cBhvr>
                                      <p:rCtr x="-20948" y="7559"/>
                                    </p:animMotion>
                                  </p:child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3"/>
                    </p:tgtEl>
                  </p:cond>
                </p:stCondLst>
                <p:endSync evt="end" delay="0">
                  <p:rtn val="all"/>
                </p:endSync>
                <p:childTnLst>
                  <p:par>
                    <p:cTn id="43" fill="hold">
                      <p:stCondLst>
                        <p:cond delay="0"/>
                      </p:stCondLst>
                      <p:childTnLst>
                        <p:par>
                          <p:cTn id="44" fill="hold">
                            <p:stCondLst>
                              <p:cond delay="0"/>
                            </p:stCondLst>
                            <p:childTnLst>
                              <p:par>
                                <p:cTn id="45" presetID="50" presetClass="path" presetSubtype="0" accel="50000" decel="50000" fill="hold" nodeType="clickEffect">
                                  <p:stCondLst>
                                    <p:cond delay="0"/>
                                  </p:stCondLst>
                                  <p:childTnLst>
                                    <p:animMotion origin="layout" path="M 2.22145E-6 1.79574E-6 L -0.16731 1.79574E-6 C -0.24228 1.79574E-6 -0.33443 0.01543 -0.33443 0.02777 L -0.33443 0.05646 " pathEditMode="relative" rAng="0" ptsTypes="AAAA">
                                      <p:cBhvr>
                                        <p:cTn id="46" dur="2000" fill="hold"/>
                                        <p:tgtEl>
                                          <p:spTgt spid="3"/>
                                        </p:tgtEl>
                                        <p:attrNameLst>
                                          <p:attrName>ppt_x</p:attrName>
                                          <p:attrName>ppt_y</p:attrName>
                                        </p:attrNameLst>
                                      </p:cBhvr>
                                      <p:rCtr x="-16730" y="2808"/>
                                    </p:animMotion>
                                  </p:childTnLst>
                                </p:cTn>
                              </p:par>
                            </p:childTnLst>
                          </p:cTn>
                        </p:par>
                      </p:childTnLst>
                    </p:cTn>
                  </p:par>
                </p:childTnLst>
              </p:cTn>
              <p:nextCondLst>
                <p:cond evt="onClick" delay="0">
                  <p:tgtEl>
                    <p:spTgt spid="3"/>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293" descr="26"/>
          <p:cNvPicPr>
            <a:picLocks noChangeAspect="1"/>
          </p:cNvPicPr>
          <p:nvPr/>
        </p:nvPicPr>
        <p:blipFill>
          <a:blip r:embed="rId2"/>
          <a:stretch>
            <a:fillRect/>
          </a:stretch>
        </p:blipFill>
        <p:spPr>
          <a:xfrm>
            <a:off x="-152401" y="50802"/>
            <a:ext cx="12004742" cy="7005890"/>
          </a:xfrm>
          <a:prstGeom prst="rect">
            <a:avLst/>
          </a:prstGeom>
          <a:noFill/>
          <a:ln w="9525">
            <a:noFill/>
          </a:ln>
        </p:spPr>
      </p:pic>
      <p:pic>
        <p:nvPicPr>
          <p:cNvPr id="3" name="图片 12292" descr="27"/>
          <p:cNvPicPr>
            <a:picLocks noChangeAspect="1"/>
          </p:cNvPicPr>
          <p:nvPr/>
        </p:nvPicPr>
        <p:blipFill>
          <a:blip r:embed="rId3"/>
          <a:stretch>
            <a:fillRect/>
          </a:stretch>
        </p:blipFill>
        <p:spPr>
          <a:xfrm>
            <a:off x="9495083" y="3048001"/>
            <a:ext cx="1998286" cy="3705031"/>
          </a:xfrm>
          <a:prstGeom prst="rect">
            <a:avLst/>
          </a:prstGeom>
          <a:noFill/>
          <a:ln w="9525">
            <a:noFill/>
          </a:ln>
        </p:spPr>
      </p:pic>
      <p:sp>
        <p:nvSpPr>
          <p:cNvPr id="4" name="TextBox 3"/>
          <p:cNvSpPr txBox="1"/>
          <p:nvPr/>
        </p:nvSpPr>
        <p:spPr>
          <a:xfrm>
            <a:off x="3629" y="2514601"/>
            <a:ext cx="9118016" cy="2462213"/>
          </a:xfrm>
          <a:prstGeom prst="rect">
            <a:avLst/>
          </a:prstGeom>
          <a:noFill/>
          <a:ln w="57150">
            <a:noFill/>
          </a:ln>
        </p:spPr>
        <p:txBody>
          <a:bodyPr wrap="square" rtlCol="0">
            <a:spAutoFit/>
          </a:bodyPr>
          <a:lstStyle/>
          <a:p>
            <a:pPr algn="ctr">
              <a:spcBef>
                <a:spcPts val="600"/>
              </a:spcBef>
            </a:pPr>
            <a:r>
              <a:rPr lang="en-US" sz="4800" dirty="0" err="1">
                <a:solidFill>
                  <a:srgbClr val="FF0066"/>
                </a:solidFill>
                <a:latin typeface="Arial" pitchFamily="34" charset="0"/>
                <a:ea typeface="Kids" pitchFamily="2" charset="0"/>
                <a:cs typeface="Arial" pitchFamily="34" charset="0"/>
              </a:rPr>
              <a:t>Khởi</a:t>
            </a:r>
            <a:r>
              <a:rPr lang="en-US" sz="4800" dirty="0">
                <a:solidFill>
                  <a:srgbClr val="FF0066"/>
                </a:solidFill>
                <a:latin typeface="Arial" pitchFamily="34" charset="0"/>
                <a:ea typeface="Kids" pitchFamily="2" charset="0"/>
                <a:cs typeface="Arial" pitchFamily="34" charset="0"/>
              </a:rPr>
              <a:t> </a:t>
            </a:r>
            <a:r>
              <a:rPr lang="en-US" sz="4800" dirty="0" err="1">
                <a:solidFill>
                  <a:srgbClr val="FF0066"/>
                </a:solidFill>
                <a:latin typeface="Arial" pitchFamily="34" charset="0"/>
                <a:ea typeface="Kids" pitchFamily="2" charset="0"/>
                <a:cs typeface="Arial" pitchFamily="34" charset="0"/>
              </a:rPr>
              <a:t>động</a:t>
            </a:r>
            <a:r>
              <a:rPr lang="en-US" sz="4800" dirty="0">
                <a:solidFill>
                  <a:srgbClr val="FF0066"/>
                </a:solidFill>
                <a:latin typeface="Arial" pitchFamily="34" charset="0"/>
                <a:ea typeface="Kids" pitchFamily="2" charset="0"/>
                <a:cs typeface="Arial" pitchFamily="34" charset="0"/>
              </a:rPr>
              <a:t>:</a:t>
            </a:r>
          </a:p>
          <a:p>
            <a:pPr algn="ctr">
              <a:spcBef>
                <a:spcPts val="600"/>
              </a:spcBef>
            </a:pPr>
            <a:r>
              <a:rPr lang="en-US" sz="4800" dirty="0">
                <a:solidFill>
                  <a:srgbClr val="00B050"/>
                </a:solidFill>
                <a:latin typeface="Arial" pitchFamily="34" charset="0"/>
                <a:ea typeface="Kids" pitchFamily="2" charset="0"/>
                <a:cs typeface="Arial" pitchFamily="34" charset="0"/>
              </a:rPr>
              <a:t>TRÒ CHƠI </a:t>
            </a:r>
          </a:p>
          <a:p>
            <a:pPr algn="ctr">
              <a:spcBef>
                <a:spcPts val="600"/>
              </a:spcBef>
            </a:pPr>
            <a:r>
              <a:rPr lang="en-US" sz="4800" dirty="0">
                <a:solidFill>
                  <a:srgbClr val="00B050"/>
                </a:solidFill>
                <a:latin typeface="Arial" pitchFamily="34" charset="0"/>
                <a:ea typeface="Kids" pitchFamily="2" charset="0"/>
                <a:cs typeface="Arial" pitchFamily="34" charset="0"/>
              </a:rPr>
              <a:t>CON SỐ MAY MẮN</a:t>
            </a:r>
          </a:p>
        </p:txBody>
      </p:sp>
    </p:spTree>
    <p:extLst>
      <p:ext uri="{BB962C8B-B14F-4D97-AF65-F5344CB8AC3E}">
        <p14:creationId xmlns:p14="http://schemas.microsoft.com/office/powerpoint/2010/main" val="122929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80"/>
        <p:cNvGrpSpPr/>
        <p:nvPr/>
      </p:nvGrpSpPr>
      <p:grpSpPr>
        <a:xfrm>
          <a:off x="0" y="0"/>
          <a:ext cx="0" cy="0"/>
          <a:chOff x="0" y="0"/>
          <a:chExt cx="0" cy="0"/>
        </a:xfrm>
      </p:grpSpPr>
      <p:grpSp>
        <p:nvGrpSpPr>
          <p:cNvPr id="2884" name="Google Shape;2884;p57"/>
          <p:cNvGrpSpPr/>
          <p:nvPr/>
        </p:nvGrpSpPr>
        <p:grpSpPr>
          <a:xfrm>
            <a:off x="3785592" y="4554901"/>
            <a:ext cx="4620819" cy="93851"/>
            <a:chOff x="3339524" y="2957875"/>
            <a:chExt cx="2670825" cy="26650"/>
          </a:xfrm>
        </p:grpSpPr>
        <p:sp>
          <p:nvSpPr>
            <p:cNvPr id="2885" name="Google Shape;2885;p57"/>
            <p:cNvSpPr/>
            <p:nvPr/>
          </p:nvSpPr>
          <p:spPr>
            <a:xfrm>
              <a:off x="5648674" y="2963825"/>
              <a:ext cx="25" cy="3475"/>
            </a:xfrm>
            <a:custGeom>
              <a:avLst/>
              <a:gdLst/>
              <a:ahLst/>
              <a:cxnLst/>
              <a:rect l="l" t="t" r="r" b="b"/>
              <a:pathLst>
                <a:path w="1" h="139" extrusionOk="0">
                  <a:moveTo>
                    <a:pt x="1" y="138"/>
                  </a:moveTo>
                  <a:lnTo>
                    <a:pt x="1" y="0"/>
                  </a:lnTo>
                  <a:close/>
                </a:path>
              </a:pathLst>
            </a:custGeom>
            <a:solidFill>
              <a:schemeClr val="accent2"/>
            </a:solidFill>
            <a:ln>
              <a:noFill/>
            </a:ln>
          </p:spPr>
          <p:txBody>
            <a:bodyPr spcFirstLastPara="1" wrap="square" lIns="91425" tIns="91425" rIns="91425" bIns="91425" anchor="ctr" anchorCtr="0">
              <a:noAutofit/>
            </a:bodyPr>
            <a:lstStyle/>
            <a:p>
              <a:pPr algn="ctr">
                <a:buClr>
                  <a:srgbClr val="000000"/>
                </a:buClr>
              </a:pPr>
              <a:endParaRPr sz="1864" kern="0">
                <a:solidFill>
                  <a:srgbClr val="000000"/>
                </a:solidFill>
                <a:latin typeface="Arial"/>
                <a:cs typeface="Arial"/>
                <a:sym typeface="Arial"/>
              </a:endParaRPr>
            </a:p>
          </p:txBody>
        </p:sp>
        <p:sp>
          <p:nvSpPr>
            <p:cNvPr id="2886" name="Google Shape;2886;p57"/>
            <p:cNvSpPr/>
            <p:nvPr/>
          </p:nvSpPr>
          <p:spPr>
            <a:xfrm>
              <a:off x="5439274" y="2963825"/>
              <a:ext cx="2775" cy="25"/>
            </a:xfrm>
            <a:custGeom>
              <a:avLst/>
              <a:gdLst/>
              <a:ahLst/>
              <a:cxnLst/>
              <a:rect l="l" t="t" r="r" b="b"/>
              <a:pathLst>
                <a:path w="111" h="1" extrusionOk="0">
                  <a:moveTo>
                    <a:pt x="0" y="0"/>
                  </a:moveTo>
                  <a:lnTo>
                    <a:pt x="111" y="0"/>
                  </a:lnTo>
                  <a:close/>
                </a:path>
              </a:pathLst>
            </a:custGeom>
            <a:solidFill>
              <a:schemeClr val="accent2"/>
            </a:solidFill>
            <a:ln>
              <a:noFill/>
            </a:ln>
          </p:spPr>
          <p:txBody>
            <a:bodyPr spcFirstLastPara="1" wrap="square" lIns="91425" tIns="91425" rIns="91425" bIns="91425" anchor="ctr" anchorCtr="0">
              <a:noAutofit/>
            </a:bodyPr>
            <a:lstStyle/>
            <a:p>
              <a:pPr algn="ctr">
                <a:buClr>
                  <a:srgbClr val="000000"/>
                </a:buClr>
              </a:pPr>
              <a:endParaRPr sz="1864" kern="0">
                <a:solidFill>
                  <a:srgbClr val="000000"/>
                </a:solidFill>
                <a:latin typeface="Arial"/>
                <a:cs typeface="Arial"/>
                <a:sym typeface="Arial"/>
              </a:endParaRPr>
            </a:p>
          </p:txBody>
        </p:sp>
        <p:sp>
          <p:nvSpPr>
            <p:cNvPr id="2887" name="Google Shape;2887;p57"/>
            <p:cNvSpPr/>
            <p:nvPr/>
          </p:nvSpPr>
          <p:spPr>
            <a:xfrm>
              <a:off x="5774749" y="2967275"/>
              <a:ext cx="8975" cy="25"/>
            </a:xfrm>
            <a:custGeom>
              <a:avLst/>
              <a:gdLst/>
              <a:ahLst/>
              <a:cxnLst/>
              <a:rect l="l" t="t" r="r" b="b"/>
              <a:pathLst>
                <a:path w="359" h="1" extrusionOk="0">
                  <a:moveTo>
                    <a:pt x="0" y="0"/>
                  </a:moveTo>
                  <a:lnTo>
                    <a:pt x="0" y="0"/>
                  </a:lnTo>
                  <a:lnTo>
                    <a:pt x="358" y="0"/>
                  </a:lnTo>
                  <a:close/>
                </a:path>
              </a:pathLst>
            </a:custGeom>
            <a:solidFill>
              <a:schemeClr val="accent2"/>
            </a:solidFill>
            <a:ln>
              <a:noFill/>
            </a:ln>
          </p:spPr>
          <p:txBody>
            <a:bodyPr spcFirstLastPara="1" wrap="square" lIns="91425" tIns="91425" rIns="91425" bIns="91425" anchor="ctr" anchorCtr="0">
              <a:noAutofit/>
            </a:bodyPr>
            <a:lstStyle/>
            <a:p>
              <a:pPr algn="ctr">
                <a:buClr>
                  <a:srgbClr val="000000"/>
                </a:buClr>
              </a:pPr>
              <a:endParaRPr sz="1864" kern="0">
                <a:solidFill>
                  <a:srgbClr val="000000"/>
                </a:solidFill>
                <a:latin typeface="Arial"/>
                <a:cs typeface="Arial"/>
                <a:sym typeface="Arial"/>
              </a:endParaRPr>
            </a:p>
          </p:txBody>
        </p:sp>
        <p:sp>
          <p:nvSpPr>
            <p:cNvPr id="2888" name="Google Shape;2888;p57"/>
            <p:cNvSpPr/>
            <p:nvPr/>
          </p:nvSpPr>
          <p:spPr>
            <a:xfrm>
              <a:off x="4988749" y="2961075"/>
              <a:ext cx="2800" cy="25"/>
            </a:xfrm>
            <a:custGeom>
              <a:avLst/>
              <a:gdLst/>
              <a:ahLst/>
              <a:cxnLst/>
              <a:rect l="l" t="t" r="r" b="b"/>
              <a:pathLst>
                <a:path w="112" h="1" extrusionOk="0">
                  <a:moveTo>
                    <a:pt x="1" y="0"/>
                  </a:moveTo>
                  <a:lnTo>
                    <a:pt x="111" y="0"/>
                  </a:lnTo>
                  <a:close/>
                </a:path>
              </a:pathLst>
            </a:custGeom>
            <a:solidFill>
              <a:schemeClr val="accent2"/>
            </a:solidFill>
            <a:ln>
              <a:noFill/>
            </a:ln>
          </p:spPr>
          <p:txBody>
            <a:bodyPr spcFirstLastPara="1" wrap="square" lIns="91425" tIns="91425" rIns="91425" bIns="91425" anchor="ctr" anchorCtr="0">
              <a:noAutofit/>
            </a:bodyPr>
            <a:lstStyle/>
            <a:p>
              <a:pPr algn="ctr">
                <a:buClr>
                  <a:srgbClr val="000000"/>
                </a:buClr>
              </a:pPr>
              <a:endParaRPr sz="1864" kern="0">
                <a:solidFill>
                  <a:srgbClr val="000000"/>
                </a:solidFill>
                <a:latin typeface="Arial"/>
                <a:cs typeface="Arial"/>
                <a:sym typeface="Arial"/>
              </a:endParaRPr>
            </a:p>
          </p:txBody>
        </p:sp>
        <p:sp>
          <p:nvSpPr>
            <p:cNvPr id="2889" name="Google Shape;2889;p57"/>
            <p:cNvSpPr/>
            <p:nvPr/>
          </p:nvSpPr>
          <p:spPr>
            <a:xfrm>
              <a:off x="5252599" y="2961075"/>
              <a:ext cx="2775" cy="2775"/>
            </a:xfrm>
            <a:custGeom>
              <a:avLst/>
              <a:gdLst/>
              <a:ahLst/>
              <a:cxnLst/>
              <a:rect l="l" t="t" r="r" b="b"/>
              <a:pathLst>
                <a:path w="111" h="111" extrusionOk="0">
                  <a:moveTo>
                    <a:pt x="110" y="0"/>
                  </a:moveTo>
                  <a:cubicBezTo>
                    <a:pt x="110" y="0"/>
                    <a:pt x="0" y="0"/>
                    <a:pt x="0" y="110"/>
                  </a:cubicBezTo>
                  <a:cubicBezTo>
                    <a:pt x="0" y="110"/>
                    <a:pt x="110" y="110"/>
                    <a:pt x="110" y="0"/>
                  </a:cubicBezTo>
                  <a:close/>
                </a:path>
              </a:pathLst>
            </a:custGeom>
            <a:solidFill>
              <a:schemeClr val="accent2"/>
            </a:solidFill>
            <a:ln>
              <a:noFill/>
            </a:ln>
          </p:spPr>
          <p:txBody>
            <a:bodyPr spcFirstLastPara="1" wrap="square" lIns="91425" tIns="91425" rIns="91425" bIns="91425" anchor="ctr" anchorCtr="0">
              <a:noAutofit/>
            </a:bodyPr>
            <a:lstStyle/>
            <a:p>
              <a:pPr algn="ctr">
                <a:buClr>
                  <a:srgbClr val="000000"/>
                </a:buClr>
              </a:pPr>
              <a:endParaRPr sz="1864" kern="0">
                <a:solidFill>
                  <a:srgbClr val="000000"/>
                </a:solidFill>
                <a:latin typeface="Arial"/>
                <a:cs typeface="Arial"/>
                <a:sym typeface="Arial"/>
              </a:endParaRPr>
            </a:p>
          </p:txBody>
        </p:sp>
        <p:sp>
          <p:nvSpPr>
            <p:cNvPr id="2890" name="Google Shape;2890;p57"/>
            <p:cNvSpPr/>
            <p:nvPr/>
          </p:nvSpPr>
          <p:spPr>
            <a:xfrm>
              <a:off x="5838124" y="2975525"/>
              <a:ext cx="2775" cy="25"/>
            </a:xfrm>
            <a:custGeom>
              <a:avLst/>
              <a:gdLst/>
              <a:ahLst/>
              <a:cxnLst/>
              <a:rect l="l" t="t" r="r" b="b"/>
              <a:pathLst>
                <a:path w="111" h="1" extrusionOk="0">
                  <a:moveTo>
                    <a:pt x="110" y="1"/>
                  </a:moveTo>
                  <a:lnTo>
                    <a:pt x="0" y="1"/>
                  </a:lnTo>
                  <a:close/>
                </a:path>
              </a:pathLst>
            </a:custGeom>
            <a:solidFill>
              <a:schemeClr val="accent2"/>
            </a:solidFill>
            <a:ln>
              <a:noFill/>
            </a:ln>
          </p:spPr>
          <p:txBody>
            <a:bodyPr spcFirstLastPara="1" wrap="square" lIns="91425" tIns="91425" rIns="91425" bIns="91425" anchor="ctr" anchorCtr="0">
              <a:noAutofit/>
            </a:bodyPr>
            <a:lstStyle/>
            <a:p>
              <a:pPr algn="ctr">
                <a:buClr>
                  <a:srgbClr val="000000"/>
                </a:buClr>
              </a:pPr>
              <a:endParaRPr sz="1864" kern="0">
                <a:solidFill>
                  <a:srgbClr val="000000"/>
                </a:solidFill>
                <a:latin typeface="Arial"/>
                <a:cs typeface="Arial"/>
                <a:sym typeface="Arial"/>
              </a:endParaRPr>
            </a:p>
          </p:txBody>
        </p:sp>
        <p:sp>
          <p:nvSpPr>
            <p:cNvPr id="2891" name="Google Shape;2891;p57"/>
            <p:cNvSpPr/>
            <p:nvPr/>
          </p:nvSpPr>
          <p:spPr>
            <a:xfrm>
              <a:off x="5967624" y="2972775"/>
              <a:ext cx="2775" cy="25"/>
            </a:xfrm>
            <a:custGeom>
              <a:avLst/>
              <a:gdLst/>
              <a:ahLst/>
              <a:cxnLst/>
              <a:rect l="l" t="t" r="r" b="b"/>
              <a:pathLst>
                <a:path w="111" h="1" extrusionOk="0">
                  <a:moveTo>
                    <a:pt x="111" y="1"/>
                  </a:moveTo>
                  <a:lnTo>
                    <a:pt x="0" y="1"/>
                  </a:lnTo>
                  <a:close/>
                </a:path>
              </a:pathLst>
            </a:custGeom>
            <a:solidFill>
              <a:schemeClr val="accent2"/>
            </a:solidFill>
            <a:ln>
              <a:noFill/>
            </a:ln>
          </p:spPr>
          <p:txBody>
            <a:bodyPr spcFirstLastPara="1" wrap="square" lIns="91425" tIns="91425" rIns="91425" bIns="91425" anchor="ctr" anchorCtr="0">
              <a:noAutofit/>
            </a:bodyPr>
            <a:lstStyle/>
            <a:p>
              <a:pPr algn="ctr">
                <a:buClr>
                  <a:srgbClr val="000000"/>
                </a:buClr>
              </a:pPr>
              <a:endParaRPr sz="1864" kern="0">
                <a:solidFill>
                  <a:srgbClr val="000000"/>
                </a:solidFill>
                <a:latin typeface="Arial"/>
                <a:cs typeface="Arial"/>
                <a:sym typeface="Arial"/>
              </a:endParaRPr>
            </a:p>
          </p:txBody>
        </p:sp>
        <p:sp>
          <p:nvSpPr>
            <p:cNvPr id="2892" name="Google Shape;2892;p57"/>
            <p:cNvSpPr/>
            <p:nvPr/>
          </p:nvSpPr>
          <p:spPr>
            <a:xfrm>
              <a:off x="5915949" y="2970025"/>
              <a:ext cx="2800" cy="25"/>
            </a:xfrm>
            <a:custGeom>
              <a:avLst/>
              <a:gdLst/>
              <a:ahLst/>
              <a:cxnLst/>
              <a:rect l="l" t="t" r="r" b="b"/>
              <a:pathLst>
                <a:path w="112" h="1" extrusionOk="0">
                  <a:moveTo>
                    <a:pt x="111" y="0"/>
                  </a:moveTo>
                  <a:lnTo>
                    <a:pt x="1" y="0"/>
                  </a:lnTo>
                  <a:close/>
                </a:path>
              </a:pathLst>
            </a:custGeom>
            <a:solidFill>
              <a:schemeClr val="accent2"/>
            </a:solidFill>
            <a:ln>
              <a:noFill/>
            </a:ln>
          </p:spPr>
          <p:txBody>
            <a:bodyPr spcFirstLastPara="1" wrap="square" lIns="91425" tIns="91425" rIns="91425" bIns="91425" anchor="ctr" anchorCtr="0">
              <a:noAutofit/>
            </a:bodyPr>
            <a:lstStyle/>
            <a:p>
              <a:pPr algn="ctr">
                <a:buClr>
                  <a:srgbClr val="000000"/>
                </a:buClr>
              </a:pPr>
              <a:endParaRPr sz="1864" kern="0">
                <a:solidFill>
                  <a:srgbClr val="000000"/>
                </a:solidFill>
                <a:latin typeface="Arial"/>
                <a:cs typeface="Arial"/>
                <a:sym typeface="Arial"/>
              </a:endParaRPr>
            </a:p>
          </p:txBody>
        </p:sp>
        <p:sp>
          <p:nvSpPr>
            <p:cNvPr id="2893" name="Google Shape;2893;p57"/>
            <p:cNvSpPr/>
            <p:nvPr/>
          </p:nvSpPr>
          <p:spPr>
            <a:xfrm>
              <a:off x="5912524" y="2970025"/>
              <a:ext cx="3450" cy="2775"/>
            </a:xfrm>
            <a:custGeom>
              <a:avLst/>
              <a:gdLst/>
              <a:ahLst/>
              <a:cxnLst/>
              <a:rect l="l" t="t" r="r" b="b"/>
              <a:pathLst>
                <a:path w="138" h="111" extrusionOk="0">
                  <a:moveTo>
                    <a:pt x="138" y="0"/>
                  </a:moveTo>
                  <a:lnTo>
                    <a:pt x="138" y="0"/>
                  </a:lnTo>
                  <a:cubicBezTo>
                    <a:pt x="138" y="0"/>
                    <a:pt x="0" y="0"/>
                    <a:pt x="0" y="111"/>
                  </a:cubicBezTo>
                  <a:lnTo>
                    <a:pt x="138" y="0"/>
                  </a:lnTo>
                  <a:close/>
                </a:path>
              </a:pathLst>
            </a:custGeom>
            <a:solidFill>
              <a:schemeClr val="accent2"/>
            </a:solidFill>
            <a:ln>
              <a:noFill/>
            </a:ln>
          </p:spPr>
          <p:txBody>
            <a:bodyPr spcFirstLastPara="1" wrap="square" lIns="91425" tIns="91425" rIns="91425" bIns="91425" anchor="ctr" anchorCtr="0">
              <a:noAutofit/>
            </a:bodyPr>
            <a:lstStyle/>
            <a:p>
              <a:pPr algn="ctr">
                <a:buClr>
                  <a:srgbClr val="000000"/>
                </a:buClr>
              </a:pPr>
              <a:endParaRPr sz="1864" kern="0">
                <a:solidFill>
                  <a:srgbClr val="000000"/>
                </a:solidFill>
                <a:latin typeface="Arial"/>
                <a:cs typeface="Arial"/>
                <a:sym typeface="Arial"/>
              </a:endParaRPr>
            </a:p>
          </p:txBody>
        </p:sp>
        <p:sp>
          <p:nvSpPr>
            <p:cNvPr id="2894" name="Google Shape;2894;p57"/>
            <p:cNvSpPr/>
            <p:nvPr/>
          </p:nvSpPr>
          <p:spPr>
            <a:xfrm>
              <a:off x="3349974" y="2963825"/>
              <a:ext cx="11050" cy="25"/>
            </a:xfrm>
            <a:custGeom>
              <a:avLst/>
              <a:gdLst/>
              <a:ahLst/>
              <a:cxnLst/>
              <a:rect l="l" t="t" r="r" b="b"/>
              <a:pathLst>
                <a:path w="442" h="1" extrusionOk="0">
                  <a:moveTo>
                    <a:pt x="441" y="0"/>
                  </a:moveTo>
                  <a:lnTo>
                    <a:pt x="0" y="0"/>
                  </a:lnTo>
                  <a:close/>
                </a:path>
              </a:pathLst>
            </a:custGeom>
            <a:solidFill>
              <a:schemeClr val="accent2"/>
            </a:solidFill>
            <a:ln>
              <a:noFill/>
            </a:ln>
          </p:spPr>
          <p:txBody>
            <a:bodyPr spcFirstLastPara="1" wrap="square" lIns="91425" tIns="91425" rIns="91425" bIns="91425" anchor="ctr" anchorCtr="0">
              <a:noAutofit/>
            </a:bodyPr>
            <a:lstStyle/>
            <a:p>
              <a:pPr algn="ctr">
                <a:buClr>
                  <a:srgbClr val="000000"/>
                </a:buClr>
              </a:pPr>
              <a:endParaRPr sz="1864" kern="0">
                <a:solidFill>
                  <a:srgbClr val="000000"/>
                </a:solidFill>
                <a:latin typeface="Arial"/>
                <a:cs typeface="Arial"/>
                <a:sym typeface="Arial"/>
              </a:endParaRPr>
            </a:p>
          </p:txBody>
        </p:sp>
        <p:sp>
          <p:nvSpPr>
            <p:cNvPr id="2895" name="Google Shape;2895;p57"/>
            <p:cNvSpPr/>
            <p:nvPr/>
          </p:nvSpPr>
          <p:spPr>
            <a:xfrm>
              <a:off x="4583699" y="2961075"/>
              <a:ext cx="25" cy="25"/>
            </a:xfrm>
            <a:custGeom>
              <a:avLst/>
              <a:gdLst/>
              <a:ahLst/>
              <a:cxnLst/>
              <a:rect l="l" t="t" r="r" b="b"/>
              <a:pathLst>
                <a:path w="1" h="1" extrusionOk="0">
                  <a:moveTo>
                    <a:pt x="1" y="0"/>
                  </a:moveTo>
                  <a:lnTo>
                    <a:pt x="1" y="0"/>
                  </a:lnTo>
                  <a:close/>
                </a:path>
              </a:pathLst>
            </a:custGeom>
            <a:solidFill>
              <a:schemeClr val="accent2"/>
            </a:solidFill>
            <a:ln>
              <a:noFill/>
            </a:ln>
          </p:spPr>
          <p:txBody>
            <a:bodyPr spcFirstLastPara="1" wrap="square" lIns="91425" tIns="91425" rIns="91425" bIns="91425" anchor="ctr" anchorCtr="0">
              <a:noAutofit/>
            </a:bodyPr>
            <a:lstStyle/>
            <a:p>
              <a:pPr algn="ctr">
                <a:buClr>
                  <a:srgbClr val="000000"/>
                </a:buClr>
              </a:pPr>
              <a:endParaRPr sz="1864" kern="0">
                <a:solidFill>
                  <a:srgbClr val="000000"/>
                </a:solidFill>
                <a:latin typeface="Arial"/>
                <a:cs typeface="Arial"/>
                <a:sym typeface="Arial"/>
              </a:endParaRPr>
            </a:p>
          </p:txBody>
        </p:sp>
        <p:sp>
          <p:nvSpPr>
            <p:cNvPr id="2896" name="Google Shape;2896;p57"/>
            <p:cNvSpPr/>
            <p:nvPr/>
          </p:nvSpPr>
          <p:spPr>
            <a:xfrm>
              <a:off x="3352724" y="2967275"/>
              <a:ext cx="2775" cy="25"/>
            </a:xfrm>
            <a:custGeom>
              <a:avLst/>
              <a:gdLst/>
              <a:ahLst/>
              <a:cxnLst/>
              <a:rect l="l" t="t" r="r" b="b"/>
              <a:pathLst>
                <a:path w="111" h="1" extrusionOk="0">
                  <a:moveTo>
                    <a:pt x="111" y="0"/>
                  </a:moveTo>
                  <a:lnTo>
                    <a:pt x="1" y="0"/>
                  </a:lnTo>
                  <a:close/>
                </a:path>
              </a:pathLst>
            </a:custGeom>
            <a:solidFill>
              <a:schemeClr val="accent2"/>
            </a:solidFill>
            <a:ln>
              <a:noFill/>
            </a:ln>
          </p:spPr>
          <p:txBody>
            <a:bodyPr spcFirstLastPara="1" wrap="square" lIns="91425" tIns="91425" rIns="91425" bIns="91425" anchor="ctr" anchorCtr="0">
              <a:noAutofit/>
            </a:bodyPr>
            <a:lstStyle/>
            <a:p>
              <a:pPr algn="ctr">
                <a:buClr>
                  <a:srgbClr val="000000"/>
                </a:buClr>
              </a:pPr>
              <a:endParaRPr sz="1864" kern="0">
                <a:solidFill>
                  <a:srgbClr val="000000"/>
                </a:solidFill>
                <a:latin typeface="Arial"/>
                <a:cs typeface="Arial"/>
                <a:sym typeface="Arial"/>
              </a:endParaRPr>
            </a:p>
          </p:txBody>
        </p:sp>
        <p:sp>
          <p:nvSpPr>
            <p:cNvPr id="2897" name="Google Shape;2897;p57"/>
            <p:cNvSpPr/>
            <p:nvPr/>
          </p:nvSpPr>
          <p:spPr>
            <a:xfrm>
              <a:off x="5763724" y="2977075"/>
              <a:ext cx="8275" cy="1250"/>
            </a:xfrm>
            <a:custGeom>
              <a:avLst/>
              <a:gdLst/>
              <a:ahLst/>
              <a:cxnLst/>
              <a:rect l="l" t="t" r="r" b="b"/>
              <a:pathLst>
                <a:path w="331" h="50" extrusionOk="0">
                  <a:moveTo>
                    <a:pt x="62" y="0"/>
                  </a:moveTo>
                  <a:cubicBezTo>
                    <a:pt x="25" y="0"/>
                    <a:pt x="0" y="12"/>
                    <a:pt x="0" y="49"/>
                  </a:cubicBezTo>
                  <a:lnTo>
                    <a:pt x="331" y="49"/>
                  </a:lnTo>
                  <a:cubicBezTo>
                    <a:pt x="258" y="49"/>
                    <a:pt x="135" y="0"/>
                    <a:pt x="62" y="0"/>
                  </a:cubicBezTo>
                  <a:close/>
                </a:path>
              </a:pathLst>
            </a:custGeom>
            <a:solidFill>
              <a:schemeClr val="accent2"/>
            </a:solidFill>
            <a:ln>
              <a:noFill/>
            </a:ln>
          </p:spPr>
          <p:txBody>
            <a:bodyPr spcFirstLastPara="1" wrap="square" lIns="91425" tIns="91425" rIns="91425" bIns="91425" anchor="ctr" anchorCtr="0">
              <a:noAutofit/>
            </a:bodyPr>
            <a:lstStyle/>
            <a:p>
              <a:pPr algn="ctr">
                <a:buClr>
                  <a:srgbClr val="000000"/>
                </a:buClr>
              </a:pPr>
              <a:endParaRPr sz="1864" kern="0">
                <a:solidFill>
                  <a:srgbClr val="000000"/>
                </a:solidFill>
                <a:latin typeface="Arial"/>
                <a:cs typeface="Arial"/>
                <a:sym typeface="Arial"/>
              </a:endParaRPr>
            </a:p>
          </p:txBody>
        </p:sp>
        <p:sp>
          <p:nvSpPr>
            <p:cNvPr id="2898" name="Google Shape;2898;p57"/>
            <p:cNvSpPr/>
            <p:nvPr/>
          </p:nvSpPr>
          <p:spPr>
            <a:xfrm>
              <a:off x="4494849" y="2981050"/>
              <a:ext cx="2775" cy="25"/>
            </a:xfrm>
            <a:custGeom>
              <a:avLst/>
              <a:gdLst/>
              <a:ahLst/>
              <a:cxnLst/>
              <a:rect l="l" t="t" r="r" b="b"/>
              <a:pathLst>
                <a:path w="111" h="1" extrusionOk="0">
                  <a:moveTo>
                    <a:pt x="111" y="0"/>
                  </a:moveTo>
                  <a:lnTo>
                    <a:pt x="0" y="0"/>
                  </a:lnTo>
                  <a:close/>
                </a:path>
              </a:pathLst>
            </a:custGeom>
            <a:solidFill>
              <a:schemeClr val="accent2"/>
            </a:solidFill>
            <a:ln>
              <a:noFill/>
            </a:ln>
          </p:spPr>
          <p:txBody>
            <a:bodyPr spcFirstLastPara="1" wrap="square" lIns="91425" tIns="91425" rIns="91425" bIns="91425" anchor="ctr" anchorCtr="0">
              <a:noAutofit/>
            </a:bodyPr>
            <a:lstStyle/>
            <a:p>
              <a:pPr algn="ctr">
                <a:buClr>
                  <a:srgbClr val="000000"/>
                </a:buClr>
              </a:pPr>
              <a:endParaRPr sz="1864" kern="0">
                <a:solidFill>
                  <a:srgbClr val="000000"/>
                </a:solidFill>
                <a:latin typeface="Arial"/>
                <a:cs typeface="Arial"/>
                <a:sym typeface="Arial"/>
              </a:endParaRPr>
            </a:p>
          </p:txBody>
        </p:sp>
        <p:sp>
          <p:nvSpPr>
            <p:cNvPr id="2899" name="Google Shape;2899;p57"/>
            <p:cNvSpPr/>
            <p:nvPr/>
          </p:nvSpPr>
          <p:spPr>
            <a:xfrm>
              <a:off x="3355474" y="2967275"/>
              <a:ext cx="2775" cy="2775"/>
            </a:xfrm>
            <a:custGeom>
              <a:avLst/>
              <a:gdLst/>
              <a:ahLst/>
              <a:cxnLst/>
              <a:rect l="l" t="t" r="r" b="b"/>
              <a:pathLst>
                <a:path w="111" h="111" extrusionOk="0">
                  <a:moveTo>
                    <a:pt x="1" y="0"/>
                  </a:moveTo>
                  <a:lnTo>
                    <a:pt x="111" y="110"/>
                  </a:lnTo>
                  <a:lnTo>
                    <a:pt x="111" y="0"/>
                  </a:lnTo>
                  <a:close/>
                </a:path>
              </a:pathLst>
            </a:custGeom>
            <a:solidFill>
              <a:schemeClr val="accent2"/>
            </a:solidFill>
            <a:ln>
              <a:noFill/>
            </a:ln>
          </p:spPr>
          <p:txBody>
            <a:bodyPr spcFirstLastPara="1" wrap="square" lIns="91425" tIns="91425" rIns="91425" bIns="91425" anchor="ctr" anchorCtr="0">
              <a:noAutofit/>
            </a:bodyPr>
            <a:lstStyle/>
            <a:p>
              <a:pPr algn="ctr">
                <a:buClr>
                  <a:srgbClr val="000000"/>
                </a:buClr>
              </a:pPr>
              <a:endParaRPr sz="1864" kern="0">
                <a:solidFill>
                  <a:srgbClr val="000000"/>
                </a:solidFill>
                <a:latin typeface="Arial"/>
                <a:cs typeface="Arial"/>
                <a:sym typeface="Arial"/>
              </a:endParaRPr>
            </a:p>
          </p:txBody>
        </p:sp>
        <p:sp>
          <p:nvSpPr>
            <p:cNvPr id="2900" name="Google Shape;2900;p57"/>
            <p:cNvSpPr/>
            <p:nvPr/>
          </p:nvSpPr>
          <p:spPr>
            <a:xfrm>
              <a:off x="4162124" y="2961075"/>
              <a:ext cx="25" cy="25"/>
            </a:xfrm>
            <a:custGeom>
              <a:avLst/>
              <a:gdLst/>
              <a:ahLst/>
              <a:cxnLst/>
              <a:rect l="l" t="t" r="r" b="b"/>
              <a:pathLst>
                <a:path w="1" h="1" extrusionOk="0">
                  <a:moveTo>
                    <a:pt x="1" y="0"/>
                  </a:moveTo>
                  <a:lnTo>
                    <a:pt x="1" y="0"/>
                  </a:lnTo>
                  <a:close/>
                </a:path>
              </a:pathLst>
            </a:custGeom>
            <a:solidFill>
              <a:schemeClr val="accent2"/>
            </a:solidFill>
            <a:ln>
              <a:noFill/>
            </a:ln>
          </p:spPr>
          <p:txBody>
            <a:bodyPr spcFirstLastPara="1" wrap="square" lIns="91425" tIns="91425" rIns="91425" bIns="91425" anchor="ctr" anchorCtr="0">
              <a:noAutofit/>
            </a:bodyPr>
            <a:lstStyle/>
            <a:p>
              <a:pPr algn="ctr">
                <a:buClr>
                  <a:srgbClr val="000000"/>
                </a:buClr>
              </a:pPr>
              <a:endParaRPr sz="1864" kern="0">
                <a:solidFill>
                  <a:srgbClr val="000000"/>
                </a:solidFill>
                <a:latin typeface="Arial"/>
                <a:cs typeface="Arial"/>
                <a:sym typeface="Arial"/>
              </a:endParaRPr>
            </a:p>
          </p:txBody>
        </p:sp>
        <p:sp>
          <p:nvSpPr>
            <p:cNvPr id="2901" name="Google Shape;2901;p57"/>
            <p:cNvSpPr/>
            <p:nvPr/>
          </p:nvSpPr>
          <p:spPr>
            <a:xfrm>
              <a:off x="4138699" y="2958300"/>
              <a:ext cx="3475" cy="25"/>
            </a:xfrm>
            <a:custGeom>
              <a:avLst/>
              <a:gdLst/>
              <a:ahLst/>
              <a:cxnLst/>
              <a:rect l="l" t="t" r="r" b="b"/>
              <a:pathLst>
                <a:path w="139" h="1" extrusionOk="0">
                  <a:moveTo>
                    <a:pt x="1" y="1"/>
                  </a:moveTo>
                  <a:lnTo>
                    <a:pt x="139" y="1"/>
                  </a:lnTo>
                  <a:close/>
                </a:path>
              </a:pathLst>
            </a:custGeom>
            <a:solidFill>
              <a:schemeClr val="accent2"/>
            </a:solidFill>
            <a:ln>
              <a:noFill/>
            </a:ln>
          </p:spPr>
          <p:txBody>
            <a:bodyPr spcFirstLastPara="1" wrap="square" lIns="91425" tIns="91425" rIns="91425" bIns="91425" anchor="ctr" anchorCtr="0">
              <a:noAutofit/>
            </a:bodyPr>
            <a:lstStyle/>
            <a:p>
              <a:pPr algn="ctr">
                <a:buClr>
                  <a:srgbClr val="000000"/>
                </a:buClr>
              </a:pPr>
              <a:endParaRPr sz="1864" kern="0">
                <a:solidFill>
                  <a:srgbClr val="000000"/>
                </a:solidFill>
                <a:latin typeface="Arial"/>
                <a:cs typeface="Arial"/>
                <a:sym typeface="Arial"/>
              </a:endParaRPr>
            </a:p>
          </p:txBody>
        </p:sp>
        <p:sp>
          <p:nvSpPr>
            <p:cNvPr id="2902" name="Google Shape;2902;p57"/>
            <p:cNvSpPr/>
            <p:nvPr/>
          </p:nvSpPr>
          <p:spPr>
            <a:xfrm>
              <a:off x="3343774" y="2963825"/>
              <a:ext cx="6225" cy="25"/>
            </a:xfrm>
            <a:custGeom>
              <a:avLst/>
              <a:gdLst/>
              <a:ahLst/>
              <a:cxnLst/>
              <a:rect l="l" t="t" r="r" b="b"/>
              <a:pathLst>
                <a:path w="249" h="1" extrusionOk="0">
                  <a:moveTo>
                    <a:pt x="248" y="0"/>
                  </a:moveTo>
                  <a:lnTo>
                    <a:pt x="0" y="0"/>
                  </a:lnTo>
                  <a:close/>
                </a:path>
              </a:pathLst>
            </a:custGeom>
            <a:solidFill>
              <a:schemeClr val="accent2"/>
            </a:solidFill>
            <a:ln>
              <a:noFill/>
            </a:ln>
          </p:spPr>
          <p:txBody>
            <a:bodyPr spcFirstLastPara="1" wrap="square" lIns="91425" tIns="91425" rIns="91425" bIns="91425" anchor="ctr" anchorCtr="0">
              <a:noAutofit/>
            </a:bodyPr>
            <a:lstStyle/>
            <a:p>
              <a:pPr algn="ctr">
                <a:buClr>
                  <a:srgbClr val="000000"/>
                </a:buClr>
              </a:pPr>
              <a:endParaRPr sz="1864" kern="0">
                <a:solidFill>
                  <a:srgbClr val="000000"/>
                </a:solidFill>
                <a:latin typeface="Arial"/>
                <a:cs typeface="Arial"/>
                <a:sym typeface="Arial"/>
              </a:endParaRPr>
            </a:p>
          </p:txBody>
        </p:sp>
        <p:sp>
          <p:nvSpPr>
            <p:cNvPr id="2903" name="Google Shape;2903;p57"/>
            <p:cNvSpPr/>
            <p:nvPr/>
          </p:nvSpPr>
          <p:spPr>
            <a:xfrm>
              <a:off x="3897599" y="2958300"/>
              <a:ext cx="25" cy="2800"/>
            </a:xfrm>
            <a:custGeom>
              <a:avLst/>
              <a:gdLst/>
              <a:ahLst/>
              <a:cxnLst/>
              <a:rect l="l" t="t" r="r" b="b"/>
              <a:pathLst>
                <a:path w="1" h="112" extrusionOk="0">
                  <a:moveTo>
                    <a:pt x="1" y="111"/>
                  </a:moveTo>
                  <a:lnTo>
                    <a:pt x="1" y="1"/>
                  </a:lnTo>
                  <a:close/>
                </a:path>
              </a:pathLst>
            </a:custGeom>
            <a:solidFill>
              <a:schemeClr val="accent2"/>
            </a:solidFill>
            <a:ln>
              <a:noFill/>
            </a:ln>
          </p:spPr>
          <p:txBody>
            <a:bodyPr spcFirstLastPara="1" wrap="square" lIns="91425" tIns="91425" rIns="91425" bIns="91425" anchor="ctr" anchorCtr="0">
              <a:noAutofit/>
            </a:bodyPr>
            <a:lstStyle/>
            <a:p>
              <a:pPr algn="ctr">
                <a:buClr>
                  <a:srgbClr val="000000"/>
                </a:buClr>
              </a:pPr>
              <a:endParaRPr sz="1864" kern="0">
                <a:solidFill>
                  <a:srgbClr val="000000"/>
                </a:solidFill>
                <a:latin typeface="Arial"/>
                <a:cs typeface="Arial"/>
                <a:sym typeface="Arial"/>
              </a:endParaRPr>
            </a:p>
          </p:txBody>
        </p:sp>
        <p:sp>
          <p:nvSpPr>
            <p:cNvPr id="2904" name="Google Shape;2904;p57"/>
            <p:cNvSpPr/>
            <p:nvPr/>
          </p:nvSpPr>
          <p:spPr>
            <a:xfrm>
              <a:off x="5272574" y="2962600"/>
              <a:ext cx="2775" cy="1250"/>
            </a:xfrm>
            <a:custGeom>
              <a:avLst/>
              <a:gdLst/>
              <a:ahLst/>
              <a:cxnLst/>
              <a:rect l="l" t="t" r="r" b="b"/>
              <a:pathLst>
                <a:path w="111" h="50" extrusionOk="0">
                  <a:moveTo>
                    <a:pt x="78" y="0"/>
                  </a:moveTo>
                  <a:cubicBezTo>
                    <a:pt x="61" y="0"/>
                    <a:pt x="37" y="13"/>
                    <a:pt x="0" y="49"/>
                  </a:cubicBezTo>
                  <a:lnTo>
                    <a:pt x="110" y="49"/>
                  </a:lnTo>
                  <a:cubicBezTo>
                    <a:pt x="110" y="49"/>
                    <a:pt x="110" y="0"/>
                    <a:pt x="78" y="0"/>
                  </a:cubicBezTo>
                  <a:close/>
                </a:path>
              </a:pathLst>
            </a:custGeom>
            <a:solidFill>
              <a:schemeClr val="accent2"/>
            </a:solidFill>
            <a:ln>
              <a:noFill/>
            </a:ln>
          </p:spPr>
          <p:txBody>
            <a:bodyPr spcFirstLastPara="1" wrap="square" lIns="91425" tIns="91425" rIns="91425" bIns="91425" anchor="ctr" anchorCtr="0">
              <a:noAutofit/>
            </a:bodyPr>
            <a:lstStyle/>
            <a:p>
              <a:pPr algn="ctr">
                <a:buClr>
                  <a:srgbClr val="000000"/>
                </a:buClr>
              </a:pPr>
              <a:endParaRPr sz="1864" kern="0">
                <a:solidFill>
                  <a:srgbClr val="000000"/>
                </a:solidFill>
                <a:latin typeface="Arial"/>
                <a:cs typeface="Arial"/>
                <a:sym typeface="Arial"/>
              </a:endParaRPr>
            </a:p>
          </p:txBody>
        </p:sp>
        <p:sp>
          <p:nvSpPr>
            <p:cNvPr id="2905" name="Google Shape;2905;p57"/>
            <p:cNvSpPr/>
            <p:nvPr/>
          </p:nvSpPr>
          <p:spPr>
            <a:xfrm>
              <a:off x="5106549" y="2978300"/>
              <a:ext cx="25" cy="25"/>
            </a:xfrm>
            <a:custGeom>
              <a:avLst/>
              <a:gdLst/>
              <a:ahLst/>
              <a:cxnLst/>
              <a:rect l="l" t="t" r="r" b="b"/>
              <a:pathLst>
                <a:path w="1" h="1" extrusionOk="0">
                  <a:moveTo>
                    <a:pt x="1" y="0"/>
                  </a:moveTo>
                  <a:lnTo>
                    <a:pt x="1" y="0"/>
                  </a:lnTo>
                  <a:lnTo>
                    <a:pt x="1" y="0"/>
                  </a:lnTo>
                  <a:close/>
                </a:path>
              </a:pathLst>
            </a:custGeom>
            <a:solidFill>
              <a:schemeClr val="accent2"/>
            </a:solidFill>
            <a:ln>
              <a:noFill/>
            </a:ln>
          </p:spPr>
          <p:txBody>
            <a:bodyPr spcFirstLastPara="1" wrap="square" lIns="91425" tIns="91425" rIns="91425" bIns="91425" anchor="ctr" anchorCtr="0">
              <a:noAutofit/>
            </a:bodyPr>
            <a:lstStyle/>
            <a:p>
              <a:pPr algn="ctr">
                <a:buClr>
                  <a:srgbClr val="000000"/>
                </a:buClr>
              </a:pPr>
              <a:endParaRPr sz="1864" kern="0">
                <a:solidFill>
                  <a:srgbClr val="000000"/>
                </a:solidFill>
                <a:latin typeface="Arial"/>
                <a:cs typeface="Arial"/>
                <a:sym typeface="Arial"/>
              </a:endParaRPr>
            </a:p>
          </p:txBody>
        </p:sp>
        <p:sp>
          <p:nvSpPr>
            <p:cNvPr id="2906" name="Google Shape;2906;p57"/>
            <p:cNvSpPr/>
            <p:nvPr/>
          </p:nvSpPr>
          <p:spPr>
            <a:xfrm>
              <a:off x="5106549" y="2977075"/>
              <a:ext cx="8300" cy="1250"/>
            </a:xfrm>
            <a:custGeom>
              <a:avLst/>
              <a:gdLst/>
              <a:ahLst/>
              <a:cxnLst/>
              <a:rect l="l" t="t" r="r" b="b"/>
              <a:pathLst>
                <a:path w="332" h="50" extrusionOk="0">
                  <a:moveTo>
                    <a:pt x="221" y="0"/>
                  </a:moveTo>
                  <a:cubicBezTo>
                    <a:pt x="148" y="0"/>
                    <a:pt x="74" y="49"/>
                    <a:pt x="1" y="49"/>
                  </a:cubicBezTo>
                  <a:lnTo>
                    <a:pt x="331" y="49"/>
                  </a:lnTo>
                  <a:cubicBezTo>
                    <a:pt x="295" y="12"/>
                    <a:pt x="258" y="0"/>
                    <a:pt x="221" y="0"/>
                  </a:cubicBezTo>
                  <a:close/>
                </a:path>
              </a:pathLst>
            </a:custGeom>
            <a:solidFill>
              <a:schemeClr val="accent2"/>
            </a:solidFill>
            <a:ln>
              <a:noFill/>
            </a:ln>
          </p:spPr>
          <p:txBody>
            <a:bodyPr spcFirstLastPara="1" wrap="square" lIns="91425" tIns="91425" rIns="91425" bIns="91425" anchor="ctr" anchorCtr="0">
              <a:noAutofit/>
            </a:bodyPr>
            <a:lstStyle/>
            <a:p>
              <a:pPr algn="ctr">
                <a:buClr>
                  <a:srgbClr val="000000"/>
                </a:buClr>
              </a:pPr>
              <a:endParaRPr sz="1864" kern="0">
                <a:solidFill>
                  <a:srgbClr val="000000"/>
                </a:solidFill>
                <a:latin typeface="Arial"/>
                <a:cs typeface="Arial"/>
                <a:sym typeface="Arial"/>
              </a:endParaRPr>
            </a:p>
          </p:txBody>
        </p:sp>
        <p:sp>
          <p:nvSpPr>
            <p:cNvPr id="2907" name="Google Shape;2907;p57"/>
            <p:cNvSpPr/>
            <p:nvPr/>
          </p:nvSpPr>
          <p:spPr>
            <a:xfrm>
              <a:off x="5085874" y="2978300"/>
              <a:ext cx="25" cy="25"/>
            </a:xfrm>
            <a:custGeom>
              <a:avLst/>
              <a:gdLst/>
              <a:ahLst/>
              <a:cxnLst/>
              <a:rect l="l" t="t" r="r" b="b"/>
              <a:pathLst>
                <a:path w="1" h="1" extrusionOk="0">
                  <a:moveTo>
                    <a:pt x="1" y="0"/>
                  </a:moveTo>
                  <a:lnTo>
                    <a:pt x="1" y="0"/>
                  </a:lnTo>
                  <a:close/>
                </a:path>
              </a:pathLst>
            </a:custGeom>
            <a:solidFill>
              <a:schemeClr val="accent2"/>
            </a:solidFill>
            <a:ln>
              <a:noFill/>
            </a:ln>
          </p:spPr>
          <p:txBody>
            <a:bodyPr spcFirstLastPara="1" wrap="square" lIns="91425" tIns="91425" rIns="91425" bIns="91425" anchor="ctr" anchorCtr="0">
              <a:noAutofit/>
            </a:bodyPr>
            <a:lstStyle/>
            <a:p>
              <a:pPr algn="ctr">
                <a:buClr>
                  <a:srgbClr val="000000"/>
                </a:buClr>
              </a:pPr>
              <a:endParaRPr sz="1864" kern="0">
                <a:solidFill>
                  <a:srgbClr val="000000"/>
                </a:solidFill>
                <a:latin typeface="Arial"/>
                <a:cs typeface="Arial"/>
                <a:sym typeface="Arial"/>
              </a:endParaRPr>
            </a:p>
          </p:txBody>
        </p:sp>
        <p:sp>
          <p:nvSpPr>
            <p:cNvPr id="2908" name="Google Shape;2908;p57"/>
            <p:cNvSpPr/>
            <p:nvPr/>
          </p:nvSpPr>
          <p:spPr>
            <a:xfrm>
              <a:off x="5267049" y="2978300"/>
              <a:ext cx="25" cy="25"/>
            </a:xfrm>
            <a:custGeom>
              <a:avLst/>
              <a:gdLst/>
              <a:ahLst/>
              <a:cxnLst/>
              <a:rect l="l" t="t" r="r" b="b"/>
              <a:pathLst>
                <a:path w="1" h="1" extrusionOk="0">
                  <a:moveTo>
                    <a:pt x="1" y="0"/>
                  </a:moveTo>
                  <a:lnTo>
                    <a:pt x="1" y="0"/>
                  </a:lnTo>
                  <a:close/>
                </a:path>
              </a:pathLst>
            </a:custGeom>
            <a:solidFill>
              <a:schemeClr val="accent2"/>
            </a:solidFill>
            <a:ln>
              <a:noFill/>
            </a:ln>
          </p:spPr>
          <p:txBody>
            <a:bodyPr spcFirstLastPara="1" wrap="square" lIns="91425" tIns="91425" rIns="91425" bIns="91425" anchor="ctr" anchorCtr="0">
              <a:noAutofit/>
            </a:bodyPr>
            <a:lstStyle/>
            <a:p>
              <a:pPr algn="ctr">
                <a:buClr>
                  <a:srgbClr val="000000"/>
                </a:buClr>
              </a:pPr>
              <a:endParaRPr sz="1864" kern="0">
                <a:solidFill>
                  <a:srgbClr val="000000"/>
                </a:solidFill>
                <a:latin typeface="Arial"/>
                <a:cs typeface="Arial"/>
                <a:sym typeface="Arial"/>
              </a:endParaRPr>
            </a:p>
          </p:txBody>
        </p:sp>
        <p:sp>
          <p:nvSpPr>
            <p:cNvPr id="2909" name="Google Shape;2909;p57"/>
            <p:cNvSpPr/>
            <p:nvPr/>
          </p:nvSpPr>
          <p:spPr>
            <a:xfrm>
              <a:off x="5227099" y="2978300"/>
              <a:ext cx="2775" cy="25"/>
            </a:xfrm>
            <a:custGeom>
              <a:avLst/>
              <a:gdLst/>
              <a:ahLst/>
              <a:cxnLst/>
              <a:rect l="l" t="t" r="r" b="b"/>
              <a:pathLst>
                <a:path w="111" h="1" extrusionOk="0">
                  <a:moveTo>
                    <a:pt x="111" y="0"/>
                  </a:moveTo>
                  <a:lnTo>
                    <a:pt x="1" y="0"/>
                  </a:lnTo>
                  <a:close/>
                </a:path>
              </a:pathLst>
            </a:custGeom>
            <a:solidFill>
              <a:schemeClr val="accent2"/>
            </a:solidFill>
            <a:ln>
              <a:noFill/>
            </a:ln>
          </p:spPr>
          <p:txBody>
            <a:bodyPr spcFirstLastPara="1" wrap="square" lIns="91425" tIns="91425" rIns="91425" bIns="91425" anchor="ctr" anchorCtr="0">
              <a:noAutofit/>
            </a:bodyPr>
            <a:lstStyle/>
            <a:p>
              <a:pPr algn="ctr">
                <a:buClr>
                  <a:srgbClr val="000000"/>
                </a:buClr>
              </a:pPr>
              <a:endParaRPr sz="1864" kern="0">
                <a:solidFill>
                  <a:srgbClr val="000000"/>
                </a:solidFill>
                <a:latin typeface="Arial"/>
                <a:cs typeface="Arial"/>
                <a:sym typeface="Arial"/>
              </a:endParaRPr>
            </a:p>
          </p:txBody>
        </p:sp>
        <p:sp>
          <p:nvSpPr>
            <p:cNvPr id="2910" name="Google Shape;2910;p57"/>
            <p:cNvSpPr/>
            <p:nvPr/>
          </p:nvSpPr>
          <p:spPr>
            <a:xfrm>
              <a:off x="4997024" y="2978300"/>
              <a:ext cx="25" cy="25"/>
            </a:xfrm>
            <a:custGeom>
              <a:avLst/>
              <a:gdLst/>
              <a:ahLst/>
              <a:cxnLst/>
              <a:rect l="l" t="t" r="r" b="b"/>
              <a:pathLst>
                <a:path w="1" h="1" extrusionOk="0">
                  <a:moveTo>
                    <a:pt x="1" y="0"/>
                  </a:moveTo>
                  <a:lnTo>
                    <a:pt x="1" y="0"/>
                  </a:lnTo>
                  <a:lnTo>
                    <a:pt x="1" y="0"/>
                  </a:lnTo>
                  <a:close/>
                </a:path>
              </a:pathLst>
            </a:custGeom>
            <a:solidFill>
              <a:schemeClr val="accent2"/>
            </a:solidFill>
            <a:ln>
              <a:noFill/>
            </a:ln>
          </p:spPr>
          <p:txBody>
            <a:bodyPr spcFirstLastPara="1" wrap="square" lIns="91425" tIns="91425" rIns="91425" bIns="91425" anchor="ctr" anchorCtr="0">
              <a:noAutofit/>
            </a:bodyPr>
            <a:lstStyle/>
            <a:p>
              <a:pPr algn="ctr">
                <a:buClr>
                  <a:srgbClr val="000000"/>
                </a:buClr>
              </a:pPr>
              <a:endParaRPr sz="1864" kern="0">
                <a:solidFill>
                  <a:srgbClr val="000000"/>
                </a:solidFill>
                <a:latin typeface="Arial"/>
                <a:cs typeface="Arial"/>
                <a:sym typeface="Arial"/>
              </a:endParaRPr>
            </a:p>
          </p:txBody>
        </p:sp>
        <p:sp>
          <p:nvSpPr>
            <p:cNvPr id="2911" name="Google Shape;2911;p57"/>
            <p:cNvSpPr/>
            <p:nvPr/>
          </p:nvSpPr>
          <p:spPr>
            <a:xfrm>
              <a:off x="3339524" y="2957875"/>
              <a:ext cx="2670825" cy="26650"/>
            </a:xfrm>
            <a:custGeom>
              <a:avLst/>
              <a:gdLst/>
              <a:ahLst/>
              <a:cxnLst/>
              <a:rect l="l" t="t" r="r" b="b"/>
              <a:pathLst>
                <a:path w="106833" h="1066" extrusionOk="0">
                  <a:moveTo>
                    <a:pt x="31858" y="18"/>
                  </a:moveTo>
                  <a:cubicBezTo>
                    <a:pt x="31875" y="18"/>
                    <a:pt x="31891" y="18"/>
                    <a:pt x="31907" y="18"/>
                  </a:cubicBezTo>
                  <a:lnTo>
                    <a:pt x="31907" y="18"/>
                  </a:lnTo>
                  <a:cubicBezTo>
                    <a:pt x="31927" y="18"/>
                    <a:pt x="31947" y="18"/>
                    <a:pt x="31968" y="18"/>
                  </a:cubicBezTo>
                  <a:close/>
                  <a:moveTo>
                    <a:pt x="65033" y="18"/>
                  </a:moveTo>
                  <a:cubicBezTo>
                    <a:pt x="65014" y="18"/>
                    <a:pt x="65012" y="21"/>
                    <a:pt x="65024" y="27"/>
                  </a:cubicBezTo>
                  <a:lnTo>
                    <a:pt x="65024" y="27"/>
                  </a:lnTo>
                  <a:cubicBezTo>
                    <a:pt x="65027" y="24"/>
                    <a:pt x="65030" y="21"/>
                    <a:pt x="65033" y="18"/>
                  </a:cubicBezTo>
                  <a:close/>
                  <a:moveTo>
                    <a:pt x="51146" y="18"/>
                  </a:moveTo>
                  <a:cubicBezTo>
                    <a:pt x="51114" y="18"/>
                    <a:pt x="51101" y="27"/>
                    <a:pt x="51095" y="40"/>
                  </a:cubicBezTo>
                  <a:lnTo>
                    <a:pt x="51095" y="40"/>
                  </a:lnTo>
                  <a:cubicBezTo>
                    <a:pt x="51112" y="34"/>
                    <a:pt x="51129" y="26"/>
                    <a:pt x="51146" y="18"/>
                  </a:cubicBezTo>
                  <a:close/>
                  <a:moveTo>
                    <a:pt x="20946" y="18"/>
                  </a:moveTo>
                  <a:lnTo>
                    <a:pt x="20946" y="18"/>
                  </a:lnTo>
                  <a:cubicBezTo>
                    <a:pt x="20935" y="29"/>
                    <a:pt x="20929" y="38"/>
                    <a:pt x="20927" y="47"/>
                  </a:cubicBezTo>
                  <a:lnTo>
                    <a:pt x="20927" y="47"/>
                  </a:lnTo>
                  <a:cubicBezTo>
                    <a:pt x="20939" y="40"/>
                    <a:pt x="20946" y="30"/>
                    <a:pt x="20946" y="18"/>
                  </a:cubicBezTo>
                  <a:close/>
                  <a:moveTo>
                    <a:pt x="74236" y="128"/>
                  </a:moveTo>
                  <a:cubicBezTo>
                    <a:pt x="74241" y="130"/>
                    <a:pt x="74246" y="132"/>
                    <a:pt x="74252" y="133"/>
                  </a:cubicBezTo>
                  <a:lnTo>
                    <a:pt x="74252" y="133"/>
                  </a:lnTo>
                  <a:cubicBezTo>
                    <a:pt x="74313" y="128"/>
                    <a:pt x="74378" y="128"/>
                    <a:pt x="74457" y="128"/>
                  </a:cubicBezTo>
                  <a:close/>
                  <a:moveTo>
                    <a:pt x="89033" y="238"/>
                  </a:moveTo>
                  <a:cubicBezTo>
                    <a:pt x="89033" y="240"/>
                    <a:pt x="89033" y="242"/>
                    <a:pt x="89033" y="243"/>
                  </a:cubicBezTo>
                  <a:lnTo>
                    <a:pt x="89033" y="243"/>
                  </a:lnTo>
                  <a:cubicBezTo>
                    <a:pt x="89086" y="238"/>
                    <a:pt x="89165" y="238"/>
                    <a:pt x="89281" y="238"/>
                  </a:cubicBezTo>
                  <a:close/>
                  <a:moveTo>
                    <a:pt x="60" y="238"/>
                  </a:moveTo>
                  <a:cubicBezTo>
                    <a:pt x="60" y="238"/>
                    <a:pt x="91" y="277"/>
                    <a:pt x="173" y="293"/>
                  </a:cubicBezTo>
                  <a:lnTo>
                    <a:pt x="173" y="293"/>
                  </a:lnTo>
                  <a:cubicBezTo>
                    <a:pt x="151" y="278"/>
                    <a:pt x="115" y="260"/>
                    <a:pt x="60" y="238"/>
                  </a:cubicBezTo>
                  <a:close/>
                  <a:moveTo>
                    <a:pt x="88454" y="238"/>
                  </a:moveTo>
                  <a:cubicBezTo>
                    <a:pt x="88596" y="238"/>
                    <a:pt x="88621" y="284"/>
                    <a:pt x="88678" y="322"/>
                  </a:cubicBezTo>
                  <a:lnTo>
                    <a:pt x="88678" y="322"/>
                  </a:lnTo>
                  <a:cubicBezTo>
                    <a:pt x="88694" y="302"/>
                    <a:pt x="88702" y="275"/>
                    <a:pt x="88702" y="238"/>
                  </a:cubicBezTo>
                  <a:close/>
                  <a:moveTo>
                    <a:pt x="70907" y="742"/>
                  </a:moveTo>
                  <a:lnTo>
                    <a:pt x="70907" y="742"/>
                  </a:lnTo>
                  <a:cubicBezTo>
                    <a:pt x="70911" y="752"/>
                    <a:pt x="70916" y="756"/>
                    <a:pt x="70918" y="756"/>
                  </a:cubicBezTo>
                  <a:cubicBezTo>
                    <a:pt x="70921" y="756"/>
                    <a:pt x="70920" y="750"/>
                    <a:pt x="70907" y="742"/>
                  </a:cubicBezTo>
                  <a:close/>
                  <a:moveTo>
                    <a:pt x="8804" y="788"/>
                  </a:moveTo>
                  <a:cubicBezTo>
                    <a:pt x="8722" y="796"/>
                    <a:pt x="8637" y="805"/>
                    <a:pt x="8547" y="817"/>
                  </a:cubicBezTo>
                  <a:cubicBezTo>
                    <a:pt x="8635" y="817"/>
                    <a:pt x="8756" y="817"/>
                    <a:pt x="8804" y="788"/>
                  </a:cubicBezTo>
                  <a:close/>
                  <a:moveTo>
                    <a:pt x="96610" y="707"/>
                  </a:moveTo>
                  <a:cubicBezTo>
                    <a:pt x="96390" y="707"/>
                    <a:pt x="96279" y="707"/>
                    <a:pt x="96032" y="817"/>
                  </a:cubicBezTo>
                  <a:cubicBezTo>
                    <a:pt x="96500" y="817"/>
                    <a:pt x="96169" y="817"/>
                    <a:pt x="96610" y="707"/>
                  </a:cubicBezTo>
                  <a:close/>
                  <a:moveTo>
                    <a:pt x="96747" y="809"/>
                  </a:moveTo>
                  <a:cubicBezTo>
                    <a:pt x="96766" y="817"/>
                    <a:pt x="96800" y="817"/>
                    <a:pt x="96858" y="817"/>
                  </a:cubicBezTo>
                  <a:lnTo>
                    <a:pt x="97079" y="817"/>
                  </a:lnTo>
                  <a:cubicBezTo>
                    <a:pt x="96927" y="817"/>
                    <a:pt x="96820" y="817"/>
                    <a:pt x="96747" y="809"/>
                  </a:cubicBezTo>
                  <a:close/>
                  <a:moveTo>
                    <a:pt x="104897" y="817"/>
                  </a:moveTo>
                  <a:cubicBezTo>
                    <a:pt x="104890" y="817"/>
                    <a:pt x="104883" y="817"/>
                    <a:pt x="104876" y="817"/>
                  </a:cubicBezTo>
                  <a:cubicBezTo>
                    <a:pt x="104883" y="817"/>
                    <a:pt x="104890" y="817"/>
                    <a:pt x="104897" y="817"/>
                  </a:cubicBezTo>
                  <a:close/>
                  <a:moveTo>
                    <a:pt x="75256" y="817"/>
                  </a:moveTo>
                  <a:cubicBezTo>
                    <a:pt x="75035" y="817"/>
                    <a:pt x="74962" y="866"/>
                    <a:pt x="74798" y="866"/>
                  </a:cubicBezTo>
                  <a:cubicBezTo>
                    <a:pt x="74717" y="866"/>
                    <a:pt x="74613" y="854"/>
                    <a:pt x="74457" y="817"/>
                  </a:cubicBezTo>
                  <a:close/>
                  <a:moveTo>
                    <a:pt x="13967" y="919"/>
                  </a:moveTo>
                  <a:cubicBezTo>
                    <a:pt x="13960" y="922"/>
                    <a:pt x="13954" y="924"/>
                    <a:pt x="13947" y="927"/>
                  </a:cubicBezTo>
                  <a:lnTo>
                    <a:pt x="14058" y="927"/>
                  </a:lnTo>
                  <a:cubicBezTo>
                    <a:pt x="14027" y="924"/>
                    <a:pt x="13997" y="922"/>
                    <a:pt x="13967" y="919"/>
                  </a:cubicBezTo>
                  <a:close/>
                  <a:moveTo>
                    <a:pt x="14636" y="817"/>
                  </a:moveTo>
                  <a:lnTo>
                    <a:pt x="14636" y="817"/>
                  </a:lnTo>
                  <a:cubicBezTo>
                    <a:pt x="14636" y="817"/>
                    <a:pt x="14416" y="927"/>
                    <a:pt x="14884" y="927"/>
                  </a:cubicBezTo>
                  <a:cubicBezTo>
                    <a:pt x="14747" y="927"/>
                    <a:pt x="14636" y="817"/>
                    <a:pt x="14636" y="817"/>
                  </a:cubicBezTo>
                  <a:close/>
                  <a:moveTo>
                    <a:pt x="63541" y="878"/>
                  </a:moveTo>
                  <a:cubicBezTo>
                    <a:pt x="63459" y="878"/>
                    <a:pt x="63361" y="927"/>
                    <a:pt x="63214" y="927"/>
                  </a:cubicBezTo>
                  <a:lnTo>
                    <a:pt x="63655" y="927"/>
                  </a:lnTo>
                  <a:cubicBezTo>
                    <a:pt x="63619" y="891"/>
                    <a:pt x="63582" y="878"/>
                    <a:pt x="63541" y="878"/>
                  </a:cubicBezTo>
                  <a:close/>
                  <a:moveTo>
                    <a:pt x="14614" y="0"/>
                  </a:moveTo>
                  <a:cubicBezTo>
                    <a:pt x="9717" y="0"/>
                    <a:pt x="3141" y="40"/>
                    <a:pt x="859" y="238"/>
                  </a:cubicBezTo>
                  <a:lnTo>
                    <a:pt x="529" y="238"/>
                  </a:lnTo>
                  <a:cubicBezTo>
                    <a:pt x="409" y="284"/>
                    <a:pt x="317" y="300"/>
                    <a:pt x="248" y="300"/>
                  </a:cubicBezTo>
                  <a:cubicBezTo>
                    <a:pt x="219" y="300"/>
                    <a:pt x="194" y="297"/>
                    <a:pt x="173" y="293"/>
                  </a:cubicBezTo>
                  <a:lnTo>
                    <a:pt x="173" y="293"/>
                  </a:lnTo>
                  <a:cubicBezTo>
                    <a:pt x="293" y="376"/>
                    <a:pt x="1" y="376"/>
                    <a:pt x="281" y="376"/>
                  </a:cubicBezTo>
                  <a:lnTo>
                    <a:pt x="60" y="376"/>
                  </a:lnTo>
                  <a:cubicBezTo>
                    <a:pt x="60" y="431"/>
                    <a:pt x="150" y="431"/>
                    <a:pt x="222" y="431"/>
                  </a:cubicBezTo>
                  <a:cubicBezTo>
                    <a:pt x="294" y="431"/>
                    <a:pt x="349" y="431"/>
                    <a:pt x="281" y="486"/>
                  </a:cubicBezTo>
                  <a:lnTo>
                    <a:pt x="418" y="376"/>
                  </a:lnTo>
                  <a:lnTo>
                    <a:pt x="1548" y="376"/>
                  </a:lnTo>
                  <a:lnTo>
                    <a:pt x="1798" y="453"/>
                  </a:lnTo>
                  <a:lnTo>
                    <a:pt x="1798" y="453"/>
                  </a:lnTo>
                  <a:cubicBezTo>
                    <a:pt x="1742" y="442"/>
                    <a:pt x="1682" y="437"/>
                    <a:pt x="1626" y="437"/>
                  </a:cubicBezTo>
                  <a:cubicBezTo>
                    <a:pt x="1438" y="437"/>
                    <a:pt x="1291" y="486"/>
                    <a:pt x="1438" y="486"/>
                  </a:cubicBezTo>
                  <a:lnTo>
                    <a:pt x="3174" y="486"/>
                  </a:lnTo>
                  <a:cubicBezTo>
                    <a:pt x="2816" y="486"/>
                    <a:pt x="3174" y="486"/>
                    <a:pt x="3174" y="597"/>
                  </a:cubicBezTo>
                  <a:lnTo>
                    <a:pt x="4662" y="597"/>
                  </a:lnTo>
                  <a:cubicBezTo>
                    <a:pt x="5047" y="597"/>
                    <a:pt x="5017" y="548"/>
                    <a:pt x="5092" y="548"/>
                  </a:cubicBezTo>
                  <a:cubicBezTo>
                    <a:pt x="5130" y="548"/>
                    <a:pt x="5194" y="560"/>
                    <a:pt x="5351" y="597"/>
                  </a:cubicBezTo>
                  <a:lnTo>
                    <a:pt x="5461" y="597"/>
                  </a:lnTo>
                  <a:cubicBezTo>
                    <a:pt x="6563" y="597"/>
                    <a:pt x="7224" y="738"/>
                    <a:pt x="8094" y="738"/>
                  </a:cubicBezTo>
                  <a:cubicBezTo>
                    <a:pt x="8311" y="738"/>
                    <a:pt x="8541" y="729"/>
                    <a:pt x="8795" y="707"/>
                  </a:cubicBezTo>
                  <a:lnTo>
                    <a:pt x="8795" y="707"/>
                  </a:lnTo>
                  <a:cubicBezTo>
                    <a:pt x="8835" y="747"/>
                    <a:pt x="8831" y="772"/>
                    <a:pt x="8804" y="788"/>
                  </a:cubicBezTo>
                  <a:lnTo>
                    <a:pt x="8804" y="788"/>
                  </a:lnTo>
                  <a:cubicBezTo>
                    <a:pt x="8972" y="774"/>
                    <a:pt x="9125" y="768"/>
                    <a:pt x="9268" y="768"/>
                  </a:cubicBezTo>
                  <a:cubicBezTo>
                    <a:pt x="9695" y="768"/>
                    <a:pt x="10044" y="817"/>
                    <a:pt x="10503" y="817"/>
                  </a:cubicBezTo>
                  <a:cubicBezTo>
                    <a:pt x="11082" y="872"/>
                    <a:pt x="11688" y="872"/>
                    <a:pt x="12291" y="872"/>
                  </a:cubicBezTo>
                  <a:cubicBezTo>
                    <a:pt x="12861" y="872"/>
                    <a:pt x="13429" y="872"/>
                    <a:pt x="13967" y="919"/>
                  </a:cubicBezTo>
                  <a:lnTo>
                    <a:pt x="13967" y="919"/>
                  </a:lnTo>
                  <a:cubicBezTo>
                    <a:pt x="14207" y="817"/>
                    <a:pt x="14422" y="817"/>
                    <a:pt x="14636" y="817"/>
                  </a:cubicBezTo>
                  <a:cubicBezTo>
                    <a:pt x="14636" y="817"/>
                    <a:pt x="14636" y="817"/>
                    <a:pt x="14636" y="817"/>
                  </a:cubicBezTo>
                  <a:lnTo>
                    <a:pt x="14636" y="817"/>
                  </a:lnTo>
                  <a:cubicBezTo>
                    <a:pt x="15683" y="927"/>
                    <a:pt x="17860" y="927"/>
                    <a:pt x="19569" y="927"/>
                  </a:cubicBezTo>
                  <a:lnTo>
                    <a:pt x="26705" y="927"/>
                  </a:lnTo>
                  <a:cubicBezTo>
                    <a:pt x="26935" y="973"/>
                    <a:pt x="27152" y="988"/>
                    <a:pt x="27365" y="988"/>
                  </a:cubicBezTo>
                  <a:cubicBezTo>
                    <a:pt x="27792" y="988"/>
                    <a:pt x="28202" y="927"/>
                    <a:pt x="28661" y="927"/>
                  </a:cubicBezTo>
                  <a:cubicBezTo>
                    <a:pt x="29580" y="927"/>
                    <a:pt x="30388" y="988"/>
                    <a:pt x="31201" y="988"/>
                  </a:cubicBezTo>
                  <a:cubicBezTo>
                    <a:pt x="31607" y="988"/>
                    <a:pt x="32014" y="973"/>
                    <a:pt x="32436" y="927"/>
                  </a:cubicBezTo>
                  <a:lnTo>
                    <a:pt x="45993" y="927"/>
                  </a:lnTo>
                  <a:cubicBezTo>
                    <a:pt x="46067" y="927"/>
                    <a:pt x="46189" y="878"/>
                    <a:pt x="46262" y="878"/>
                  </a:cubicBezTo>
                  <a:cubicBezTo>
                    <a:pt x="46299" y="878"/>
                    <a:pt x="46324" y="891"/>
                    <a:pt x="46324" y="927"/>
                  </a:cubicBezTo>
                  <a:lnTo>
                    <a:pt x="46572" y="927"/>
                  </a:lnTo>
                  <a:cubicBezTo>
                    <a:pt x="47104" y="927"/>
                    <a:pt x="47539" y="988"/>
                    <a:pt x="47974" y="988"/>
                  </a:cubicBezTo>
                  <a:cubicBezTo>
                    <a:pt x="48191" y="988"/>
                    <a:pt x="48409" y="973"/>
                    <a:pt x="48638" y="927"/>
                  </a:cubicBezTo>
                  <a:lnTo>
                    <a:pt x="49658" y="927"/>
                  </a:lnTo>
                  <a:cubicBezTo>
                    <a:pt x="49731" y="973"/>
                    <a:pt x="49845" y="988"/>
                    <a:pt x="49955" y="988"/>
                  </a:cubicBezTo>
                  <a:cubicBezTo>
                    <a:pt x="50175" y="988"/>
                    <a:pt x="50383" y="927"/>
                    <a:pt x="50236" y="927"/>
                  </a:cubicBezTo>
                  <a:lnTo>
                    <a:pt x="52083" y="927"/>
                  </a:lnTo>
                  <a:cubicBezTo>
                    <a:pt x="52523" y="927"/>
                    <a:pt x="52413" y="1065"/>
                    <a:pt x="52992" y="1065"/>
                  </a:cubicBezTo>
                  <a:cubicBezTo>
                    <a:pt x="54259" y="1065"/>
                    <a:pt x="55968" y="927"/>
                    <a:pt x="57345" y="927"/>
                  </a:cubicBezTo>
                  <a:lnTo>
                    <a:pt x="58971" y="927"/>
                  </a:lnTo>
                  <a:cubicBezTo>
                    <a:pt x="59081" y="927"/>
                    <a:pt x="59880" y="927"/>
                    <a:pt x="59302" y="1065"/>
                  </a:cubicBezTo>
                  <a:lnTo>
                    <a:pt x="60679" y="1065"/>
                  </a:lnTo>
                  <a:cubicBezTo>
                    <a:pt x="61038" y="1065"/>
                    <a:pt x="60900" y="927"/>
                    <a:pt x="61258" y="927"/>
                  </a:cubicBezTo>
                  <a:cubicBezTo>
                    <a:pt x="61258" y="927"/>
                    <a:pt x="61148" y="927"/>
                    <a:pt x="61148" y="1065"/>
                  </a:cubicBezTo>
                  <a:cubicBezTo>
                    <a:pt x="62167" y="1065"/>
                    <a:pt x="62278" y="927"/>
                    <a:pt x="63214" y="927"/>
                  </a:cubicBezTo>
                  <a:cubicBezTo>
                    <a:pt x="63214" y="817"/>
                    <a:pt x="63545" y="817"/>
                    <a:pt x="63545" y="817"/>
                  </a:cubicBezTo>
                  <a:lnTo>
                    <a:pt x="67237" y="817"/>
                  </a:lnTo>
                  <a:cubicBezTo>
                    <a:pt x="67311" y="854"/>
                    <a:pt x="67372" y="866"/>
                    <a:pt x="67425" y="866"/>
                  </a:cubicBezTo>
                  <a:cubicBezTo>
                    <a:pt x="67531" y="866"/>
                    <a:pt x="67605" y="817"/>
                    <a:pt x="67678" y="817"/>
                  </a:cubicBezTo>
                  <a:lnTo>
                    <a:pt x="67568" y="817"/>
                  </a:lnTo>
                  <a:cubicBezTo>
                    <a:pt x="67641" y="817"/>
                    <a:pt x="67776" y="768"/>
                    <a:pt x="67890" y="768"/>
                  </a:cubicBezTo>
                  <a:cubicBezTo>
                    <a:pt x="67948" y="768"/>
                    <a:pt x="68000" y="780"/>
                    <a:pt x="68036" y="817"/>
                  </a:cubicBezTo>
                  <a:lnTo>
                    <a:pt x="69855" y="817"/>
                  </a:lnTo>
                  <a:cubicBezTo>
                    <a:pt x="69682" y="817"/>
                    <a:pt x="69713" y="749"/>
                    <a:pt x="69681" y="720"/>
                  </a:cubicBezTo>
                  <a:lnTo>
                    <a:pt x="69681" y="720"/>
                  </a:lnTo>
                  <a:cubicBezTo>
                    <a:pt x="69781" y="747"/>
                    <a:pt x="69872" y="756"/>
                    <a:pt x="69961" y="756"/>
                  </a:cubicBezTo>
                  <a:cubicBezTo>
                    <a:pt x="70101" y="756"/>
                    <a:pt x="70238" y="733"/>
                    <a:pt x="70410" y="719"/>
                  </a:cubicBezTo>
                  <a:lnTo>
                    <a:pt x="70410" y="719"/>
                  </a:lnTo>
                  <a:cubicBezTo>
                    <a:pt x="70213" y="817"/>
                    <a:pt x="70200" y="817"/>
                    <a:pt x="69855" y="817"/>
                  </a:cubicBezTo>
                  <a:lnTo>
                    <a:pt x="70682" y="817"/>
                  </a:lnTo>
                  <a:cubicBezTo>
                    <a:pt x="70682" y="817"/>
                    <a:pt x="70434" y="707"/>
                    <a:pt x="70682" y="707"/>
                  </a:cubicBezTo>
                  <a:cubicBezTo>
                    <a:pt x="70823" y="707"/>
                    <a:pt x="70884" y="727"/>
                    <a:pt x="70907" y="742"/>
                  </a:cubicBezTo>
                  <a:lnTo>
                    <a:pt x="70907" y="742"/>
                  </a:lnTo>
                  <a:cubicBezTo>
                    <a:pt x="70904" y="734"/>
                    <a:pt x="70902" y="723"/>
                    <a:pt x="70902" y="707"/>
                  </a:cubicBezTo>
                  <a:lnTo>
                    <a:pt x="71370" y="707"/>
                  </a:lnTo>
                  <a:cubicBezTo>
                    <a:pt x="71591" y="707"/>
                    <a:pt x="72059" y="707"/>
                    <a:pt x="72170" y="817"/>
                  </a:cubicBezTo>
                  <a:lnTo>
                    <a:pt x="72748" y="817"/>
                  </a:lnTo>
                  <a:cubicBezTo>
                    <a:pt x="72932" y="780"/>
                    <a:pt x="72978" y="768"/>
                    <a:pt x="72983" y="768"/>
                  </a:cubicBezTo>
                  <a:lnTo>
                    <a:pt x="72983" y="768"/>
                  </a:lnTo>
                  <a:cubicBezTo>
                    <a:pt x="72993" y="768"/>
                    <a:pt x="72840" y="817"/>
                    <a:pt x="73299" y="817"/>
                  </a:cubicBezTo>
                  <a:lnTo>
                    <a:pt x="74126" y="817"/>
                  </a:lnTo>
                  <a:cubicBezTo>
                    <a:pt x="74236" y="817"/>
                    <a:pt x="74457" y="817"/>
                    <a:pt x="74457" y="927"/>
                  </a:cubicBezTo>
                  <a:cubicBezTo>
                    <a:pt x="74567" y="872"/>
                    <a:pt x="74739" y="872"/>
                    <a:pt x="74897" y="872"/>
                  </a:cubicBezTo>
                  <a:cubicBezTo>
                    <a:pt x="75056" y="872"/>
                    <a:pt x="75201" y="872"/>
                    <a:pt x="75256" y="817"/>
                  </a:cubicBezTo>
                  <a:lnTo>
                    <a:pt x="75504" y="817"/>
                  </a:lnTo>
                  <a:cubicBezTo>
                    <a:pt x="75944" y="817"/>
                    <a:pt x="76055" y="707"/>
                    <a:pt x="76523" y="707"/>
                  </a:cubicBezTo>
                  <a:cubicBezTo>
                    <a:pt x="76633" y="817"/>
                    <a:pt x="76303" y="817"/>
                    <a:pt x="76192" y="817"/>
                  </a:cubicBezTo>
                  <a:lnTo>
                    <a:pt x="77791" y="817"/>
                  </a:lnTo>
                  <a:cubicBezTo>
                    <a:pt x="78434" y="817"/>
                    <a:pt x="78573" y="721"/>
                    <a:pt x="78880" y="708"/>
                  </a:cubicBezTo>
                  <a:lnTo>
                    <a:pt x="78880" y="708"/>
                  </a:lnTo>
                  <a:cubicBezTo>
                    <a:pt x="79196" y="721"/>
                    <a:pt x="79381" y="817"/>
                    <a:pt x="79279" y="817"/>
                  </a:cubicBezTo>
                  <a:lnTo>
                    <a:pt x="79857" y="817"/>
                  </a:lnTo>
                  <a:cubicBezTo>
                    <a:pt x="79857" y="707"/>
                    <a:pt x="79637" y="707"/>
                    <a:pt x="79967" y="707"/>
                  </a:cubicBezTo>
                  <a:lnTo>
                    <a:pt x="80546" y="707"/>
                  </a:lnTo>
                  <a:cubicBezTo>
                    <a:pt x="80546" y="707"/>
                    <a:pt x="80656" y="817"/>
                    <a:pt x="80436" y="817"/>
                  </a:cubicBezTo>
                  <a:cubicBezTo>
                    <a:pt x="80546" y="817"/>
                    <a:pt x="80766" y="817"/>
                    <a:pt x="80877" y="707"/>
                  </a:cubicBezTo>
                  <a:lnTo>
                    <a:pt x="81345" y="707"/>
                  </a:lnTo>
                  <a:cubicBezTo>
                    <a:pt x="81382" y="744"/>
                    <a:pt x="81419" y="756"/>
                    <a:pt x="81456" y="756"/>
                  </a:cubicBezTo>
                  <a:cubicBezTo>
                    <a:pt x="81532" y="756"/>
                    <a:pt x="81611" y="707"/>
                    <a:pt x="81703" y="707"/>
                  </a:cubicBezTo>
                  <a:lnTo>
                    <a:pt x="83191" y="707"/>
                  </a:lnTo>
                  <a:cubicBezTo>
                    <a:pt x="83191" y="707"/>
                    <a:pt x="83301" y="817"/>
                    <a:pt x="83191" y="817"/>
                  </a:cubicBezTo>
                  <a:cubicBezTo>
                    <a:pt x="83412" y="817"/>
                    <a:pt x="83301" y="707"/>
                    <a:pt x="83522" y="707"/>
                  </a:cubicBezTo>
                  <a:cubicBezTo>
                    <a:pt x="83412" y="817"/>
                    <a:pt x="83990" y="817"/>
                    <a:pt x="83770" y="817"/>
                  </a:cubicBezTo>
                  <a:lnTo>
                    <a:pt x="84321" y="817"/>
                  </a:lnTo>
                  <a:cubicBezTo>
                    <a:pt x="85148" y="817"/>
                    <a:pt x="85258" y="707"/>
                    <a:pt x="85699" y="707"/>
                  </a:cubicBezTo>
                  <a:lnTo>
                    <a:pt x="86167" y="707"/>
                  </a:lnTo>
                  <a:cubicBezTo>
                    <a:pt x="86094" y="707"/>
                    <a:pt x="86277" y="756"/>
                    <a:pt x="86571" y="756"/>
                  </a:cubicBezTo>
                  <a:cubicBezTo>
                    <a:pt x="86718" y="756"/>
                    <a:pt x="86893" y="744"/>
                    <a:pt x="87076" y="707"/>
                  </a:cubicBezTo>
                  <a:lnTo>
                    <a:pt x="87903" y="707"/>
                  </a:lnTo>
                  <a:lnTo>
                    <a:pt x="88344" y="817"/>
                  </a:lnTo>
                  <a:lnTo>
                    <a:pt x="88123" y="707"/>
                  </a:lnTo>
                  <a:lnTo>
                    <a:pt x="91347" y="707"/>
                  </a:lnTo>
                  <a:cubicBezTo>
                    <a:pt x="91301" y="744"/>
                    <a:pt x="91323" y="756"/>
                    <a:pt x="91380" y="756"/>
                  </a:cubicBezTo>
                  <a:cubicBezTo>
                    <a:pt x="91494" y="756"/>
                    <a:pt x="91751" y="707"/>
                    <a:pt x="91898" y="707"/>
                  </a:cubicBezTo>
                  <a:lnTo>
                    <a:pt x="92945" y="707"/>
                  </a:lnTo>
                  <a:cubicBezTo>
                    <a:pt x="93056" y="707"/>
                    <a:pt x="93634" y="817"/>
                    <a:pt x="93965" y="817"/>
                  </a:cubicBezTo>
                  <a:lnTo>
                    <a:pt x="94213" y="707"/>
                  </a:lnTo>
                  <a:lnTo>
                    <a:pt x="95232" y="707"/>
                  </a:lnTo>
                  <a:cubicBezTo>
                    <a:pt x="95122" y="707"/>
                    <a:pt x="95811" y="707"/>
                    <a:pt x="95343" y="597"/>
                  </a:cubicBezTo>
                  <a:lnTo>
                    <a:pt x="95811" y="597"/>
                  </a:lnTo>
                  <a:lnTo>
                    <a:pt x="95811" y="707"/>
                  </a:lnTo>
                  <a:lnTo>
                    <a:pt x="96032" y="597"/>
                  </a:lnTo>
                  <a:lnTo>
                    <a:pt x="96500" y="597"/>
                  </a:lnTo>
                  <a:cubicBezTo>
                    <a:pt x="96390" y="597"/>
                    <a:pt x="96169" y="707"/>
                    <a:pt x="96610" y="707"/>
                  </a:cubicBezTo>
                  <a:cubicBezTo>
                    <a:pt x="96610" y="770"/>
                    <a:pt x="96647" y="797"/>
                    <a:pt x="96747" y="809"/>
                  </a:cubicBezTo>
                  <a:lnTo>
                    <a:pt x="96747" y="809"/>
                  </a:lnTo>
                  <a:cubicBezTo>
                    <a:pt x="96720" y="797"/>
                    <a:pt x="96720" y="770"/>
                    <a:pt x="96720" y="707"/>
                  </a:cubicBezTo>
                  <a:lnTo>
                    <a:pt x="97189" y="707"/>
                  </a:lnTo>
                  <a:cubicBezTo>
                    <a:pt x="96858" y="707"/>
                    <a:pt x="97878" y="707"/>
                    <a:pt x="97657" y="597"/>
                  </a:cubicBezTo>
                  <a:lnTo>
                    <a:pt x="97988" y="597"/>
                  </a:lnTo>
                  <a:cubicBezTo>
                    <a:pt x="97657" y="707"/>
                    <a:pt x="98236" y="707"/>
                    <a:pt x="98098" y="707"/>
                  </a:cubicBezTo>
                  <a:lnTo>
                    <a:pt x="99035" y="707"/>
                  </a:lnTo>
                  <a:cubicBezTo>
                    <a:pt x="98925" y="707"/>
                    <a:pt x="99035" y="817"/>
                    <a:pt x="98787" y="817"/>
                  </a:cubicBezTo>
                  <a:cubicBezTo>
                    <a:pt x="98925" y="817"/>
                    <a:pt x="99614" y="817"/>
                    <a:pt x="99366" y="707"/>
                  </a:cubicBezTo>
                  <a:lnTo>
                    <a:pt x="103499" y="707"/>
                  </a:lnTo>
                  <a:cubicBezTo>
                    <a:pt x="103444" y="652"/>
                    <a:pt x="103506" y="652"/>
                    <a:pt x="103595" y="652"/>
                  </a:cubicBezTo>
                  <a:cubicBezTo>
                    <a:pt x="103685" y="652"/>
                    <a:pt x="103802" y="652"/>
                    <a:pt x="103857" y="597"/>
                  </a:cubicBezTo>
                  <a:lnTo>
                    <a:pt x="103857" y="597"/>
                  </a:lnTo>
                  <a:cubicBezTo>
                    <a:pt x="103747" y="707"/>
                    <a:pt x="104436" y="707"/>
                    <a:pt x="103857" y="707"/>
                  </a:cubicBezTo>
                  <a:lnTo>
                    <a:pt x="104188" y="707"/>
                  </a:lnTo>
                  <a:cubicBezTo>
                    <a:pt x="104436" y="707"/>
                    <a:pt x="103609" y="707"/>
                    <a:pt x="103967" y="817"/>
                  </a:cubicBezTo>
                  <a:cubicBezTo>
                    <a:pt x="104298" y="817"/>
                    <a:pt x="104546" y="707"/>
                    <a:pt x="104987" y="707"/>
                  </a:cubicBezTo>
                  <a:cubicBezTo>
                    <a:pt x="104913" y="744"/>
                    <a:pt x="104916" y="756"/>
                    <a:pt x="104953" y="756"/>
                  </a:cubicBezTo>
                  <a:cubicBezTo>
                    <a:pt x="105026" y="756"/>
                    <a:pt x="105235" y="707"/>
                    <a:pt x="105235" y="707"/>
                  </a:cubicBezTo>
                  <a:lnTo>
                    <a:pt x="105235" y="707"/>
                  </a:lnTo>
                  <a:cubicBezTo>
                    <a:pt x="105131" y="810"/>
                    <a:pt x="105003" y="817"/>
                    <a:pt x="104897" y="817"/>
                  </a:cubicBezTo>
                  <a:lnTo>
                    <a:pt x="104897" y="817"/>
                  </a:lnTo>
                  <a:cubicBezTo>
                    <a:pt x="105666" y="815"/>
                    <a:pt x="105128" y="707"/>
                    <a:pt x="105565" y="707"/>
                  </a:cubicBezTo>
                  <a:lnTo>
                    <a:pt x="105923" y="707"/>
                  </a:lnTo>
                  <a:cubicBezTo>
                    <a:pt x="105850" y="707"/>
                    <a:pt x="105923" y="756"/>
                    <a:pt x="106079" y="756"/>
                  </a:cubicBezTo>
                  <a:cubicBezTo>
                    <a:pt x="106156" y="756"/>
                    <a:pt x="106254" y="744"/>
                    <a:pt x="106364" y="707"/>
                  </a:cubicBezTo>
                  <a:lnTo>
                    <a:pt x="106833" y="707"/>
                  </a:lnTo>
                  <a:cubicBezTo>
                    <a:pt x="106488" y="652"/>
                    <a:pt x="106371" y="652"/>
                    <a:pt x="106254" y="652"/>
                  </a:cubicBezTo>
                  <a:cubicBezTo>
                    <a:pt x="106137" y="652"/>
                    <a:pt x="106020" y="652"/>
                    <a:pt x="105675" y="597"/>
                  </a:cubicBezTo>
                  <a:cubicBezTo>
                    <a:pt x="105602" y="597"/>
                    <a:pt x="105627" y="646"/>
                    <a:pt x="105520" y="646"/>
                  </a:cubicBezTo>
                  <a:cubicBezTo>
                    <a:pt x="105467" y="646"/>
                    <a:pt x="105382" y="633"/>
                    <a:pt x="105235" y="597"/>
                  </a:cubicBezTo>
                  <a:lnTo>
                    <a:pt x="104298" y="597"/>
                  </a:lnTo>
                  <a:cubicBezTo>
                    <a:pt x="104546" y="597"/>
                    <a:pt x="104298" y="597"/>
                    <a:pt x="104656" y="486"/>
                  </a:cubicBezTo>
                  <a:cubicBezTo>
                    <a:pt x="104188" y="486"/>
                    <a:pt x="103967" y="597"/>
                    <a:pt x="103499" y="597"/>
                  </a:cubicBezTo>
                  <a:lnTo>
                    <a:pt x="102920" y="597"/>
                  </a:lnTo>
                  <a:cubicBezTo>
                    <a:pt x="102810" y="597"/>
                    <a:pt x="102700" y="597"/>
                    <a:pt x="102700" y="486"/>
                  </a:cubicBezTo>
                  <a:lnTo>
                    <a:pt x="99614" y="486"/>
                  </a:lnTo>
                  <a:cubicBezTo>
                    <a:pt x="100054" y="486"/>
                    <a:pt x="99035" y="486"/>
                    <a:pt x="99614" y="376"/>
                  </a:cubicBezTo>
                  <a:cubicBezTo>
                    <a:pt x="99255" y="376"/>
                    <a:pt x="99255" y="486"/>
                    <a:pt x="98925" y="486"/>
                  </a:cubicBezTo>
                  <a:cubicBezTo>
                    <a:pt x="98787" y="486"/>
                    <a:pt x="98787" y="376"/>
                    <a:pt x="99035" y="376"/>
                  </a:cubicBezTo>
                  <a:lnTo>
                    <a:pt x="96858" y="376"/>
                  </a:lnTo>
                  <a:cubicBezTo>
                    <a:pt x="96702" y="413"/>
                    <a:pt x="96650" y="425"/>
                    <a:pt x="96637" y="425"/>
                  </a:cubicBezTo>
                  <a:cubicBezTo>
                    <a:pt x="96610" y="425"/>
                    <a:pt x="96739" y="376"/>
                    <a:pt x="96500" y="376"/>
                  </a:cubicBezTo>
                  <a:lnTo>
                    <a:pt x="92036" y="376"/>
                  </a:lnTo>
                  <a:cubicBezTo>
                    <a:pt x="91880" y="330"/>
                    <a:pt x="91736" y="315"/>
                    <a:pt x="91597" y="315"/>
                  </a:cubicBezTo>
                  <a:cubicBezTo>
                    <a:pt x="91320" y="315"/>
                    <a:pt x="91063" y="376"/>
                    <a:pt x="90769" y="376"/>
                  </a:cubicBezTo>
                  <a:lnTo>
                    <a:pt x="90658" y="376"/>
                  </a:lnTo>
                  <a:cubicBezTo>
                    <a:pt x="90521" y="376"/>
                    <a:pt x="90658" y="376"/>
                    <a:pt x="90658" y="238"/>
                  </a:cubicBezTo>
                  <a:lnTo>
                    <a:pt x="89722" y="238"/>
                  </a:lnTo>
                  <a:lnTo>
                    <a:pt x="89970" y="376"/>
                  </a:lnTo>
                  <a:lnTo>
                    <a:pt x="89391" y="376"/>
                  </a:lnTo>
                  <a:cubicBezTo>
                    <a:pt x="89556" y="307"/>
                    <a:pt x="89467" y="307"/>
                    <a:pt x="89336" y="307"/>
                  </a:cubicBezTo>
                  <a:cubicBezTo>
                    <a:pt x="89208" y="307"/>
                    <a:pt x="89041" y="307"/>
                    <a:pt x="89033" y="243"/>
                  </a:cubicBezTo>
                  <a:lnTo>
                    <a:pt x="89033" y="243"/>
                  </a:lnTo>
                  <a:cubicBezTo>
                    <a:pt x="88923" y="253"/>
                    <a:pt x="88923" y="283"/>
                    <a:pt x="88923" y="376"/>
                  </a:cubicBezTo>
                  <a:cubicBezTo>
                    <a:pt x="88781" y="376"/>
                    <a:pt x="88720" y="351"/>
                    <a:pt x="88678" y="322"/>
                  </a:cubicBezTo>
                  <a:lnTo>
                    <a:pt x="88678" y="322"/>
                  </a:lnTo>
                  <a:cubicBezTo>
                    <a:pt x="88633" y="376"/>
                    <a:pt x="88525" y="376"/>
                    <a:pt x="88344" y="376"/>
                  </a:cubicBezTo>
                  <a:cubicBezTo>
                    <a:pt x="88197" y="376"/>
                    <a:pt x="87940" y="315"/>
                    <a:pt x="87752" y="315"/>
                  </a:cubicBezTo>
                  <a:cubicBezTo>
                    <a:pt x="87658" y="315"/>
                    <a:pt x="87582" y="330"/>
                    <a:pt x="87545" y="376"/>
                  </a:cubicBezTo>
                  <a:cubicBezTo>
                    <a:pt x="87435" y="376"/>
                    <a:pt x="87435" y="238"/>
                    <a:pt x="87545" y="238"/>
                  </a:cubicBezTo>
                  <a:lnTo>
                    <a:pt x="83301" y="238"/>
                  </a:lnTo>
                  <a:cubicBezTo>
                    <a:pt x="83191" y="183"/>
                    <a:pt x="83074" y="183"/>
                    <a:pt x="82943" y="183"/>
                  </a:cubicBezTo>
                  <a:cubicBezTo>
                    <a:pt x="82812" y="183"/>
                    <a:pt x="82668" y="183"/>
                    <a:pt x="82502" y="128"/>
                  </a:cubicBezTo>
                  <a:lnTo>
                    <a:pt x="82502" y="238"/>
                  </a:lnTo>
                  <a:cubicBezTo>
                    <a:pt x="81970" y="238"/>
                    <a:pt x="81327" y="189"/>
                    <a:pt x="80688" y="189"/>
                  </a:cubicBezTo>
                  <a:cubicBezTo>
                    <a:pt x="80368" y="189"/>
                    <a:pt x="80050" y="202"/>
                    <a:pt x="79747" y="238"/>
                  </a:cubicBezTo>
                  <a:lnTo>
                    <a:pt x="79747" y="128"/>
                  </a:lnTo>
                  <a:lnTo>
                    <a:pt x="79279" y="238"/>
                  </a:lnTo>
                  <a:cubicBezTo>
                    <a:pt x="79058" y="128"/>
                    <a:pt x="79389" y="128"/>
                    <a:pt x="79389" y="128"/>
                  </a:cubicBezTo>
                  <a:cubicBezTo>
                    <a:pt x="78948" y="128"/>
                    <a:pt x="79168" y="238"/>
                    <a:pt x="78700" y="238"/>
                  </a:cubicBezTo>
                  <a:cubicBezTo>
                    <a:pt x="78479" y="238"/>
                    <a:pt x="78810" y="238"/>
                    <a:pt x="78948" y="128"/>
                  </a:cubicBezTo>
                  <a:lnTo>
                    <a:pt x="78948" y="128"/>
                  </a:lnTo>
                  <a:cubicBezTo>
                    <a:pt x="78479" y="238"/>
                    <a:pt x="77791" y="238"/>
                    <a:pt x="77432" y="238"/>
                  </a:cubicBezTo>
                  <a:lnTo>
                    <a:pt x="76523" y="238"/>
                  </a:lnTo>
                  <a:cubicBezTo>
                    <a:pt x="76468" y="183"/>
                    <a:pt x="76385" y="156"/>
                    <a:pt x="76299" y="156"/>
                  </a:cubicBezTo>
                  <a:cubicBezTo>
                    <a:pt x="76213" y="156"/>
                    <a:pt x="76124" y="183"/>
                    <a:pt x="76055" y="238"/>
                  </a:cubicBezTo>
                  <a:lnTo>
                    <a:pt x="76192" y="128"/>
                  </a:lnTo>
                  <a:lnTo>
                    <a:pt x="75145" y="128"/>
                  </a:lnTo>
                  <a:cubicBezTo>
                    <a:pt x="75072" y="128"/>
                    <a:pt x="74839" y="177"/>
                    <a:pt x="74594" y="177"/>
                  </a:cubicBezTo>
                  <a:cubicBezTo>
                    <a:pt x="74478" y="177"/>
                    <a:pt x="74358" y="166"/>
                    <a:pt x="74252" y="133"/>
                  </a:cubicBezTo>
                  <a:lnTo>
                    <a:pt x="74252" y="133"/>
                  </a:lnTo>
                  <a:cubicBezTo>
                    <a:pt x="74140" y="142"/>
                    <a:pt x="74038" y="167"/>
                    <a:pt x="73878" y="238"/>
                  </a:cubicBezTo>
                  <a:lnTo>
                    <a:pt x="73988" y="128"/>
                  </a:lnTo>
                  <a:lnTo>
                    <a:pt x="73079" y="238"/>
                  </a:lnTo>
                  <a:cubicBezTo>
                    <a:pt x="73024" y="183"/>
                    <a:pt x="72824" y="183"/>
                    <a:pt x="72652" y="183"/>
                  </a:cubicBezTo>
                  <a:cubicBezTo>
                    <a:pt x="72480" y="183"/>
                    <a:pt x="72335" y="183"/>
                    <a:pt x="72390" y="128"/>
                  </a:cubicBezTo>
                  <a:cubicBezTo>
                    <a:pt x="72059" y="128"/>
                    <a:pt x="72610" y="238"/>
                    <a:pt x="72280" y="238"/>
                  </a:cubicBezTo>
                  <a:cubicBezTo>
                    <a:pt x="72225" y="183"/>
                    <a:pt x="72135" y="183"/>
                    <a:pt x="72059" y="183"/>
                  </a:cubicBezTo>
                  <a:cubicBezTo>
                    <a:pt x="71984" y="183"/>
                    <a:pt x="71922" y="183"/>
                    <a:pt x="71922" y="128"/>
                  </a:cubicBezTo>
                  <a:lnTo>
                    <a:pt x="71811" y="128"/>
                  </a:lnTo>
                  <a:cubicBezTo>
                    <a:pt x="71591" y="128"/>
                    <a:pt x="71481" y="128"/>
                    <a:pt x="71481" y="238"/>
                  </a:cubicBezTo>
                  <a:cubicBezTo>
                    <a:pt x="71357" y="183"/>
                    <a:pt x="71212" y="183"/>
                    <a:pt x="71085" y="183"/>
                  </a:cubicBezTo>
                  <a:cubicBezTo>
                    <a:pt x="70957" y="183"/>
                    <a:pt x="70847" y="183"/>
                    <a:pt x="70792" y="128"/>
                  </a:cubicBezTo>
                  <a:lnTo>
                    <a:pt x="70902" y="128"/>
                  </a:lnTo>
                  <a:cubicBezTo>
                    <a:pt x="70443" y="128"/>
                    <a:pt x="70131" y="79"/>
                    <a:pt x="69843" y="79"/>
                  </a:cubicBezTo>
                  <a:cubicBezTo>
                    <a:pt x="69699" y="79"/>
                    <a:pt x="69561" y="91"/>
                    <a:pt x="69414" y="128"/>
                  </a:cubicBezTo>
                  <a:lnTo>
                    <a:pt x="65722" y="128"/>
                  </a:lnTo>
                  <a:cubicBezTo>
                    <a:pt x="65448" y="128"/>
                    <a:pt x="65079" y="52"/>
                    <a:pt x="65024" y="27"/>
                  </a:cubicBezTo>
                  <a:lnTo>
                    <a:pt x="65024" y="27"/>
                  </a:lnTo>
                  <a:cubicBezTo>
                    <a:pt x="64905" y="128"/>
                    <a:pt x="64592" y="128"/>
                    <a:pt x="64592" y="128"/>
                  </a:cubicBezTo>
                  <a:lnTo>
                    <a:pt x="62966" y="128"/>
                  </a:lnTo>
                  <a:cubicBezTo>
                    <a:pt x="62673" y="128"/>
                    <a:pt x="62526" y="79"/>
                    <a:pt x="62354" y="79"/>
                  </a:cubicBezTo>
                  <a:cubicBezTo>
                    <a:pt x="62268" y="79"/>
                    <a:pt x="62177" y="91"/>
                    <a:pt x="62057" y="128"/>
                  </a:cubicBezTo>
                  <a:lnTo>
                    <a:pt x="59991" y="128"/>
                  </a:lnTo>
                  <a:cubicBezTo>
                    <a:pt x="59991" y="91"/>
                    <a:pt x="59978" y="79"/>
                    <a:pt x="59949" y="79"/>
                  </a:cubicBezTo>
                  <a:cubicBezTo>
                    <a:pt x="59893" y="79"/>
                    <a:pt x="59776" y="123"/>
                    <a:pt x="59563" y="128"/>
                  </a:cubicBezTo>
                  <a:lnTo>
                    <a:pt x="59563" y="128"/>
                  </a:lnTo>
                  <a:cubicBezTo>
                    <a:pt x="58763" y="120"/>
                    <a:pt x="57893" y="18"/>
                    <a:pt x="57125" y="18"/>
                  </a:cubicBezTo>
                  <a:lnTo>
                    <a:pt x="54149" y="18"/>
                  </a:lnTo>
                  <a:cubicBezTo>
                    <a:pt x="53901" y="18"/>
                    <a:pt x="53460" y="128"/>
                    <a:pt x="53102" y="128"/>
                  </a:cubicBezTo>
                  <a:lnTo>
                    <a:pt x="51035" y="128"/>
                  </a:lnTo>
                  <a:cubicBezTo>
                    <a:pt x="51114" y="128"/>
                    <a:pt x="51080" y="72"/>
                    <a:pt x="51095" y="40"/>
                  </a:cubicBezTo>
                  <a:lnTo>
                    <a:pt x="51095" y="40"/>
                  </a:lnTo>
                  <a:cubicBezTo>
                    <a:pt x="51039" y="60"/>
                    <a:pt x="50983" y="67"/>
                    <a:pt x="50928" y="67"/>
                  </a:cubicBezTo>
                  <a:cubicBezTo>
                    <a:pt x="50787" y="67"/>
                    <a:pt x="50659" y="18"/>
                    <a:pt x="50567" y="18"/>
                  </a:cubicBezTo>
                  <a:lnTo>
                    <a:pt x="50815" y="128"/>
                  </a:lnTo>
                  <a:cubicBezTo>
                    <a:pt x="50567" y="128"/>
                    <a:pt x="50236" y="128"/>
                    <a:pt x="50126" y="18"/>
                  </a:cubicBezTo>
                  <a:lnTo>
                    <a:pt x="49768" y="128"/>
                  </a:lnTo>
                  <a:lnTo>
                    <a:pt x="49658" y="128"/>
                  </a:lnTo>
                  <a:lnTo>
                    <a:pt x="49548" y="18"/>
                  </a:lnTo>
                  <a:cubicBezTo>
                    <a:pt x="49437" y="18"/>
                    <a:pt x="49079" y="128"/>
                    <a:pt x="48859" y="128"/>
                  </a:cubicBezTo>
                  <a:lnTo>
                    <a:pt x="47261" y="128"/>
                  </a:lnTo>
                  <a:cubicBezTo>
                    <a:pt x="47481" y="128"/>
                    <a:pt x="47371" y="128"/>
                    <a:pt x="47261" y="18"/>
                  </a:cubicBezTo>
                  <a:lnTo>
                    <a:pt x="47261" y="18"/>
                  </a:lnTo>
                  <a:cubicBezTo>
                    <a:pt x="47013" y="128"/>
                    <a:pt x="47371" y="128"/>
                    <a:pt x="47261" y="128"/>
                  </a:cubicBezTo>
                  <a:lnTo>
                    <a:pt x="46682" y="128"/>
                  </a:lnTo>
                  <a:cubicBezTo>
                    <a:pt x="46324" y="128"/>
                    <a:pt x="46213" y="18"/>
                    <a:pt x="45993" y="18"/>
                  </a:cubicBezTo>
                  <a:cubicBezTo>
                    <a:pt x="45869" y="73"/>
                    <a:pt x="45752" y="73"/>
                    <a:pt x="45680" y="73"/>
                  </a:cubicBezTo>
                  <a:cubicBezTo>
                    <a:pt x="45607" y="73"/>
                    <a:pt x="45580" y="73"/>
                    <a:pt x="45635" y="128"/>
                  </a:cubicBezTo>
                  <a:lnTo>
                    <a:pt x="45414" y="128"/>
                  </a:lnTo>
                  <a:cubicBezTo>
                    <a:pt x="45194" y="128"/>
                    <a:pt x="44726" y="128"/>
                    <a:pt x="44615" y="18"/>
                  </a:cubicBezTo>
                  <a:cubicBezTo>
                    <a:pt x="44560" y="73"/>
                    <a:pt x="44326" y="73"/>
                    <a:pt x="44092" y="73"/>
                  </a:cubicBezTo>
                  <a:cubicBezTo>
                    <a:pt x="43858" y="73"/>
                    <a:pt x="43623" y="73"/>
                    <a:pt x="43568" y="128"/>
                  </a:cubicBezTo>
                  <a:lnTo>
                    <a:pt x="43348" y="18"/>
                  </a:lnTo>
                  <a:cubicBezTo>
                    <a:pt x="43348" y="128"/>
                    <a:pt x="43238" y="128"/>
                    <a:pt x="42990" y="128"/>
                  </a:cubicBezTo>
                  <a:cubicBezTo>
                    <a:pt x="42769" y="128"/>
                    <a:pt x="42879" y="128"/>
                    <a:pt x="42769" y="18"/>
                  </a:cubicBezTo>
                  <a:lnTo>
                    <a:pt x="42659" y="128"/>
                  </a:lnTo>
                  <a:cubicBezTo>
                    <a:pt x="42025" y="73"/>
                    <a:pt x="41281" y="73"/>
                    <a:pt x="40524" y="73"/>
                  </a:cubicBezTo>
                  <a:cubicBezTo>
                    <a:pt x="39766" y="73"/>
                    <a:pt x="38994" y="73"/>
                    <a:pt x="38305" y="18"/>
                  </a:cubicBezTo>
                  <a:cubicBezTo>
                    <a:pt x="37756" y="18"/>
                    <a:pt x="37007" y="117"/>
                    <a:pt x="36343" y="127"/>
                  </a:cubicBezTo>
                  <a:lnTo>
                    <a:pt x="36343" y="127"/>
                  </a:lnTo>
                  <a:lnTo>
                    <a:pt x="35550" y="18"/>
                  </a:lnTo>
                  <a:lnTo>
                    <a:pt x="36101" y="128"/>
                  </a:lnTo>
                  <a:lnTo>
                    <a:pt x="35660" y="128"/>
                  </a:lnTo>
                  <a:cubicBezTo>
                    <a:pt x="35127" y="128"/>
                    <a:pt x="34485" y="79"/>
                    <a:pt x="33846" y="79"/>
                  </a:cubicBezTo>
                  <a:cubicBezTo>
                    <a:pt x="33526" y="79"/>
                    <a:pt x="33208" y="91"/>
                    <a:pt x="32905" y="128"/>
                  </a:cubicBezTo>
                  <a:cubicBezTo>
                    <a:pt x="32236" y="128"/>
                    <a:pt x="32424" y="24"/>
                    <a:pt x="31907" y="18"/>
                  </a:cubicBezTo>
                  <a:lnTo>
                    <a:pt x="31907" y="18"/>
                  </a:lnTo>
                  <a:cubicBezTo>
                    <a:pt x="31259" y="24"/>
                    <a:pt x="30928" y="128"/>
                    <a:pt x="30260" y="128"/>
                  </a:cubicBezTo>
                  <a:cubicBezTo>
                    <a:pt x="30296" y="91"/>
                    <a:pt x="30269" y="79"/>
                    <a:pt x="30216" y="79"/>
                  </a:cubicBezTo>
                  <a:cubicBezTo>
                    <a:pt x="30110" y="79"/>
                    <a:pt x="29901" y="128"/>
                    <a:pt x="29901" y="128"/>
                  </a:cubicBezTo>
                  <a:cubicBezTo>
                    <a:pt x="29791" y="128"/>
                    <a:pt x="29461" y="128"/>
                    <a:pt x="29461" y="18"/>
                  </a:cubicBezTo>
                  <a:lnTo>
                    <a:pt x="29213" y="128"/>
                  </a:lnTo>
                  <a:lnTo>
                    <a:pt x="29102" y="128"/>
                  </a:lnTo>
                  <a:cubicBezTo>
                    <a:pt x="28772" y="128"/>
                    <a:pt x="27973" y="128"/>
                    <a:pt x="27725" y="18"/>
                  </a:cubicBezTo>
                  <a:cubicBezTo>
                    <a:pt x="27421" y="55"/>
                    <a:pt x="27054" y="67"/>
                    <a:pt x="26656" y="67"/>
                  </a:cubicBezTo>
                  <a:cubicBezTo>
                    <a:pt x="25860" y="67"/>
                    <a:pt x="24942" y="18"/>
                    <a:pt x="24170" y="18"/>
                  </a:cubicBezTo>
                  <a:cubicBezTo>
                    <a:pt x="23950" y="128"/>
                    <a:pt x="23591" y="128"/>
                    <a:pt x="23371" y="128"/>
                  </a:cubicBezTo>
                  <a:lnTo>
                    <a:pt x="23013" y="18"/>
                  </a:lnTo>
                  <a:cubicBezTo>
                    <a:pt x="22804" y="18"/>
                    <a:pt x="22596" y="117"/>
                    <a:pt x="22271" y="127"/>
                  </a:cubicBezTo>
                  <a:lnTo>
                    <a:pt x="22271" y="127"/>
                  </a:lnTo>
                  <a:cubicBezTo>
                    <a:pt x="22075" y="120"/>
                    <a:pt x="21919" y="79"/>
                    <a:pt x="21769" y="79"/>
                  </a:cubicBezTo>
                  <a:cubicBezTo>
                    <a:pt x="21687" y="79"/>
                    <a:pt x="21608" y="91"/>
                    <a:pt x="21525" y="128"/>
                  </a:cubicBezTo>
                  <a:cubicBezTo>
                    <a:pt x="21227" y="128"/>
                    <a:pt x="20906" y="128"/>
                    <a:pt x="20927" y="47"/>
                  </a:cubicBezTo>
                  <a:lnTo>
                    <a:pt x="20927" y="47"/>
                  </a:lnTo>
                  <a:cubicBezTo>
                    <a:pt x="20903" y="62"/>
                    <a:pt x="20857" y="67"/>
                    <a:pt x="20803" y="67"/>
                  </a:cubicBezTo>
                  <a:cubicBezTo>
                    <a:pt x="20640" y="67"/>
                    <a:pt x="20395" y="18"/>
                    <a:pt x="20395" y="18"/>
                  </a:cubicBezTo>
                  <a:cubicBezTo>
                    <a:pt x="20395" y="18"/>
                    <a:pt x="17878" y="0"/>
                    <a:pt x="14614" y="0"/>
                  </a:cubicBezTo>
                  <a:close/>
                </a:path>
              </a:pathLst>
            </a:custGeom>
            <a:solidFill>
              <a:schemeClr val="accent2"/>
            </a:solidFill>
            <a:ln>
              <a:noFill/>
            </a:ln>
          </p:spPr>
          <p:txBody>
            <a:bodyPr spcFirstLastPara="1" wrap="square" lIns="91425" tIns="91425" rIns="91425" bIns="91425" anchor="ctr" anchorCtr="0">
              <a:noAutofit/>
            </a:bodyPr>
            <a:lstStyle/>
            <a:p>
              <a:pPr algn="ctr">
                <a:buClr>
                  <a:srgbClr val="000000"/>
                </a:buClr>
              </a:pPr>
              <a:endParaRPr sz="1864" kern="0">
                <a:solidFill>
                  <a:srgbClr val="000000"/>
                </a:solidFill>
                <a:latin typeface="Arial"/>
                <a:cs typeface="Arial"/>
                <a:sym typeface="Arial"/>
              </a:endParaRPr>
            </a:p>
          </p:txBody>
        </p:sp>
        <p:sp>
          <p:nvSpPr>
            <p:cNvPr id="2912" name="Google Shape;2912;p57"/>
            <p:cNvSpPr/>
            <p:nvPr/>
          </p:nvSpPr>
          <p:spPr>
            <a:xfrm>
              <a:off x="5264299" y="2978300"/>
              <a:ext cx="5525" cy="25"/>
            </a:xfrm>
            <a:custGeom>
              <a:avLst/>
              <a:gdLst/>
              <a:ahLst/>
              <a:cxnLst/>
              <a:rect l="l" t="t" r="r" b="b"/>
              <a:pathLst>
                <a:path w="221" h="1" extrusionOk="0">
                  <a:moveTo>
                    <a:pt x="221" y="0"/>
                  </a:moveTo>
                  <a:lnTo>
                    <a:pt x="111" y="0"/>
                  </a:lnTo>
                  <a:lnTo>
                    <a:pt x="1" y="0"/>
                  </a:lnTo>
                  <a:close/>
                </a:path>
              </a:pathLst>
            </a:custGeom>
            <a:solidFill>
              <a:schemeClr val="accent2"/>
            </a:solidFill>
            <a:ln>
              <a:noFill/>
            </a:ln>
          </p:spPr>
          <p:txBody>
            <a:bodyPr spcFirstLastPara="1" wrap="square" lIns="91425" tIns="91425" rIns="91425" bIns="91425" anchor="ctr" anchorCtr="0">
              <a:noAutofit/>
            </a:bodyPr>
            <a:lstStyle/>
            <a:p>
              <a:pPr algn="ctr">
                <a:buClr>
                  <a:srgbClr val="000000"/>
                </a:buClr>
              </a:pPr>
              <a:endParaRPr sz="1864" kern="0">
                <a:solidFill>
                  <a:srgbClr val="000000"/>
                </a:solidFill>
                <a:latin typeface="Arial"/>
                <a:cs typeface="Arial"/>
                <a:sym typeface="Arial"/>
              </a:endParaRPr>
            </a:p>
          </p:txBody>
        </p:sp>
        <p:sp>
          <p:nvSpPr>
            <p:cNvPr id="2913" name="Google Shape;2913;p57"/>
            <p:cNvSpPr/>
            <p:nvPr/>
          </p:nvSpPr>
          <p:spPr>
            <a:xfrm>
              <a:off x="5051449" y="2978300"/>
              <a:ext cx="25" cy="25"/>
            </a:xfrm>
            <a:custGeom>
              <a:avLst/>
              <a:gdLst/>
              <a:ahLst/>
              <a:cxnLst/>
              <a:rect l="l" t="t" r="r" b="b"/>
              <a:pathLst>
                <a:path w="1" h="1" extrusionOk="0">
                  <a:moveTo>
                    <a:pt x="0" y="0"/>
                  </a:moveTo>
                  <a:lnTo>
                    <a:pt x="0" y="0"/>
                  </a:lnTo>
                  <a:close/>
                </a:path>
              </a:pathLst>
            </a:custGeom>
            <a:solidFill>
              <a:schemeClr val="accent2"/>
            </a:solidFill>
            <a:ln>
              <a:noFill/>
            </a:ln>
          </p:spPr>
          <p:txBody>
            <a:bodyPr spcFirstLastPara="1" wrap="square" lIns="91425" tIns="91425" rIns="91425" bIns="91425" anchor="ctr" anchorCtr="0">
              <a:noAutofit/>
            </a:bodyPr>
            <a:lstStyle/>
            <a:p>
              <a:pPr algn="ctr">
                <a:buClr>
                  <a:srgbClr val="000000"/>
                </a:buClr>
              </a:pPr>
              <a:endParaRPr sz="1864" kern="0">
                <a:solidFill>
                  <a:srgbClr val="000000"/>
                </a:solidFill>
                <a:latin typeface="Arial"/>
                <a:cs typeface="Arial"/>
                <a:sym typeface="Arial"/>
              </a:endParaRPr>
            </a:p>
          </p:txBody>
        </p:sp>
        <p:sp>
          <p:nvSpPr>
            <p:cNvPr id="2914" name="Google Shape;2914;p57"/>
            <p:cNvSpPr/>
            <p:nvPr/>
          </p:nvSpPr>
          <p:spPr>
            <a:xfrm>
              <a:off x="4997024" y="2978300"/>
              <a:ext cx="2775" cy="25"/>
            </a:xfrm>
            <a:custGeom>
              <a:avLst/>
              <a:gdLst/>
              <a:ahLst/>
              <a:cxnLst/>
              <a:rect l="l" t="t" r="r" b="b"/>
              <a:pathLst>
                <a:path w="111" h="1" extrusionOk="0">
                  <a:moveTo>
                    <a:pt x="111" y="0"/>
                  </a:moveTo>
                  <a:lnTo>
                    <a:pt x="1" y="0"/>
                  </a:lnTo>
                  <a:close/>
                </a:path>
              </a:pathLst>
            </a:custGeom>
            <a:solidFill>
              <a:schemeClr val="accent2"/>
            </a:solidFill>
            <a:ln>
              <a:noFill/>
            </a:ln>
          </p:spPr>
          <p:txBody>
            <a:bodyPr spcFirstLastPara="1" wrap="square" lIns="91425" tIns="91425" rIns="91425" bIns="91425" anchor="ctr" anchorCtr="0">
              <a:noAutofit/>
            </a:bodyPr>
            <a:lstStyle/>
            <a:p>
              <a:pPr algn="ctr">
                <a:buClr>
                  <a:srgbClr val="000000"/>
                </a:buClr>
              </a:pPr>
              <a:endParaRPr sz="1864" kern="0">
                <a:solidFill>
                  <a:srgbClr val="000000"/>
                </a:solidFill>
                <a:latin typeface="Arial"/>
                <a:cs typeface="Arial"/>
                <a:sym typeface="Arial"/>
              </a:endParaRPr>
            </a:p>
          </p:txBody>
        </p:sp>
        <p:sp>
          <p:nvSpPr>
            <p:cNvPr id="2915" name="Google Shape;2915;p57"/>
            <p:cNvSpPr/>
            <p:nvPr/>
          </p:nvSpPr>
          <p:spPr>
            <a:xfrm>
              <a:off x="5393124" y="2975525"/>
              <a:ext cx="25" cy="25"/>
            </a:xfrm>
            <a:custGeom>
              <a:avLst/>
              <a:gdLst/>
              <a:ahLst/>
              <a:cxnLst/>
              <a:rect l="l" t="t" r="r" b="b"/>
              <a:pathLst>
                <a:path w="1" h="1" extrusionOk="0">
                  <a:moveTo>
                    <a:pt x="0" y="1"/>
                  </a:moveTo>
                  <a:lnTo>
                    <a:pt x="0" y="1"/>
                  </a:lnTo>
                  <a:close/>
                </a:path>
              </a:pathLst>
            </a:custGeom>
            <a:solidFill>
              <a:schemeClr val="accent2"/>
            </a:solidFill>
            <a:ln>
              <a:noFill/>
            </a:ln>
          </p:spPr>
          <p:txBody>
            <a:bodyPr spcFirstLastPara="1" wrap="square" lIns="91425" tIns="91425" rIns="91425" bIns="91425" anchor="ctr" anchorCtr="0">
              <a:noAutofit/>
            </a:bodyPr>
            <a:lstStyle/>
            <a:p>
              <a:pPr algn="ctr">
                <a:buClr>
                  <a:srgbClr val="000000"/>
                </a:buClr>
              </a:pPr>
              <a:endParaRPr sz="1864" kern="0">
                <a:solidFill>
                  <a:srgbClr val="000000"/>
                </a:solidFill>
                <a:latin typeface="Arial"/>
                <a:cs typeface="Arial"/>
                <a:sym typeface="Arial"/>
              </a:endParaRPr>
            </a:p>
          </p:txBody>
        </p:sp>
        <p:sp>
          <p:nvSpPr>
            <p:cNvPr id="2916" name="Google Shape;2916;p57"/>
            <p:cNvSpPr/>
            <p:nvPr/>
          </p:nvSpPr>
          <p:spPr>
            <a:xfrm>
              <a:off x="5734799" y="2975525"/>
              <a:ext cx="25" cy="2800"/>
            </a:xfrm>
            <a:custGeom>
              <a:avLst/>
              <a:gdLst/>
              <a:ahLst/>
              <a:cxnLst/>
              <a:rect l="l" t="t" r="r" b="b"/>
              <a:pathLst>
                <a:path w="1" h="112" extrusionOk="0">
                  <a:moveTo>
                    <a:pt x="0" y="111"/>
                  </a:moveTo>
                  <a:lnTo>
                    <a:pt x="0" y="1"/>
                  </a:lnTo>
                  <a:close/>
                </a:path>
              </a:pathLst>
            </a:custGeom>
            <a:solidFill>
              <a:schemeClr val="accent2"/>
            </a:solidFill>
            <a:ln>
              <a:noFill/>
            </a:ln>
          </p:spPr>
          <p:txBody>
            <a:bodyPr spcFirstLastPara="1" wrap="square" lIns="91425" tIns="91425" rIns="91425" bIns="91425" anchor="ctr" anchorCtr="0">
              <a:noAutofit/>
            </a:bodyPr>
            <a:lstStyle/>
            <a:p>
              <a:pPr algn="ctr">
                <a:buClr>
                  <a:srgbClr val="000000"/>
                </a:buClr>
              </a:pPr>
              <a:endParaRPr sz="1864" kern="0">
                <a:solidFill>
                  <a:srgbClr val="000000"/>
                </a:solidFill>
                <a:latin typeface="Arial"/>
                <a:cs typeface="Arial"/>
                <a:sym typeface="Arial"/>
              </a:endParaRPr>
            </a:p>
          </p:txBody>
        </p:sp>
        <p:sp>
          <p:nvSpPr>
            <p:cNvPr id="2917" name="Google Shape;2917;p57"/>
            <p:cNvSpPr/>
            <p:nvPr/>
          </p:nvSpPr>
          <p:spPr>
            <a:xfrm>
              <a:off x="5712049" y="2975525"/>
              <a:ext cx="5550" cy="25"/>
            </a:xfrm>
            <a:custGeom>
              <a:avLst/>
              <a:gdLst/>
              <a:ahLst/>
              <a:cxnLst/>
              <a:rect l="l" t="t" r="r" b="b"/>
              <a:pathLst>
                <a:path w="222" h="1" extrusionOk="0">
                  <a:moveTo>
                    <a:pt x="221" y="1"/>
                  </a:moveTo>
                  <a:lnTo>
                    <a:pt x="1" y="1"/>
                  </a:lnTo>
                  <a:close/>
                </a:path>
              </a:pathLst>
            </a:custGeom>
            <a:solidFill>
              <a:schemeClr val="accent2"/>
            </a:solidFill>
            <a:ln>
              <a:noFill/>
            </a:ln>
          </p:spPr>
          <p:txBody>
            <a:bodyPr spcFirstLastPara="1" wrap="square" lIns="91425" tIns="91425" rIns="91425" bIns="91425" anchor="ctr" anchorCtr="0">
              <a:noAutofit/>
            </a:bodyPr>
            <a:lstStyle/>
            <a:p>
              <a:pPr algn="ctr">
                <a:buClr>
                  <a:srgbClr val="000000"/>
                </a:buClr>
              </a:pPr>
              <a:endParaRPr sz="1864" kern="0">
                <a:solidFill>
                  <a:srgbClr val="000000"/>
                </a:solidFill>
                <a:latin typeface="Arial"/>
                <a:cs typeface="Arial"/>
                <a:sym typeface="Arial"/>
              </a:endParaRPr>
            </a:p>
          </p:txBody>
        </p:sp>
        <p:sp>
          <p:nvSpPr>
            <p:cNvPr id="2918" name="Google Shape;2918;p57"/>
            <p:cNvSpPr/>
            <p:nvPr/>
          </p:nvSpPr>
          <p:spPr>
            <a:xfrm>
              <a:off x="5306999" y="2975525"/>
              <a:ext cx="2800" cy="2800"/>
            </a:xfrm>
            <a:custGeom>
              <a:avLst/>
              <a:gdLst/>
              <a:ahLst/>
              <a:cxnLst/>
              <a:rect l="l" t="t" r="r" b="b"/>
              <a:pathLst>
                <a:path w="112" h="112" extrusionOk="0">
                  <a:moveTo>
                    <a:pt x="111" y="1"/>
                  </a:moveTo>
                  <a:lnTo>
                    <a:pt x="1" y="111"/>
                  </a:lnTo>
                  <a:close/>
                </a:path>
              </a:pathLst>
            </a:custGeom>
            <a:solidFill>
              <a:schemeClr val="accent2"/>
            </a:solidFill>
            <a:ln>
              <a:noFill/>
            </a:ln>
          </p:spPr>
          <p:txBody>
            <a:bodyPr spcFirstLastPara="1" wrap="square" lIns="91425" tIns="91425" rIns="91425" bIns="91425" anchor="ctr" anchorCtr="0">
              <a:noAutofit/>
            </a:bodyPr>
            <a:lstStyle/>
            <a:p>
              <a:pPr algn="ctr">
                <a:buClr>
                  <a:srgbClr val="000000"/>
                </a:buClr>
              </a:pPr>
              <a:endParaRPr sz="1864" kern="0">
                <a:solidFill>
                  <a:srgbClr val="000000"/>
                </a:solidFill>
                <a:latin typeface="Arial"/>
                <a:cs typeface="Arial"/>
                <a:sym typeface="Arial"/>
              </a:endParaRPr>
            </a:p>
          </p:txBody>
        </p:sp>
        <p:sp>
          <p:nvSpPr>
            <p:cNvPr id="2919" name="Google Shape;2919;p57"/>
            <p:cNvSpPr/>
            <p:nvPr/>
          </p:nvSpPr>
          <p:spPr>
            <a:xfrm>
              <a:off x="5703099" y="2975525"/>
              <a:ext cx="6225" cy="25"/>
            </a:xfrm>
            <a:custGeom>
              <a:avLst/>
              <a:gdLst/>
              <a:ahLst/>
              <a:cxnLst/>
              <a:rect l="l" t="t" r="r" b="b"/>
              <a:pathLst>
                <a:path w="249" h="1" extrusionOk="0">
                  <a:moveTo>
                    <a:pt x="249" y="1"/>
                  </a:moveTo>
                  <a:lnTo>
                    <a:pt x="1" y="1"/>
                  </a:lnTo>
                  <a:lnTo>
                    <a:pt x="1" y="1"/>
                  </a:lnTo>
                  <a:close/>
                </a:path>
              </a:pathLst>
            </a:custGeom>
            <a:solidFill>
              <a:schemeClr val="accent2"/>
            </a:solidFill>
            <a:ln>
              <a:noFill/>
            </a:ln>
          </p:spPr>
          <p:txBody>
            <a:bodyPr spcFirstLastPara="1" wrap="square" lIns="91425" tIns="91425" rIns="91425" bIns="91425" anchor="ctr" anchorCtr="0">
              <a:noAutofit/>
            </a:bodyPr>
            <a:lstStyle/>
            <a:p>
              <a:pPr algn="ctr">
                <a:buClr>
                  <a:srgbClr val="000000"/>
                </a:buClr>
              </a:pPr>
              <a:endParaRPr sz="1864" kern="0">
                <a:solidFill>
                  <a:srgbClr val="000000"/>
                </a:solidFill>
                <a:latin typeface="Arial"/>
                <a:cs typeface="Arial"/>
                <a:sym typeface="Arial"/>
              </a:endParaRPr>
            </a:p>
          </p:txBody>
        </p:sp>
        <p:sp>
          <p:nvSpPr>
            <p:cNvPr id="2920" name="Google Shape;2920;p57"/>
            <p:cNvSpPr/>
            <p:nvPr/>
          </p:nvSpPr>
          <p:spPr>
            <a:xfrm>
              <a:off x="5734799" y="2978300"/>
              <a:ext cx="5525" cy="25"/>
            </a:xfrm>
            <a:custGeom>
              <a:avLst/>
              <a:gdLst/>
              <a:ahLst/>
              <a:cxnLst/>
              <a:rect l="l" t="t" r="r" b="b"/>
              <a:pathLst>
                <a:path w="221" h="1" extrusionOk="0">
                  <a:moveTo>
                    <a:pt x="221" y="0"/>
                  </a:moveTo>
                  <a:lnTo>
                    <a:pt x="0" y="0"/>
                  </a:lnTo>
                  <a:close/>
                </a:path>
              </a:pathLst>
            </a:custGeom>
            <a:solidFill>
              <a:schemeClr val="accent2"/>
            </a:solidFill>
            <a:ln>
              <a:noFill/>
            </a:ln>
          </p:spPr>
          <p:txBody>
            <a:bodyPr spcFirstLastPara="1" wrap="square" lIns="91425" tIns="91425" rIns="91425" bIns="91425" anchor="ctr" anchorCtr="0">
              <a:noAutofit/>
            </a:bodyPr>
            <a:lstStyle/>
            <a:p>
              <a:pPr algn="ctr">
                <a:buClr>
                  <a:srgbClr val="000000"/>
                </a:buClr>
              </a:pPr>
              <a:endParaRPr sz="1864" kern="0">
                <a:solidFill>
                  <a:srgbClr val="000000"/>
                </a:solidFill>
                <a:latin typeface="Arial"/>
                <a:cs typeface="Arial"/>
                <a:sym typeface="Arial"/>
              </a:endParaRPr>
            </a:p>
          </p:txBody>
        </p:sp>
        <p:sp>
          <p:nvSpPr>
            <p:cNvPr id="2921" name="Google Shape;2921;p57"/>
            <p:cNvSpPr/>
            <p:nvPr/>
          </p:nvSpPr>
          <p:spPr>
            <a:xfrm>
              <a:off x="5516424" y="2975525"/>
              <a:ext cx="3475" cy="25"/>
            </a:xfrm>
            <a:custGeom>
              <a:avLst/>
              <a:gdLst/>
              <a:ahLst/>
              <a:cxnLst/>
              <a:rect l="l" t="t" r="r" b="b"/>
              <a:pathLst>
                <a:path w="139" h="1" extrusionOk="0">
                  <a:moveTo>
                    <a:pt x="138" y="1"/>
                  </a:moveTo>
                  <a:lnTo>
                    <a:pt x="138" y="1"/>
                  </a:lnTo>
                  <a:cubicBezTo>
                    <a:pt x="0" y="1"/>
                    <a:pt x="0" y="1"/>
                    <a:pt x="138" y="1"/>
                  </a:cubicBezTo>
                  <a:close/>
                </a:path>
              </a:pathLst>
            </a:custGeom>
            <a:solidFill>
              <a:schemeClr val="accent2"/>
            </a:solidFill>
            <a:ln>
              <a:noFill/>
            </a:ln>
          </p:spPr>
          <p:txBody>
            <a:bodyPr spcFirstLastPara="1" wrap="square" lIns="91425" tIns="91425" rIns="91425" bIns="91425" anchor="ctr" anchorCtr="0">
              <a:noAutofit/>
            </a:bodyPr>
            <a:lstStyle/>
            <a:p>
              <a:pPr algn="ctr">
                <a:buClr>
                  <a:srgbClr val="000000"/>
                </a:buClr>
              </a:pPr>
              <a:endParaRPr sz="1864" kern="0">
                <a:solidFill>
                  <a:srgbClr val="000000"/>
                </a:solidFill>
                <a:latin typeface="Arial"/>
                <a:cs typeface="Arial"/>
                <a:sym typeface="Arial"/>
              </a:endParaRPr>
            </a:p>
          </p:txBody>
        </p:sp>
        <p:sp>
          <p:nvSpPr>
            <p:cNvPr id="2922" name="Google Shape;2922;p57"/>
            <p:cNvSpPr/>
            <p:nvPr/>
          </p:nvSpPr>
          <p:spPr>
            <a:xfrm>
              <a:off x="5685874" y="2978300"/>
              <a:ext cx="2775" cy="25"/>
            </a:xfrm>
            <a:custGeom>
              <a:avLst/>
              <a:gdLst/>
              <a:ahLst/>
              <a:cxnLst/>
              <a:rect l="l" t="t" r="r" b="b"/>
              <a:pathLst>
                <a:path w="111" h="1" extrusionOk="0">
                  <a:moveTo>
                    <a:pt x="111" y="0"/>
                  </a:moveTo>
                  <a:lnTo>
                    <a:pt x="111" y="0"/>
                  </a:lnTo>
                  <a:lnTo>
                    <a:pt x="1" y="0"/>
                  </a:lnTo>
                  <a:close/>
                </a:path>
              </a:pathLst>
            </a:custGeom>
            <a:solidFill>
              <a:schemeClr val="accent2"/>
            </a:solidFill>
            <a:ln>
              <a:noFill/>
            </a:ln>
          </p:spPr>
          <p:txBody>
            <a:bodyPr spcFirstLastPara="1" wrap="square" lIns="91425" tIns="91425" rIns="91425" bIns="91425" anchor="ctr" anchorCtr="0">
              <a:noAutofit/>
            </a:bodyPr>
            <a:lstStyle/>
            <a:p>
              <a:pPr algn="ctr">
                <a:buClr>
                  <a:srgbClr val="000000"/>
                </a:buClr>
              </a:pPr>
              <a:endParaRPr sz="1864" kern="0">
                <a:solidFill>
                  <a:srgbClr val="000000"/>
                </a:solidFill>
                <a:latin typeface="Arial"/>
                <a:cs typeface="Arial"/>
                <a:sym typeface="Arial"/>
              </a:endParaRPr>
            </a:p>
          </p:txBody>
        </p:sp>
        <p:sp>
          <p:nvSpPr>
            <p:cNvPr id="2923" name="Google Shape;2923;p57"/>
            <p:cNvSpPr/>
            <p:nvPr/>
          </p:nvSpPr>
          <p:spPr>
            <a:xfrm>
              <a:off x="5760974" y="2978300"/>
              <a:ext cx="2775" cy="25"/>
            </a:xfrm>
            <a:custGeom>
              <a:avLst/>
              <a:gdLst/>
              <a:ahLst/>
              <a:cxnLst/>
              <a:rect l="l" t="t" r="r" b="b"/>
              <a:pathLst>
                <a:path w="111" h="1" extrusionOk="0">
                  <a:moveTo>
                    <a:pt x="110" y="0"/>
                  </a:moveTo>
                  <a:lnTo>
                    <a:pt x="0" y="0"/>
                  </a:lnTo>
                  <a:lnTo>
                    <a:pt x="110" y="0"/>
                  </a:lnTo>
                  <a:close/>
                </a:path>
              </a:pathLst>
            </a:custGeom>
            <a:solidFill>
              <a:schemeClr val="accent2"/>
            </a:solidFill>
            <a:ln>
              <a:noFill/>
            </a:ln>
          </p:spPr>
          <p:txBody>
            <a:bodyPr spcFirstLastPara="1" wrap="square" lIns="91425" tIns="91425" rIns="91425" bIns="91425" anchor="ctr" anchorCtr="0">
              <a:noAutofit/>
            </a:bodyPr>
            <a:lstStyle/>
            <a:p>
              <a:pPr algn="ctr">
                <a:buClr>
                  <a:srgbClr val="000000"/>
                </a:buClr>
              </a:pPr>
              <a:endParaRPr sz="1864" kern="0">
                <a:solidFill>
                  <a:srgbClr val="000000"/>
                </a:solidFill>
                <a:latin typeface="Arial"/>
                <a:cs typeface="Arial"/>
                <a:sym typeface="Arial"/>
              </a:endParaRPr>
            </a:p>
          </p:txBody>
        </p:sp>
        <p:sp>
          <p:nvSpPr>
            <p:cNvPr id="2924" name="Google Shape;2924;p57"/>
            <p:cNvSpPr/>
            <p:nvPr/>
          </p:nvSpPr>
          <p:spPr>
            <a:xfrm>
              <a:off x="5591499" y="2975525"/>
              <a:ext cx="2775" cy="25"/>
            </a:xfrm>
            <a:custGeom>
              <a:avLst/>
              <a:gdLst/>
              <a:ahLst/>
              <a:cxnLst/>
              <a:rect l="l" t="t" r="r" b="b"/>
              <a:pathLst>
                <a:path w="111" h="1" extrusionOk="0">
                  <a:moveTo>
                    <a:pt x="1" y="1"/>
                  </a:moveTo>
                  <a:lnTo>
                    <a:pt x="111" y="1"/>
                  </a:lnTo>
                  <a:close/>
                </a:path>
              </a:pathLst>
            </a:custGeom>
            <a:solidFill>
              <a:schemeClr val="accent2"/>
            </a:solidFill>
            <a:ln>
              <a:noFill/>
            </a:ln>
          </p:spPr>
          <p:txBody>
            <a:bodyPr spcFirstLastPara="1" wrap="square" lIns="91425" tIns="91425" rIns="91425" bIns="91425" anchor="ctr" anchorCtr="0">
              <a:noAutofit/>
            </a:bodyPr>
            <a:lstStyle/>
            <a:p>
              <a:pPr algn="ctr">
                <a:buClr>
                  <a:srgbClr val="000000"/>
                </a:buClr>
              </a:pPr>
              <a:endParaRPr sz="1864" kern="0">
                <a:solidFill>
                  <a:srgbClr val="000000"/>
                </a:solidFill>
                <a:latin typeface="Arial"/>
                <a:cs typeface="Arial"/>
                <a:sym typeface="Arial"/>
              </a:endParaRPr>
            </a:p>
          </p:txBody>
        </p:sp>
      </p:grpSp>
      <p:sp>
        <p:nvSpPr>
          <p:cNvPr id="2" name="Subtitle 1"/>
          <p:cNvSpPr>
            <a:spLocks noGrp="1"/>
          </p:cNvSpPr>
          <p:nvPr>
            <p:ph type="subTitle" idx="4294967295"/>
          </p:nvPr>
        </p:nvSpPr>
        <p:spPr>
          <a:xfrm>
            <a:off x="1425575" y="1516063"/>
            <a:ext cx="9340850" cy="950913"/>
          </a:xfrm>
          <a:prstGeom prst="rect">
            <a:avLst/>
          </a:prstGeom>
        </p:spPr>
        <p:txBody>
          <a:bodyPr/>
          <a:lstStyle/>
          <a:p>
            <a:pPr marL="133350" indent="0" algn="ctr">
              <a:buNone/>
            </a:pPr>
            <a:r>
              <a:rPr lang="en-US" sz="8800" b="1" dirty="0">
                <a:solidFill>
                  <a:srgbClr val="FF0000"/>
                </a:solidFill>
                <a:latin typeface="+mj-lt"/>
              </a:rPr>
              <a:t>VẬN DỤNG</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9129"/>
          <a:stretch/>
        </p:blipFill>
        <p:spPr>
          <a:xfrm>
            <a:off x="381000" y="1697645"/>
            <a:ext cx="3777501" cy="3123742"/>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8102"/>
          <a:stretch/>
        </p:blipFill>
        <p:spPr>
          <a:xfrm>
            <a:off x="4419600" y="1422009"/>
            <a:ext cx="3079158" cy="3399378"/>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b="8102"/>
          <a:stretch/>
        </p:blipFill>
        <p:spPr>
          <a:xfrm>
            <a:off x="7815927" y="951762"/>
            <a:ext cx="3995074" cy="3869625"/>
          </a:xfrm>
          <a:prstGeom prst="rect">
            <a:avLst/>
          </a:prstGeom>
        </p:spPr>
      </p:pic>
      <p:pic>
        <p:nvPicPr>
          <p:cNvPr id="7" name="Picture 6"/>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saturation sat="400000"/>
                    </a14:imgEffect>
                  </a14:imgLayer>
                </a14:imgProps>
              </a:ext>
              <a:ext uri="{28A0092B-C50C-407E-A947-70E740481C1C}">
                <a14:useLocalDpi xmlns:a14="http://schemas.microsoft.com/office/drawing/2010/main" val="0"/>
              </a:ext>
            </a:extLst>
          </a:blip>
          <a:srcRect l="14742" t="7099" r="14471" b="14256"/>
          <a:stretch/>
        </p:blipFill>
        <p:spPr>
          <a:xfrm>
            <a:off x="8153400" y="3259517"/>
            <a:ext cx="685800" cy="681171"/>
          </a:xfrm>
          <a:prstGeom prst="rect">
            <a:avLst/>
          </a:prstGeom>
        </p:spPr>
      </p:pic>
      <p:pic>
        <p:nvPicPr>
          <p:cNvPr id="8" name="Picture 7"/>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saturation sat="400000"/>
                    </a14:imgEffect>
                  </a14:imgLayer>
                </a14:imgProps>
              </a:ext>
              <a:ext uri="{28A0092B-C50C-407E-A947-70E740481C1C}">
                <a14:useLocalDpi xmlns:a14="http://schemas.microsoft.com/office/drawing/2010/main" val="0"/>
              </a:ext>
            </a:extLst>
          </a:blip>
          <a:srcRect l="14742" t="7099" r="14471" b="14256"/>
          <a:stretch/>
        </p:blipFill>
        <p:spPr>
          <a:xfrm>
            <a:off x="9296400" y="3259516"/>
            <a:ext cx="685800" cy="681171"/>
          </a:xfrm>
          <a:prstGeom prst="rect">
            <a:avLst/>
          </a:prstGeom>
        </p:spPr>
      </p:pic>
      <p:pic>
        <p:nvPicPr>
          <p:cNvPr id="9" name="Picture 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saturation sat="400000"/>
                    </a14:imgEffect>
                  </a14:imgLayer>
                </a14:imgProps>
              </a:ext>
              <a:ext uri="{28A0092B-C50C-407E-A947-70E740481C1C}">
                <a14:useLocalDpi xmlns:a14="http://schemas.microsoft.com/office/drawing/2010/main" val="0"/>
              </a:ext>
            </a:extLst>
          </a:blip>
          <a:srcRect l="14742" t="7099" r="14471" b="14256"/>
          <a:stretch/>
        </p:blipFill>
        <p:spPr>
          <a:xfrm>
            <a:off x="8586141" y="3946806"/>
            <a:ext cx="685800" cy="681171"/>
          </a:xfrm>
          <a:prstGeom prst="rect">
            <a:avLst/>
          </a:prstGeom>
        </p:spPr>
      </p:pic>
      <p:pic>
        <p:nvPicPr>
          <p:cNvPr id="10" name="Picture 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saturation sat="400000"/>
                    </a14:imgEffect>
                  </a14:imgLayer>
                </a14:imgProps>
              </a:ext>
              <a:ext uri="{28A0092B-C50C-407E-A947-70E740481C1C}">
                <a14:useLocalDpi xmlns:a14="http://schemas.microsoft.com/office/drawing/2010/main" val="0"/>
              </a:ext>
            </a:extLst>
          </a:blip>
          <a:srcRect l="14742" t="7099" r="14471" b="14256"/>
          <a:stretch/>
        </p:blipFill>
        <p:spPr>
          <a:xfrm>
            <a:off x="9787565" y="3952925"/>
            <a:ext cx="685800" cy="681171"/>
          </a:xfrm>
          <a:prstGeom prst="rect">
            <a:avLst/>
          </a:prstGeom>
        </p:spPr>
      </p:pic>
      <p:pic>
        <p:nvPicPr>
          <p:cNvPr id="11" name="Picture 10"/>
          <p:cNvPicPr>
            <a:picLocks noChangeAspect="1"/>
          </p:cNvPicPr>
          <p:nvPr/>
        </p:nvPicPr>
        <p:blipFill rotWithShape="1">
          <a:blip r:embed="rId10" cstate="print">
            <a:extLst>
              <a:ext uri="{28A0092B-C50C-407E-A947-70E740481C1C}">
                <a14:useLocalDpi xmlns:a14="http://schemas.microsoft.com/office/drawing/2010/main" val="0"/>
              </a:ext>
            </a:extLst>
          </a:blip>
          <a:srcRect l="13831" t="11118" r="12201" b="22256"/>
          <a:stretch/>
        </p:blipFill>
        <p:spPr>
          <a:xfrm>
            <a:off x="4694586" y="3847162"/>
            <a:ext cx="715614" cy="696141"/>
          </a:xfrm>
          <a:prstGeom prst="rect">
            <a:avLst/>
          </a:prstGeom>
        </p:spPr>
      </p:pic>
      <p:pic>
        <p:nvPicPr>
          <p:cNvPr id="12" name="Picture 11"/>
          <p:cNvPicPr>
            <a:picLocks noChangeAspect="1"/>
          </p:cNvPicPr>
          <p:nvPr/>
        </p:nvPicPr>
        <p:blipFill rotWithShape="1">
          <a:blip r:embed="rId10" cstate="print">
            <a:extLst>
              <a:ext uri="{28A0092B-C50C-407E-A947-70E740481C1C}">
                <a14:useLocalDpi xmlns:a14="http://schemas.microsoft.com/office/drawing/2010/main" val="0"/>
              </a:ext>
            </a:extLst>
          </a:blip>
          <a:srcRect l="13831" t="11118" r="12201" b="22256"/>
          <a:stretch/>
        </p:blipFill>
        <p:spPr>
          <a:xfrm>
            <a:off x="5685780" y="3847161"/>
            <a:ext cx="715614" cy="696141"/>
          </a:xfrm>
          <a:prstGeom prst="rect">
            <a:avLst/>
          </a:prstGeom>
        </p:spPr>
      </p:pic>
      <p:pic>
        <p:nvPicPr>
          <p:cNvPr id="13" name="Picture 12"/>
          <p:cNvPicPr>
            <a:picLocks noChangeAspect="1"/>
          </p:cNvPicPr>
          <p:nvPr/>
        </p:nvPicPr>
        <p:blipFill rotWithShape="1">
          <a:blip r:embed="rId10" cstate="print">
            <a:extLst>
              <a:ext uri="{28A0092B-C50C-407E-A947-70E740481C1C}">
                <a14:useLocalDpi xmlns:a14="http://schemas.microsoft.com/office/drawing/2010/main" val="0"/>
              </a:ext>
            </a:extLst>
          </a:blip>
          <a:srcRect l="13831" t="11118" r="12201" b="22256"/>
          <a:stretch/>
        </p:blipFill>
        <p:spPr>
          <a:xfrm>
            <a:off x="6712723" y="3847162"/>
            <a:ext cx="715614" cy="696141"/>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52601" y="3499976"/>
            <a:ext cx="821949" cy="787414"/>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71800" y="3506095"/>
            <a:ext cx="821949" cy="787414"/>
          </a:xfrm>
          <a:prstGeom prst="rect">
            <a:avLst/>
          </a:prstGeom>
        </p:spPr>
      </p:pic>
      <p:sp>
        <p:nvSpPr>
          <p:cNvPr id="17" name="Rounded Rectangle 16"/>
          <p:cNvSpPr/>
          <p:nvPr/>
        </p:nvSpPr>
        <p:spPr>
          <a:xfrm>
            <a:off x="2393152" y="4846320"/>
            <a:ext cx="640080" cy="640080"/>
          </a:xfrm>
          <a:prstGeom prst="round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200" kern="0">
                <a:solidFill>
                  <a:srgbClr val="0070C0"/>
                </a:solidFill>
                <a:latin typeface="Arial" pitchFamily="34" charset="0"/>
                <a:cs typeface="Arial" pitchFamily="34" charset="0"/>
                <a:sym typeface="Arial"/>
              </a:rPr>
              <a:t>?</a:t>
            </a:r>
          </a:p>
        </p:txBody>
      </p:sp>
      <p:sp>
        <p:nvSpPr>
          <p:cNvPr id="18" name="Rounded Rectangle 17"/>
          <p:cNvSpPr/>
          <p:nvPr/>
        </p:nvSpPr>
        <p:spPr>
          <a:xfrm>
            <a:off x="2393152" y="4846320"/>
            <a:ext cx="640080" cy="640080"/>
          </a:xfrm>
          <a:prstGeom prst="round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200" b="1" kern="0" dirty="0">
                <a:solidFill>
                  <a:srgbClr val="FF0000"/>
                </a:solidFill>
                <a:latin typeface="Arial" pitchFamily="34" charset="0"/>
                <a:cs typeface="Arial" pitchFamily="34" charset="0"/>
                <a:sym typeface="Arial"/>
              </a:rPr>
              <a:t>2</a:t>
            </a:r>
          </a:p>
        </p:txBody>
      </p:sp>
      <p:sp>
        <p:nvSpPr>
          <p:cNvPr id="19" name="Rounded Rectangle 18"/>
          <p:cNvSpPr/>
          <p:nvPr/>
        </p:nvSpPr>
        <p:spPr>
          <a:xfrm>
            <a:off x="5639139" y="4846320"/>
            <a:ext cx="640080" cy="640080"/>
          </a:xfrm>
          <a:prstGeom prst="round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200" kern="0">
                <a:solidFill>
                  <a:srgbClr val="0070C0"/>
                </a:solidFill>
                <a:latin typeface="Arial" pitchFamily="34" charset="0"/>
                <a:cs typeface="Arial" pitchFamily="34" charset="0"/>
                <a:sym typeface="Arial"/>
              </a:rPr>
              <a:t>?</a:t>
            </a:r>
          </a:p>
        </p:txBody>
      </p:sp>
      <p:sp>
        <p:nvSpPr>
          <p:cNvPr id="20" name="Rounded Rectangle 19"/>
          <p:cNvSpPr/>
          <p:nvPr/>
        </p:nvSpPr>
        <p:spPr>
          <a:xfrm>
            <a:off x="5639139" y="4846320"/>
            <a:ext cx="640080" cy="640080"/>
          </a:xfrm>
          <a:prstGeom prst="round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200" b="1" kern="0">
                <a:solidFill>
                  <a:srgbClr val="FF0000"/>
                </a:solidFill>
                <a:latin typeface="Arial" pitchFamily="34" charset="0"/>
                <a:cs typeface="Arial" pitchFamily="34" charset="0"/>
                <a:sym typeface="Arial"/>
              </a:rPr>
              <a:t>3</a:t>
            </a:r>
          </a:p>
        </p:txBody>
      </p:sp>
      <p:sp>
        <p:nvSpPr>
          <p:cNvPr id="21" name="Rounded Rectangle 20"/>
          <p:cNvSpPr/>
          <p:nvPr/>
        </p:nvSpPr>
        <p:spPr>
          <a:xfrm>
            <a:off x="9037320" y="4846320"/>
            <a:ext cx="640080" cy="640080"/>
          </a:xfrm>
          <a:prstGeom prst="round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200" kern="0">
                <a:solidFill>
                  <a:srgbClr val="0070C0"/>
                </a:solidFill>
                <a:latin typeface="Arial" pitchFamily="34" charset="0"/>
                <a:cs typeface="Arial" pitchFamily="34" charset="0"/>
                <a:sym typeface="Arial"/>
              </a:rPr>
              <a:t>?</a:t>
            </a:r>
          </a:p>
        </p:txBody>
      </p:sp>
      <p:sp>
        <p:nvSpPr>
          <p:cNvPr id="22" name="Rounded Rectangle 21"/>
          <p:cNvSpPr/>
          <p:nvPr/>
        </p:nvSpPr>
        <p:spPr>
          <a:xfrm>
            <a:off x="9037320" y="4846320"/>
            <a:ext cx="640080" cy="640080"/>
          </a:xfrm>
          <a:prstGeom prst="round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200" b="1" kern="0">
                <a:solidFill>
                  <a:srgbClr val="FF0000"/>
                </a:solidFill>
                <a:latin typeface="Arial" pitchFamily="34" charset="0"/>
                <a:cs typeface="Arial" pitchFamily="34" charset="0"/>
                <a:sym typeface="Arial"/>
              </a:rPr>
              <a:t>4</a:t>
            </a:r>
          </a:p>
        </p:txBody>
      </p:sp>
    </p:spTree>
    <p:extLst>
      <p:ext uri="{BB962C8B-B14F-4D97-AF65-F5344CB8AC3E}">
        <p14:creationId xmlns:p14="http://schemas.microsoft.com/office/powerpoint/2010/main" val="64713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638A85-6F51-F455-66F6-A34CFCCFECF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150000"/>
                    </a14:imgEffect>
                  </a14:imgLayer>
                </a14:imgProps>
              </a:ext>
            </a:extLst>
          </a:blip>
          <a:srcRect b="9672"/>
          <a:stretch/>
        </p:blipFill>
        <p:spPr>
          <a:xfrm>
            <a:off x="0" y="0"/>
            <a:ext cx="12192000" cy="6858000"/>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F3E5959C-77FB-AC55-CC8F-976A9E4438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4614" y="3601241"/>
            <a:ext cx="3634223" cy="3021868"/>
          </a:xfrm>
          <a:prstGeom prst="rect">
            <a:avLst/>
          </a:prstGeom>
        </p:spPr>
      </p:pic>
      <p:pic>
        <p:nvPicPr>
          <p:cNvPr id="12" name="Picture 11" descr="Shape, circle&#10;&#10;Description automatically generated with medium confidence">
            <a:extLst>
              <a:ext uri="{FF2B5EF4-FFF2-40B4-BE49-F238E27FC236}">
                <a16:creationId xmlns:a16="http://schemas.microsoft.com/office/drawing/2014/main" id="{E81AD623-5F18-E5E2-B496-FAE0FB63DA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2713" y="3543970"/>
            <a:ext cx="2059907" cy="3021868"/>
          </a:xfrm>
          <a:prstGeom prst="rect">
            <a:avLst/>
          </a:prstGeom>
        </p:spPr>
      </p:pic>
      <p:pic>
        <p:nvPicPr>
          <p:cNvPr id="13" name="Picture 12" descr="A picture containing vector graphics&#10;&#10;Description automatically generated">
            <a:extLst>
              <a:ext uri="{FF2B5EF4-FFF2-40B4-BE49-F238E27FC236}">
                <a16:creationId xmlns:a16="http://schemas.microsoft.com/office/drawing/2014/main" id="{8644E9D9-D064-AFB6-F8D7-FFB29DCEA5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6975" y="3543971"/>
            <a:ext cx="3039389" cy="3021867"/>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0CF83973-7E4D-AC3A-BB07-F58047B994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41078" y="3487238"/>
            <a:ext cx="2094037" cy="3021868"/>
          </a:xfrm>
          <a:prstGeom prst="rect">
            <a:avLst/>
          </a:prstGeom>
        </p:spPr>
      </p:pic>
      <p:pic>
        <p:nvPicPr>
          <p:cNvPr id="2" name="Picture 1">
            <a:extLst>
              <a:ext uri="{FF2B5EF4-FFF2-40B4-BE49-F238E27FC236}">
                <a16:creationId xmlns:a16="http://schemas.microsoft.com/office/drawing/2014/main" id="{6C8761CA-FC5A-4D5E-8B9D-82DA335BA57C}"/>
              </a:ext>
            </a:extLst>
          </p:cNvPr>
          <p:cNvPicPr>
            <a:picLocks noChangeAspect="1"/>
          </p:cNvPicPr>
          <p:nvPr/>
        </p:nvPicPr>
        <p:blipFill>
          <a:blip r:embed="rId8"/>
          <a:stretch>
            <a:fillRect/>
          </a:stretch>
        </p:blipFill>
        <p:spPr>
          <a:xfrm>
            <a:off x="4646365" y="561945"/>
            <a:ext cx="7023201" cy="2804403"/>
          </a:xfrm>
          <a:prstGeom prst="rect">
            <a:avLst/>
          </a:prstGeom>
        </p:spPr>
      </p:pic>
    </p:spTree>
    <p:extLst>
      <p:ext uri="{BB962C8B-B14F-4D97-AF65-F5344CB8AC3E}">
        <p14:creationId xmlns:p14="http://schemas.microsoft.com/office/powerpoint/2010/main" val="3782456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438400" y="1295400"/>
          <a:ext cx="7315200" cy="438912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tblGrid>
              <a:tr h="2194560">
                <a:tc>
                  <a:txBody>
                    <a:bodyPr/>
                    <a:lstStyle/>
                    <a:p>
                      <a:endParaRPr lang="en-US"/>
                    </a:p>
                  </a:txBody>
                  <a:tcPr>
                    <a:solidFill>
                      <a:srgbClr val="FFC000"/>
                    </a:solidFill>
                  </a:tcPr>
                </a:tc>
                <a:tc>
                  <a:txBody>
                    <a:bodyPr/>
                    <a:lstStyle/>
                    <a:p>
                      <a:endParaRPr lang="en-US"/>
                    </a:p>
                  </a:txBody>
                  <a:tcPr/>
                </a:tc>
                <a:tc>
                  <a:txBody>
                    <a:bodyPr/>
                    <a:lstStyle/>
                    <a:p>
                      <a:endParaRPr lang="en-US"/>
                    </a:p>
                  </a:txBody>
                  <a:tcPr>
                    <a:solidFill>
                      <a:srgbClr val="EABBEF"/>
                    </a:solidFill>
                  </a:tcPr>
                </a:tc>
                <a:tc>
                  <a:txBody>
                    <a:bodyPr/>
                    <a:lstStyle/>
                    <a:p>
                      <a:endParaRPr lang="en-US"/>
                    </a:p>
                  </a:txBody>
                  <a:tcPr>
                    <a:solidFill>
                      <a:srgbClr val="92D050"/>
                    </a:solidFill>
                  </a:tcPr>
                </a:tc>
                <a:extLst>
                  <a:ext uri="{0D108BD9-81ED-4DB2-BD59-A6C34878D82A}">
                    <a16:rowId xmlns:a16="http://schemas.microsoft.com/office/drawing/2014/main" val="10000"/>
                  </a:ext>
                </a:extLst>
              </a:tr>
              <a:tr h="2194560">
                <a:tc>
                  <a:txBody>
                    <a:bodyPr/>
                    <a:lstStyle/>
                    <a:p>
                      <a:endParaRPr lang="en-US"/>
                    </a:p>
                  </a:txBody>
                  <a:tcPr>
                    <a:solidFill>
                      <a:srgbClr val="ECBC9E"/>
                    </a:solidFill>
                  </a:tcPr>
                </a:tc>
                <a:tc>
                  <a:txBody>
                    <a:bodyPr/>
                    <a:lstStyle/>
                    <a:p>
                      <a:endParaRPr lang="en-US"/>
                    </a:p>
                  </a:txBody>
                  <a:tcPr>
                    <a:solidFill>
                      <a:srgbClr val="C368CA"/>
                    </a:solidFill>
                  </a:tcPr>
                </a:tc>
                <a:tc>
                  <a:txBody>
                    <a:bodyPr/>
                    <a:lstStyle/>
                    <a:p>
                      <a:endParaRPr lang="en-US"/>
                    </a:p>
                  </a:txBody>
                  <a:tcPr>
                    <a:solidFill>
                      <a:srgbClr val="EFF87C"/>
                    </a:solidFill>
                  </a:tcPr>
                </a:tc>
                <a:tc>
                  <a:txBody>
                    <a:bodyPr/>
                    <a:lstStyle/>
                    <a:p>
                      <a:endParaRPr lang="en-US"/>
                    </a:p>
                  </a:txBody>
                  <a:tcPr/>
                </a:tc>
                <a:extLst>
                  <a:ext uri="{0D108BD9-81ED-4DB2-BD59-A6C34878D82A}">
                    <a16:rowId xmlns:a16="http://schemas.microsoft.com/office/drawing/2014/main" val="10001"/>
                  </a:ext>
                </a:extLst>
              </a:tr>
            </a:tbl>
          </a:graphicData>
        </a:graphic>
      </p:graphicFrame>
      <p:sp>
        <p:nvSpPr>
          <p:cNvPr id="3" name="Rectangle 2">
            <a:hlinkClick r:id="rId2" action="ppaction://hlinksldjump"/>
          </p:cNvPr>
          <p:cNvSpPr/>
          <p:nvPr/>
        </p:nvSpPr>
        <p:spPr>
          <a:xfrm>
            <a:off x="2440824" y="1368552"/>
            <a:ext cx="1828800" cy="22128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prstClr val="black"/>
                </a:solidFill>
                <a:latin typeface="Arial" pitchFamily="34" charset="0"/>
                <a:cs typeface="Arial" pitchFamily="34" charset="0"/>
              </a:rPr>
              <a:t>1</a:t>
            </a:r>
          </a:p>
        </p:txBody>
      </p:sp>
      <p:sp>
        <p:nvSpPr>
          <p:cNvPr id="4" name="Rectangle 3">
            <a:hlinkClick r:id="rId3" action="ppaction://hlinksldjump"/>
          </p:cNvPr>
          <p:cNvSpPr/>
          <p:nvPr/>
        </p:nvSpPr>
        <p:spPr>
          <a:xfrm>
            <a:off x="4270369" y="1368552"/>
            <a:ext cx="1828800" cy="2157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prstClr val="black"/>
                </a:solidFill>
                <a:latin typeface="Arial" pitchFamily="34" charset="0"/>
                <a:cs typeface="Arial" pitchFamily="34" charset="0"/>
              </a:rPr>
              <a:t>2</a:t>
            </a:r>
          </a:p>
        </p:txBody>
      </p:sp>
      <p:sp>
        <p:nvSpPr>
          <p:cNvPr id="5" name="Rectangle 4">
            <a:hlinkClick r:id="rId4" action="ppaction://hlinksldjump"/>
          </p:cNvPr>
          <p:cNvSpPr/>
          <p:nvPr/>
        </p:nvSpPr>
        <p:spPr>
          <a:xfrm>
            <a:off x="6104524" y="1368552"/>
            <a:ext cx="1828800" cy="2157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prstClr val="black"/>
                </a:solidFill>
                <a:latin typeface="Arial" pitchFamily="34" charset="0"/>
                <a:cs typeface="Arial" pitchFamily="34" charset="0"/>
              </a:rPr>
              <a:t>3</a:t>
            </a:r>
          </a:p>
        </p:txBody>
      </p:sp>
      <p:sp>
        <p:nvSpPr>
          <p:cNvPr id="6" name="Rectangle 5">
            <a:hlinkClick r:id="rId5" action="ppaction://hlinksldjump"/>
          </p:cNvPr>
          <p:cNvSpPr/>
          <p:nvPr/>
        </p:nvSpPr>
        <p:spPr>
          <a:xfrm>
            <a:off x="7938169" y="1368552"/>
            <a:ext cx="1828800" cy="2157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prstClr val="black"/>
                </a:solidFill>
                <a:latin typeface="Arial" pitchFamily="34" charset="0"/>
                <a:cs typeface="Arial" pitchFamily="34" charset="0"/>
              </a:rPr>
              <a:t>4</a:t>
            </a:r>
          </a:p>
        </p:txBody>
      </p:sp>
      <p:sp>
        <p:nvSpPr>
          <p:cNvPr id="7" name="Rectangle 6">
            <a:hlinkClick r:id="rId6" action="ppaction://hlinksldjump"/>
          </p:cNvPr>
          <p:cNvSpPr/>
          <p:nvPr/>
        </p:nvSpPr>
        <p:spPr>
          <a:xfrm>
            <a:off x="2440824" y="3526536"/>
            <a:ext cx="1828800" cy="22128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prstClr val="black"/>
                </a:solidFill>
                <a:latin typeface="Arial" pitchFamily="34" charset="0"/>
                <a:cs typeface="Arial" pitchFamily="34" charset="0"/>
              </a:rPr>
              <a:t>5</a:t>
            </a:r>
          </a:p>
        </p:txBody>
      </p:sp>
      <p:sp>
        <p:nvSpPr>
          <p:cNvPr id="8" name="Rectangle 7">
            <a:hlinkClick r:id="rId7" action="ppaction://hlinksldjump"/>
          </p:cNvPr>
          <p:cNvSpPr/>
          <p:nvPr/>
        </p:nvSpPr>
        <p:spPr>
          <a:xfrm>
            <a:off x="4270369" y="3526536"/>
            <a:ext cx="1828800" cy="22128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prstClr val="black"/>
                </a:solidFill>
                <a:latin typeface="Arial" pitchFamily="34" charset="0"/>
                <a:cs typeface="Arial" pitchFamily="34" charset="0"/>
              </a:rPr>
              <a:t>6</a:t>
            </a:r>
          </a:p>
        </p:txBody>
      </p:sp>
      <p:sp>
        <p:nvSpPr>
          <p:cNvPr id="9" name="Rectangle 8">
            <a:hlinkClick r:id="rId8" action="ppaction://hlinksldjump"/>
          </p:cNvPr>
          <p:cNvSpPr/>
          <p:nvPr/>
        </p:nvSpPr>
        <p:spPr>
          <a:xfrm>
            <a:off x="6104524" y="3526536"/>
            <a:ext cx="1828800" cy="22128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prstClr val="black"/>
                </a:solidFill>
                <a:latin typeface="Arial" pitchFamily="34" charset="0"/>
                <a:cs typeface="Arial" pitchFamily="34" charset="0"/>
              </a:rPr>
              <a:t>7</a:t>
            </a:r>
          </a:p>
        </p:txBody>
      </p:sp>
      <p:sp>
        <p:nvSpPr>
          <p:cNvPr id="10" name="Rectangle 9">
            <a:hlinkClick r:id="rId6" action="ppaction://hlinksldjump"/>
          </p:cNvPr>
          <p:cNvSpPr/>
          <p:nvPr/>
        </p:nvSpPr>
        <p:spPr>
          <a:xfrm>
            <a:off x="7938169" y="3526536"/>
            <a:ext cx="1828800" cy="22128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prstClr val="black"/>
                </a:solidFill>
                <a:latin typeface="Arial" pitchFamily="34" charset="0"/>
                <a:cs typeface="Arial" pitchFamily="34" charset="0"/>
              </a:rPr>
              <a:t>8</a:t>
            </a:r>
          </a:p>
        </p:txBody>
      </p:sp>
      <p:pic>
        <p:nvPicPr>
          <p:cNvPr id="16" name="Picture 15">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66245" y="6305550"/>
            <a:ext cx="724386" cy="552450"/>
          </a:xfrm>
          <a:prstGeom prst="rect">
            <a:avLst/>
          </a:prstGeom>
        </p:spPr>
      </p:pic>
    </p:spTree>
    <p:extLst>
      <p:ext uri="{BB962C8B-B14F-4D97-AF65-F5344CB8AC3E}">
        <p14:creationId xmlns:p14="http://schemas.microsoft.com/office/powerpoint/2010/main" val="17035689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grpId="0" nodeType="clickEffect">
                                  <p:stCondLst>
                                    <p:cond delay="0"/>
                                  </p:stCondLst>
                                  <p:childTnLst>
                                    <p:anim calcmode="lin" valueType="num">
                                      <p:cBhvr additive="base">
                                        <p:cTn id="13" dur="500"/>
                                        <p:tgtEl>
                                          <p:spTgt spid="4"/>
                                        </p:tgtEl>
                                        <p:attrNameLst>
                                          <p:attrName>ppt_x</p:attrName>
                                        </p:attrNameLst>
                                      </p:cBhvr>
                                      <p:tavLst>
                                        <p:tav tm="0">
                                          <p:val>
                                            <p:strVal val="ppt_x"/>
                                          </p:val>
                                        </p:tav>
                                        <p:tav tm="100000">
                                          <p:val>
                                            <p:strVal val="ppt_x"/>
                                          </p:val>
                                        </p:tav>
                                      </p:tavLst>
                                    </p:anim>
                                    <p:anim calcmode="lin" valueType="num">
                                      <p:cBhvr additive="base">
                                        <p:cTn id="14" dur="500"/>
                                        <p:tgtEl>
                                          <p:spTgt spid="4"/>
                                        </p:tgtEl>
                                        <p:attrNameLst>
                                          <p:attrName>ppt_y</p:attrName>
                                        </p:attrNameLst>
                                      </p:cBhvr>
                                      <p:tavLst>
                                        <p:tav tm="0">
                                          <p:val>
                                            <p:strVal val="ppt_y"/>
                                          </p:val>
                                        </p:tav>
                                        <p:tav tm="100000">
                                          <p:val>
                                            <p:strVal val="1+ppt_h/2"/>
                                          </p:val>
                                        </p:tav>
                                      </p:tavLst>
                                    </p:anim>
                                    <p:set>
                                      <p:cBhvr>
                                        <p:cTn id="15"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grpId="0" nodeType="clickEffect">
                                  <p:stCondLst>
                                    <p:cond delay="0"/>
                                  </p:stCondLst>
                                  <p:childTnLst>
                                    <p:anim calcmode="lin" valueType="num">
                                      <p:cBhvr additive="base">
                                        <p:cTn id="20" dur="500"/>
                                        <p:tgtEl>
                                          <p:spTgt spid="5"/>
                                        </p:tgtEl>
                                        <p:attrNameLst>
                                          <p:attrName>ppt_x</p:attrName>
                                        </p:attrNameLst>
                                      </p:cBhvr>
                                      <p:tavLst>
                                        <p:tav tm="0">
                                          <p:val>
                                            <p:strVal val="ppt_x"/>
                                          </p:val>
                                        </p:tav>
                                        <p:tav tm="100000">
                                          <p:val>
                                            <p:strVal val="ppt_x"/>
                                          </p:val>
                                        </p:tav>
                                      </p:tavLst>
                                    </p:anim>
                                    <p:anim calcmode="lin" valueType="num">
                                      <p:cBhvr additive="base">
                                        <p:cTn id="21" dur="500"/>
                                        <p:tgtEl>
                                          <p:spTgt spid="5"/>
                                        </p:tgtEl>
                                        <p:attrNameLst>
                                          <p:attrName>ppt_y</p:attrName>
                                        </p:attrNameLst>
                                      </p:cBhvr>
                                      <p:tavLst>
                                        <p:tav tm="0">
                                          <p:val>
                                            <p:strVal val="ppt_y"/>
                                          </p:val>
                                        </p:tav>
                                        <p:tav tm="100000">
                                          <p:val>
                                            <p:strVal val="1+ppt_h/2"/>
                                          </p:val>
                                        </p:tav>
                                      </p:tavLst>
                                    </p:anim>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grpId="0" nodeType="clickEffect">
                                  <p:stCondLst>
                                    <p:cond delay="0"/>
                                  </p:stCondLst>
                                  <p:childTnLst>
                                    <p:anim calcmode="lin" valueType="num">
                                      <p:cBhvr additive="base">
                                        <p:cTn id="27" dur="500"/>
                                        <p:tgtEl>
                                          <p:spTgt spid="6"/>
                                        </p:tgtEl>
                                        <p:attrNameLst>
                                          <p:attrName>ppt_x</p:attrName>
                                        </p:attrNameLst>
                                      </p:cBhvr>
                                      <p:tavLst>
                                        <p:tav tm="0">
                                          <p:val>
                                            <p:strVal val="ppt_x"/>
                                          </p:val>
                                        </p:tav>
                                        <p:tav tm="100000">
                                          <p:val>
                                            <p:strVal val="ppt_x"/>
                                          </p:val>
                                        </p:tav>
                                      </p:tavLst>
                                    </p:anim>
                                    <p:anim calcmode="lin" valueType="num">
                                      <p:cBhvr additive="base">
                                        <p:cTn id="28" dur="500"/>
                                        <p:tgtEl>
                                          <p:spTgt spid="6"/>
                                        </p:tgtEl>
                                        <p:attrNameLst>
                                          <p:attrName>ppt_y</p:attrName>
                                        </p:attrNameLst>
                                      </p:cBhvr>
                                      <p:tavLst>
                                        <p:tav tm="0">
                                          <p:val>
                                            <p:strVal val="ppt_y"/>
                                          </p:val>
                                        </p:tav>
                                        <p:tav tm="100000">
                                          <p:val>
                                            <p:strVal val="1+ppt_h/2"/>
                                          </p:val>
                                        </p:tav>
                                      </p:tavLst>
                                    </p:anim>
                                    <p:set>
                                      <p:cBhvr>
                                        <p:cTn id="2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grpId="0" nodeType="clickEffect">
                                  <p:stCondLst>
                                    <p:cond delay="0"/>
                                  </p:stCondLst>
                                  <p:childTnLst>
                                    <p:anim calcmode="lin" valueType="num">
                                      <p:cBhvr additive="base">
                                        <p:cTn id="34" dur="500"/>
                                        <p:tgtEl>
                                          <p:spTgt spid="7"/>
                                        </p:tgtEl>
                                        <p:attrNameLst>
                                          <p:attrName>ppt_x</p:attrName>
                                        </p:attrNameLst>
                                      </p:cBhvr>
                                      <p:tavLst>
                                        <p:tav tm="0">
                                          <p:val>
                                            <p:strVal val="ppt_x"/>
                                          </p:val>
                                        </p:tav>
                                        <p:tav tm="100000">
                                          <p:val>
                                            <p:strVal val="ppt_x"/>
                                          </p:val>
                                        </p:tav>
                                      </p:tavLst>
                                    </p:anim>
                                    <p:anim calcmode="lin" valueType="num">
                                      <p:cBhvr additive="base">
                                        <p:cTn id="35" dur="500"/>
                                        <p:tgtEl>
                                          <p:spTgt spid="7"/>
                                        </p:tgtEl>
                                        <p:attrNameLst>
                                          <p:attrName>ppt_y</p:attrName>
                                        </p:attrNameLst>
                                      </p:cBhvr>
                                      <p:tavLst>
                                        <p:tav tm="0">
                                          <p:val>
                                            <p:strVal val="ppt_y"/>
                                          </p:val>
                                        </p:tav>
                                        <p:tav tm="100000">
                                          <p:val>
                                            <p:strVal val="1+ppt_h/2"/>
                                          </p:val>
                                        </p:tav>
                                      </p:tavLst>
                                    </p:anim>
                                    <p:set>
                                      <p:cBhvr>
                                        <p:cTn id="3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2" presetClass="exit" presetSubtype="4" fill="hold" grpId="0" nodeType="clickEffect">
                                  <p:stCondLst>
                                    <p:cond delay="0"/>
                                  </p:stCondLst>
                                  <p:childTnLst>
                                    <p:anim calcmode="lin" valueType="num">
                                      <p:cBhvr additive="base">
                                        <p:cTn id="41" dur="500"/>
                                        <p:tgtEl>
                                          <p:spTgt spid="8"/>
                                        </p:tgtEl>
                                        <p:attrNameLst>
                                          <p:attrName>ppt_x</p:attrName>
                                        </p:attrNameLst>
                                      </p:cBhvr>
                                      <p:tavLst>
                                        <p:tav tm="0">
                                          <p:val>
                                            <p:strVal val="ppt_x"/>
                                          </p:val>
                                        </p:tav>
                                        <p:tav tm="100000">
                                          <p:val>
                                            <p:strVal val="ppt_x"/>
                                          </p:val>
                                        </p:tav>
                                      </p:tavLst>
                                    </p:anim>
                                    <p:anim calcmode="lin" valueType="num">
                                      <p:cBhvr additive="base">
                                        <p:cTn id="42" dur="500"/>
                                        <p:tgtEl>
                                          <p:spTgt spid="8"/>
                                        </p:tgtEl>
                                        <p:attrNameLst>
                                          <p:attrName>ppt_y</p:attrName>
                                        </p:attrNameLst>
                                      </p:cBhvr>
                                      <p:tavLst>
                                        <p:tav tm="0">
                                          <p:val>
                                            <p:strVal val="ppt_y"/>
                                          </p:val>
                                        </p:tav>
                                        <p:tav tm="100000">
                                          <p:val>
                                            <p:strVal val="1+ppt_h/2"/>
                                          </p:val>
                                        </p:tav>
                                      </p:tavLst>
                                    </p:anim>
                                    <p:set>
                                      <p:cBhvr>
                                        <p:cTn id="4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4" restart="whenNotActive" fill="hold" evtFilter="cancelBubble" nodeType="interactiveSeq">
                <p:stCondLst>
                  <p:cond evt="onClick" delay="0">
                    <p:tgtEl>
                      <p:spTgt spid="9"/>
                    </p:tgtEl>
                  </p:cond>
                </p:stCondLst>
                <p:endSync evt="end" delay="0">
                  <p:rtn val="all"/>
                </p:endSync>
                <p:childTnLst>
                  <p:par>
                    <p:cTn id="45" fill="hold">
                      <p:stCondLst>
                        <p:cond delay="0"/>
                      </p:stCondLst>
                      <p:childTnLst>
                        <p:par>
                          <p:cTn id="46" fill="hold">
                            <p:stCondLst>
                              <p:cond delay="0"/>
                            </p:stCondLst>
                            <p:childTnLst>
                              <p:par>
                                <p:cTn id="47" presetID="2" presetClass="exit" presetSubtype="4" fill="hold" grpId="0" nodeType="clickEffect">
                                  <p:stCondLst>
                                    <p:cond delay="0"/>
                                  </p:stCondLst>
                                  <p:childTnLst>
                                    <p:anim calcmode="lin" valueType="num">
                                      <p:cBhvr additive="base">
                                        <p:cTn id="48" dur="500"/>
                                        <p:tgtEl>
                                          <p:spTgt spid="9"/>
                                        </p:tgtEl>
                                        <p:attrNameLst>
                                          <p:attrName>ppt_x</p:attrName>
                                        </p:attrNameLst>
                                      </p:cBhvr>
                                      <p:tavLst>
                                        <p:tav tm="0">
                                          <p:val>
                                            <p:strVal val="ppt_x"/>
                                          </p:val>
                                        </p:tav>
                                        <p:tav tm="100000">
                                          <p:val>
                                            <p:strVal val="ppt_x"/>
                                          </p:val>
                                        </p:tav>
                                      </p:tavLst>
                                    </p:anim>
                                    <p:anim calcmode="lin" valueType="num">
                                      <p:cBhvr additive="base">
                                        <p:cTn id="49" dur="500"/>
                                        <p:tgtEl>
                                          <p:spTgt spid="9"/>
                                        </p:tgtEl>
                                        <p:attrNameLst>
                                          <p:attrName>ppt_y</p:attrName>
                                        </p:attrNameLst>
                                      </p:cBhvr>
                                      <p:tavLst>
                                        <p:tav tm="0">
                                          <p:val>
                                            <p:strVal val="ppt_y"/>
                                          </p:val>
                                        </p:tav>
                                        <p:tav tm="100000">
                                          <p:val>
                                            <p:strVal val="1+ppt_h/2"/>
                                          </p:val>
                                        </p:tav>
                                      </p:tavLst>
                                    </p:anim>
                                    <p:set>
                                      <p:cBhvr>
                                        <p:cTn id="5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2" presetClass="exit" presetSubtype="4" fill="hold" grpId="0" nodeType="clickEffect">
                                  <p:stCondLst>
                                    <p:cond delay="0"/>
                                  </p:stCondLst>
                                  <p:childTnLst>
                                    <p:anim calcmode="lin" valueType="num">
                                      <p:cBhvr additive="base">
                                        <p:cTn id="55" dur="500"/>
                                        <p:tgtEl>
                                          <p:spTgt spid="10"/>
                                        </p:tgtEl>
                                        <p:attrNameLst>
                                          <p:attrName>ppt_x</p:attrName>
                                        </p:attrNameLst>
                                      </p:cBhvr>
                                      <p:tavLst>
                                        <p:tav tm="0">
                                          <p:val>
                                            <p:strVal val="ppt_x"/>
                                          </p:val>
                                        </p:tav>
                                        <p:tav tm="100000">
                                          <p:val>
                                            <p:strVal val="ppt_x"/>
                                          </p:val>
                                        </p:tav>
                                      </p:tavLst>
                                    </p:anim>
                                    <p:anim calcmode="lin" valueType="num">
                                      <p:cBhvr additive="base">
                                        <p:cTn id="56" dur="500"/>
                                        <p:tgtEl>
                                          <p:spTgt spid="10"/>
                                        </p:tgtEl>
                                        <p:attrNameLst>
                                          <p:attrName>ppt_y</p:attrName>
                                        </p:attrNameLst>
                                      </p:cBhvr>
                                      <p:tavLst>
                                        <p:tav tm="0">
                                          <p:val>
                                            <p:strVal val="ppt_y"/>
                                          </p:val>
                                        </p:tav>
                                        <p:tav tm="100000">
                                          <p:val>
                                            <p:strVal val="1+ppt_h/2"/>
                                          </p:val>
                                        </p:tav>
                                      </p:tavLst>
                                    </p:anim>
                                    <p:set>
                                      <p:cBhvr>
                                        <p:cTn id="5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3" grpId="0"/>
      <p:bldP spid="4" grpId="0"/>
      <p:bldP spid="5" grpId="0"/>
      <p:bldP spid="6" grpId="0"/>
      <p:bldP spid="7" grpId="0"/>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6697" y="1585676"/>
            <a:ext cx="1562318" cy="144800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4316" y="1585677"/>
            <a:ext cx="1514687" cy="158137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7062" y="3057494"/>
            <a:ext cx="1743318" cy="178142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6697" y="3167047"/>
            <a:ext cx="1733792" cy="1562318"/>
          </a:xfrm>
          <a:prstGeom prst="rect">
            <a:avLst/>
          </a:prstGeom>
        </p:spPr>
      </p:pic>
      <p:sp>
        <p:nvSpPr>
          <p:cNvPr id="7" name="Rounded Rectangle 6"/>
          <p:cNvSpPr/>
          <p:nvPr/>
        </p:nvSpPr>
        <p:spPr>
          <a:xfrm>
            <a:off x="2983212" y="1438244"/>
            <a:ext cx="5398788" cy="3457606"/>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Rounded Rectangle 7"/>
          <p:cNvSpPr/>
          <p:nvPr/>
        </p:nvSpPr>
        <p:spPr>
          <a:xfrm>
            <a:off x="5263184" y="5010578"/>
            <a:ext cx="838847" cy="762588"/>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Arial" pitchFamily="34" charset="0"/>
                <a:cs typeface="Arial" pitchFamily="34" charset="0"/>
              </a:rPr>
              <a:t>?</a:t>
            </a:r>
          </a:p>
        </p:txBody>
      </p:sp>
      <p:sp>
        <p:nvSpPr>
          <p:cNvPr id="9" name="Rounded Rectangle 8"/>
          <p:cNvSpPr/>
          <p:nvPr/>
        </p:nvSpPr>
        <p:spPr>
          <a:xfrm>
            <a:off x="5263184" y="5010578"/>
            <a:ext cx="838847" cy="762588"/>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Arial" pitchFamily="34" charset="0"/>
                <a:cs typeface="Arial" pitchFamily="34" charset="0"/>
              </a:rPr>
              <a:t>4</a:t>
            </a:r>
          </a:p>
        </p:txBody>
      </p:sp>
      <p:pic>
        <p:nvPicPr>
          <p:cNvPr id="10" name="Picture 9">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8001" y="5652322"/>
            <a:ext cx="1403275" cy="1205678"/>
          </a:xfrm>
          <a:prstGeom prst="rect">
            <a:avLst/>
          </a:prstGeom>
        </p:spPr>
      </p:pic>
    </p:spTree>
    <p:extLst>
      <p:ext uri="{BB962C8B-B14F-4D97-AF65-F5344CB8AC3E}">
        <p14:creationId xmlns:p14="http://schemas.microsoft.com/office/powerpoint/2010/main" val="193889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1595437"/>
            <a:ext cx="4286250" cy="3667125"/>
          </a:xfrm>
          <a:prstGeom prst="rect">
            <a:avLst/>
          </a:prstGeom>
        </p:spPr>
      </p:pic>
      <p:pic>
        <p:nvPicPr>
          <p:cNvPr id="4" name="Picture 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1" y="5652322"/>
            <a:ext cx="1403275" cy="1205678"/>
          </a:xfrm>
          <a:prstGeom prst="rect">
            <a:avLst/>
          </a:prstGeom>
        </p:spPr>
      </p:pic>
    </p:spTree>
    <p:extLst>
      <p:ext uri="{BB962C8B-B14F-4D97-AF65-F5344CB8AC3E}">
        <p14:creationId xmlns:p14="http://schemas.microsoft.com/office/powerpoint/2010/main" val="1289055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983212" y="1438244"/>
            <a:ext cx="5398788" cy="3457606"/>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Rounded Rectangle 3"/>
          <p:cNvSpPr/>
          <p:nvPr/>
        </p:nvSpPr>
        <p:spPr>
          <a:xfrm>
            <a:off x="5263184" y="5010578"/>
            <a:ext cx="838847" cy="762588"/>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Arial" pitchFamily="34" charset="0"/>
                <a:cs typeface="Arial" pitchFamily="34" charset="0"/>
              </a:rPr>
              <a:t>?</a:t>
            </a:r>
          </a:p>
        </p:txBody>
      </p:sp>
      <p:sp>
        <p:nvSpPr>
          <p:cNvPr id="5" name="Rounded Rectangle 4"/>
          <p:cNvSpPr/>
          <p:nvPr/>
        </p:nvSpPr>
        <p:spPr>
          <a:xfrm>
            <a:off x="5263184" y="5010578"/>
            <a:ext cx="838847" cy="762588"/>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Arial" pitchFamily="34" charset="0"/>
                <a:cs typeface="Arial" pitchFamily="34" charset="0"/>
              </a:rPr>
              <a:t>2</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9875"/>
          <a:stretch/>
        </p:blipFill>
        <p:spPr>
          <a:xfrm flipH="1">
            <a:off x="3712223" y="2121041"/>
            <a:ext cx="1550960" cy="1891768"/>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9892"/>
          <a:stretch/>
        </p:blipFill>
        <p:spPr>
          <a:xfrm>
            <a:off x="5805999" y="1836643"/>
            <a:ext cx="2328650" cy="2460564"/>
          </a:xfrm>
          <a:prstGeom prst="rect">
            <a:avLst/>
          </a:prstGeom>
        </p:spPr>
      </p:pic>
      <p:pic>
        <p:nvPicPr>
          <p:cNvPr id="9" name="Picture 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01" y="5652322"/>
            <a:ext cx="1403275" cy="1205678"/>
          </a:xfrm>
          <a:prstGeom prst="rect">
            <a:avLst/>
          </a:prstGeom>
        </p:spPr>
      </p:pic>
    </p:spTree>
    <p:extLst>
      <p:ext uri="{BB962C8B-B14F-4D97-AF65-F5344CB8AC3E}">
        <p14:creationId xmlns:p14="http://schemas.microsoft.com/office/powerpoint/2010/main" val="250040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077566" y="2596514"/>
            <a:ext cx="1188720" cy="118872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srgbClr val="FF0000"/>
                </a:solidFill>
                <a:latin typeface="Arial" pitchFamily="34" charset="0"/>
                <a:cs typeface="Arial" pitchFamily="34" charset="0"/>
              </a:rPr>
              <a:t>?</a:t>
            </a:r>
          </a:p>
        </p:txBody>
      </p:sp>
      <p:sp>
        <p:nvSpPr>
          <p:cNvPr id="5" name="Rounded Rectangle 4"/>
          <p:cNvSpPr/>
          <p:nvPr/>
        </p:nvSpPr>
        <p:spPr>
          <a:xfrm>
            <a:off x="6555544" y="2602229"/>
            <a:ext cx="1188720" cy="118872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srgbClr val="FF0000"/>
                </a:solidFill>
                <a:latin typeface="Arial" pitchFamily="34" charset="0"/>
                <a:cs typeface="Arial" pitchFamily="34" charset="0"/>
              </a:rPr>
              <a:t>3</a:t>
            </a:r>
          </a:p>
        </p:txBody>
      </p:sp>
      <p:sp>
        <p:nvSpPr>
          <p:cNvPr id="6" name="Rounded Rectangle 5"/>
          <p:cNvSpPr/>
          <p:nvPr/>
        </p:nvSpPr>
        <p:spPr>
          <a:xfrm>
            <a:off x="3611880" y="2602229"/>
            <a:ext cx="1188720" cy="118872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srgbClr val="FF0000"/>
                </a:solidFill>
                <a:latin typeface="Arial" pitchFamily="34" charset="0"/>
                <a:cs typeface="Arial" pitchFamily="34" charset="0"/>
              </a:rPr>
              <a:t>1</a:t>
            </a:r>
          </a:p>
        </p:txBody>
      </p:sp>
      <p:sp>
        <p:nvSpPr>
          <p:cNvPr id="7" name="Rounded Rectangle 6"/>
          <p:cNvSpPr/>
          <p:nvPr/>
        </p:nvSpPr>
        <p:spPr>
          <a:xfrm>
            <a:off x="5077566" y="2596514"/>
            <a:ext cx="1188720" cy="118872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srgbClr val="FF0000"/>
                </a:solidFill>
                <a:latin typeface="Arial" pitchFamily="34" charset="0"/>
                <a:cs typeface="Arial" pitchFamily="34" charset="0"/>
              </a:rPr>
              <a:t>2</a:t>
            </a:r>
          </a:p>
        </p:txBody>
      </p:sp>
      <p:pic>
        <p:nvPicPr>
          <p:cNvPr id="8" name="Picture 7">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1" y="5652322"/>
            <a:ext cx="1403275" cy="1205678"/>
          </a:xfrm>
          <a:prstGeom prst="rect">
            <a:avLst/>
          </a:prstGeom>
        </p:spPr>
      </p:pic>
    </p:spTree>
    <p:extLst>
      <p:ext uri="{BB962C8B-B14F-4D97-AF65-F5344CB8AC3E}">
        <p14:creationId xmlns:p14="http://schemas.microsoft.com/office/powerpoint/2010/main" val="229102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685801"/>
            <a:ext cx="3705786" cy="5824193"/>
          </a:xfrm>
          <a:prstGeom prst="rect">
            <a:avLst/>
          </a:prstGeom>
        </p:spPr>
      </p:pic>
      <p:pic>
        <p:nvPicPr>
          <p:cNvPr id="4" name="Picture 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1" y="5652322"/>
            <a:ext cx="1403275" cy="1205678"/>
          </a:xfrm>
          <a:prstGeom prst="rect">
            <a:avLst/>
          </a:prstGeom>
        </p:spPr>
      </p:pic>
    </p:spTree>
    <p:extLst>
      <p:ext uri="{BB962C8B-B14F-4D97-AF65-F5344CB8AC3E}">
        <p14:creationId xmlns:p14="http://schemas.microsoft.com/office/powerpoint/2010/main" val="12432080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DIAGRAM" val="#654169;#614596;#748408;#65416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ammetto One - Poppins Light">
      <a:majorFont>
        <a:latin typeface="Rammetto One"/>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2665B"/>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sz="2400" dirty="0" smtClean="0">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hildren's Day in Brazil by Slidesgo">
  <a:themeElements>
    <a:clrScheme name="Simple Light">
      <a:dk1>
        <a:srgbClr val="030401"/>
      </a:dk1>
      <a:lt1>
        <a:srgbClr val="F8F5E9"/>
      </a:lt1>
      <a:dk2>
        <a:srgbClr val="F4A142"/>
      </a:dk2>
      <a:lt2>
        <a:srgbClr val="FCDB8E"/>
      </a:lt2>
      <a:accent1>
        <a:srgbClr val="ABCFD5"/>
      </a:accent1>
      <a:accent2>
        <a:srgbClr val="255B72"/>
      </a:accent2>
      <a:accent3>
        <a:srgbClr val="D06973"/>
      </a:accent3>
      <a:accent4>
        <a:srgbClr val="EAA98F"/>
      </a:accent4>
      <a:accent5>
        <a:srgbClr val="769B89"/>
      </a:accent5>
      <a:accent6>
        <a:srgbClr val="D9E8B8"/>
      </a:accent6>
      <a:hlink>
        <a:srgbClr val="03040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315</TotalTime>
  <Words>438</Words>
  <Application>Microsoft Office PowerPoint</Application>
  <PresentationFormat>Widescreen</PresentationFormat>
  <Paragraphs>111</Paragraphs>
  <Slides>32</Slides>
  <Notes>2</Notes>
  <HiddenSlides>0</HiddenSlides>
  <MMClips>0</MMClips>
  <ScaleCrop>false</ScaleCrop>
  <HeadingPairs>
    <vt:vector size="6" baseType="variant">
      <vt:variant>
        <vt:lpstr>Fonts Used</vt:lpstr>
      </vt:variant>
      <vt:variant>
        <vt:i4>18</vt:i4>
      </vt:variant>
      <vt:variant>
        <vt:lpstr>Theme</vt:lpstr>
      </vt:variant>
      <vt:variant>
        <vt:i4>6</vt:i4>
      </vt:variant>
      <vt:variant>
        <vt:lpstr>Slide Titles</vt:lpstr>
      </vt:variant>
      <vt:variant>
        <vt:i4>32</vt:i4>
      </vt:variant>
    </vt:vector>
  </HeadingPairs>
  <TitlesOfParts>
    <vt:vector size="56" baseType="lpstr">
      <vt:lpstr>等线</vt:lpstr>
      <vt:lpstr>微软雅黑</vt:lpstr>
      <vt:lpstr>#9Slide07 HoneyCream</vt:lpstr>
      <vt:lpstr>Arial</vt:lpstr>
      <vt:lpstr>Arial-Rounded</vt:lpstr>
      <vt:lpstr>Bebas Neue</vt:lpstr>
      <vt:lpstr>Calibri</vt:lpstr>
      <vt:lpstr>Calibri Light</vt:lpstr>
      <vt:lpstr>Cambria</vt:lpstr>
      <vt:lpstr>Fredoka One</vt:lpstr>
      <vt:lpstr>Neucha</vt:lpstr>
      <vt:lpstr>Poppins</vt:lpstr>
      <vt:lpstr>Rammetto One</vt:lpstr>
      <vt:lpstr>SVN-Riesling</vt:lpstr>
      <vt:lpstr>Times New Roman</vt:lpstr>
      <vt:lpstr>UTM Silk Script</vt:lpstr>
      <vt:lpstr>UVN Giay Trang</vt:lpstr>
      <vt:lpstr>字魂64号-萌趣软糖体</vt:lpstr>
      <vt:lpstr>Office Theme</vt:lpstr>
      <vt:lpstr>自定义设计方案</vt:lpstr>
      <vt:lpstr>PPTMON theme</vt:lpstr>
      <vt:lpstr>2_Office Theme</vt:lpstr>
      <vt:lpstr>1_Office Theme</vt:lpstr>
      <vt:lpstr>Children's Day in Brazil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39</cp:revision>
  <dcterms:created xsi:type="dcterms:W3CDTF">2021-07-24T01:07:49Z</dcterms:created>
  <dcterms:modified xsi:type="dcterms:W3CDTF">2026-06-18T13:30:36Z</dcterms:modified>
</cp:coreProperties>
</file>