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700" r:id="rId4"/>
    <p:sldMasterId id="2147483746" r:id="rId5"/>
    <p:sldMasterId id="2147483771" r:id="rId6"/>
    <p:sldMasterId id="2147483777" r:id="rId7"/>
  </p:sldMasterIdLst>
  <p:notesMasterIdLst>
    <p:notesMasterId r:id="rId38"/>
  </p:notesMasterIdLst>
  <p:sldIdLst>
    <p:sldId id="2007577114" r:id="rId8"/>
    <p:sldId id="395" r:id="rId9"/>
    <p:sldId id="2007577113" r:id="rId10"/>
    <p:sldId id="347" r:id="rId11"/>
    <p:sldId id="257" r:id="rId12"/>
    <p:sldId id="256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319" r:id="rId36"/>
    <p:sldId id="116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2026/6/18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2026/6/18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18/06/2026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8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slide" Target="slide1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slide" Target="slide18.xml"/><Relationship Id="rId4" Type="http://schemas.openxmlformats.org/officeDocument/2006/relationships/slide" Target="slide15.xml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slide" Target="slide14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4.xml"/><Relationship Id="rId18" Type="http://schemas.openxmlformats.org/officeDocument/2006/relationships/slide" Target="slide25.xml"/><Relationship Id="rId26" Type="http://schemas.openxmlformats.org/officeDocument/2006/relationships/image" Target="../media/image110.png"/><Relationship Id="rId3" Type="http://schemas.openxmlformats.org/officeDocument/2006/relationships/image" Target="../media/image93.png"/><Relationship Id="rId21" Type="http://schemas.openxmlformats.org/officeDocument/2006/relationships/slide" Target="slide26.xm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5" Type="http://schemas.openxmlformats.org/officeDocument/2006/relationships/image" Target="../media/image109.png"/><Relationship Id="rId2" Type="http://schemas.openxmlformats.org/officeDocument/2006/relationships/slide" Target="slide21.xml"/><Relationship Id="rId16" Type="http://schemas.openxmlformats.org/officeDocument/2006/relationships/image" Target="../media/image103.png"/><Relationship Id="rId20" Type="http://schemas.openxmlformats.org/officeDocument/2006/relationships/image" Target="../media/image106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24" Type="http://schemas.openxmlformats.org/officeDocument/2006/relationships/image" Target="../media/image108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23" Type="http://schemas.openxmlformats.org/officeDocument/2006/relationships/slide" Target="slide27.xml"/><Relationship Id="rId28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4" Type="http://schemas.openxmlformats.org/officeDocument/2006/relationships/slide" Target="slide22.xml"/><Relationship Id="rId9" Type="http://schemas.openxmlformats.org/officeDocument/2006/relationships/image" Target="../media/image97.png"/><Relationship Id="rId14" Type="http://schemas.openxmlformats.org/officeDocument/2006/relationships/image" Target="../media/image101.png"/><Relationship Id="rId22" Type="http://schemas.openxmlformats.org/officeDocument/2006/relationships/image" Target="../media/image107.png"/><Relationship Id="rId27" Type="http://schemas.openxmlformats.org/officeDocument/2006/relationships/slide" Target="slide28.xml"/><Relationship Id="rId30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slide" Target="slide20.xml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" Target="slide20.xml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20.pn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24.pn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0.xml"/><Relationship Id="rId5" Type="http://schemas.openxmlformats.org/officeDocument/2006/relationships/image" Target="../media/image115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slide" Target="slide20.xml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0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microsoft.com/office/2007/relationships/hdphoto" Target="../media/hdphoto2.wdp"/><Relationship Id="rId7" Type="http://schemas.openxmlformats.org/officeDocument/2006/relationships/image" Target="../media/image14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gif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C95C4A7C-F755-9B5C-5B89-15144AF9B229}"/>
              </a:ext>
            </a:extLst>
          </p:cNvPr>
          <p:cNvSpPr txBox="1"/>
          <p:nvPr/>
        </p:nvSpPr>
        <p:spPr>
          <a:xfrm>
            <a:off x="1095433" y="1770718"/>
            <a:ext cx="8662670" cy="2282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 Hà Huy </a:t>
            </a:r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n w="15875"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4000" b="1" dirty="0">
              <a:ln w="15875"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8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676" y="-94017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>
            <a:fillRect/>
          </a:stretch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>
            <a:fillRect/>
          </a:stretch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>
            <a:fillRect/>
          </a:stretch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>
            <a:fillRect/>
          </a:stretch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>
            <a:fillRect/>
          </a:stretch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>
            <a:fillRect/>
          </a:stretch>
        </p:blipFill>
        <p:spPr>
          <a:xfrm>
            <a:off x="8345140" y="647520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295325"/>
            <a:ext cx="6954261" cy="2421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70246" y="-262509"/>
            <a:ext cx="5662035" cy="317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6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300</Words>
  <Application>Microsoft Office PowerPoint</Application>
  <PresentationFormat>Widescreen</PresentationFormat>
  <Paragraphs>83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字魂64号-萌趣软糖体</vt:lpstr>
      <vt:lpstr>Office Theme</vt:lpstr>
      <vt:lpstr>1_Office Theme</vt:lpstr>
      <vt:lpstr>3_Office Theme</vt:lpstr>
      <vt:lpstr>4_Office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2021-08-12T09:46:42Z</dcterms:created>
  <dcterms:modified xsi:type="dcterms:W3CDTF">2026-06-18T13:29:38Z</dcterms:modified>
</cp:coreProperties>
</file>