
<file path=[Content_Types].xml><?xml version="1.0" encoding="utf-8"?>
<Types xmlns="http://schemas.openxmlformats.org/package/2006/content-types">
  <Default Extension="fntdata" ContentType="application/x-fontdata"/>
  <Default Extension="gif" ContentType="image/gif"/>
  <Default Extension="jpeg" ContentType="image/jpeg"/>
  <Default Extension="jpg" ContentType="image/jpeg"/>
  <Default Extension="mp3" ContentType="audio/m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  <p:sldMasterId id="2147483660" r:id="rId2"/>
  </p:sldMasterIdLst>
  <p:notesMasterIdLst>
    <p:notesMasterId r:id="rId16"/>
  </p:notesMasterIdLst>
  <p:sldIdLst>
    <p:sldId id="256" r:id="rId3"/>
    <p:sldId id="270" r:id="rId4"/>
    <p:sldId id="271" r:id="rId5"/>
    <p:sldId id="257" r:id="rId6"/>
    <p:sldId id="258" r:id="rId7"/>
    <p:sldId id="259" r:id="rId8"/>
    <p:sldId id="265" r:id="rId9"/>
    <p:sldId id="268" r:id="rId10"/>
    <p:sldId id="261" r:id="rId11"/>
    <p:sldId id="269" r:id="rId12"/>
    <p:sldId id="262" r:id="rId13"/>
    <p:sldId id="263" r:id="rId14"/>
    <p:sldId id="267" r:id="rId15"/>
  </p:sldIdLst>
  <p:sldSz cx="18288000" cy="10287000"/>
  <p:notesSz cx="6858000" cy="9144000"/>
  <p:embeddedFontLst>
    <p:embeddedFont>
      <p:font typeface="等线" panose="02010600030101010101" pitchFamily="2" charset="-122"/>
      <p:regular r:id="rId17"/>
      <p:bold r:id="rId18"/>
    </p:embeddedFont>
    <p:embeddedFont>
      <p:font typeface="#9Slide05 Aphrodite Pro" panose="020B0604020202020204" charset="0"/>
      <p:regular r:id="rId19"/>
    </p:embeddedFont>
    <p:embeddedFont>
      <p:font typeface="#9Slide07 Altus" panose="020B0604020202020204" charset="0"/>
      <p:regular r:id="rId20"/>
    </p:embeddedFont>
    <p:embeddedFont>
      <p:font typeface="#9Slide07 HoneyCream" panose="020B0604020202020204" charset="0"/>
      <p:regular r:id="rId21"/>
    </p:embeddedFont>
    <p:embeddedFont>
      <p:font typeface="DejaVu Serif Bold" panose="020B0604020202020204" charset="0"/>
      <p:regular r:id="rId22"/>
    </p:embeddedFont>
    <p:embeddedFont>
      <p:font typeface="Hussar Bold" panose="020B0604020202020204" charset="0"/>
      <p:regular r:id="rId23"/>
    </p:embeddedFont>
    <p:embeddedFont>
      <p:font typeface="Larken Heavy Italics" panose="020B0604020202020204" charset="0"/>
      <p:regular r:id="rId24"/>
    </p:embeddedFont>
    <p:embeddedFont>
      <p:font typeface="Lilita One" panose="020B0604020202020204" charset="0"/>
      <p:regular r:id="rId25"/>
    </p:embeddedFont>
    <p:embeddedFont>
      <p:font typeface="Nunito Black" pitchFamily="2" charset="-93"/>
      <p:bold r:id="rId26"/>
      <p:boldItalic r:id="rId27"/>
    </p:embeddedFont>
    <p:embeddedFont>
      <p:font typeface="Nunito Sans Bold" panose="020B0604020202020204" charset="-93"/>
      <p:regular r:id="rId28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54" d="100"/>
          <a:sy n="54" d="100"/>
        </p:scale>
        <p:origin x="754" y="67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font" Target="fonts/font2.fntdata"/><Relationship Id="rId26" Type="http://schemas.openxmlformats.org/officeDocument/2006/relationships/font" Target="fonts/font10.fntdata"/><Relationship Id="rId3" Type="http://schemas.openxmlformats.org/officeDocument/2006/relationships/slide" Target="slides/slide1.xml"/><Relationship Id="rId21" Type="http://schemas.openxmlformats.org/officeDocument/2006/relationships/font" Target="fonts/font5.fntdata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font" Target="fonts/font1.fntdata"/><Relationship Id="rId25" Type="http://schemas.openxmlformats.org/officeDocument/2006/relationships/font" Target="fonts/font9.fntdata"/><Relationship Id="rId33" Type="http://schemas.microsoft.com/office/2016/11/relationships/changesInfo" Target="changesInfos/changesInfo1.xml"/><Relationship Id="rId2" Type="http://schemas.openxmlformats.org/officeDocument/2006/relationships/slideMaster" Target="slideMasters/slideMaster2.xml"/><Relationship Id="rId16" Type="http://schemas.openxmlformats.org/officeDocument/2006/relationships/notesMaster" Target="notesMasters/notesMaster1.xml"/><Relationship Id="rId20" Type="http://schemas.openxmlformats.org/officeDocument/2006/relationships/font" Target="fonts/font4.fntdata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font" Target="fonts/font8.fntdata"/><Relationship Id="rId32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font" Target="fonts/font7.fntdata"/><Relationship Id="rId28" Type="http://schemas.openxmlformats.org/officeDocument/2006/relationships/font" Target="fonts/font12.fntdata"/><Relationship Id="rId10" Type="http://schemas.openxmlformats.org/officeDocument/2006/relationships/slide" Target="slides/slide8.xml"/><Relationship Id="rId19" Type="http://schemas.openxmlformats.org/officeDocument/2006/relationships/font" Target="fonts/font3.fntdata"/><Relationship Id="rId31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font" Target="fonts/font6.fntdata"/><Relationship Id="rId27" Type="http://schemas.openxmlformats.org/officeDocument/2006/relationships/font" Target="fonts/font11.fntdata"/><Relationship Id="rId30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RANG NHUNG NGUYỄN" userId="abc350d2414b799c" providerId="LiveId" clId="{15A88ECF-B162-46F8-A3CF-4A1F075042BD}"/>
    <pc:docChg chg="undo custSel addSld delSld modSld sldOrd modMainMaster">
      <pc:chgData name="TRANG NHUNG NGUYỄN" userId="abc350d2414b799c" providerId="LiveId" clId="{15A88ECF-B162-46F8-A3CF-4A1F075042BD}" dt="2025-09-29T08:53:21.225" v="738" actId="20577"/>
      <pc:docMkLst>
        <pc:docMk/>
      </pc:docMkLst>
      <pc:sldChg chg="addSp delSp modSp mod">
        <pc:chgData name="TRANG NHUNG NGUYỄN" userId="abc350d2414b799c" providerId="LiveId" clId="{15A88ECF-B162-46F8-A3CF-4A1F075042BD}" dt="2025-09-28T01:17:07.895" v="1" actId="478"/>
        <pc:sldMkLst>
          <pc:docMk/>
          <pc:sldMk cId="0" sldId="256"/>
        </pc:sldMkLst>
        <pc:graphicFrameChg chg="add del mod">
          <ac:chgData name="TRANG NHUNG NGUYỄN" userId="abc350d2414b799c" providerId="LiveId" clId="{15A88ECF-B162-46F8-A3CF-4A1F075042BD}" dt="2025-09-28T01:17:07.895" v="1" actId="478"/>
          <ac:graphicFrameMkLst>
            <pc:docMk/>
            <pc:sldMk cId="0" sldId="256"/>
            <ac:graphicFrameMk id="11" creationId="{2FDA77DC-9E68-2B93-EECF-E02A792643BF}"/>
          </ac:graphicFrameMkLst>
        </pc:graphicFrameChg>
      </pc:sldChg>
      <pc:sldChg chg="addSp delSp modSp mod delAnim modAnim">
        <pc:chgData name="TRANG NHUNG NGUYỄN" userId="abc350d2414b799c" providerId="LiveId" clId="{15A88ECF-B162-46F8-A3CF-4A1F075042BD}" dt="2025-09-28T03:08:16.848" v="532" actId="478"/>
        <pc:sldMkLst>
          <pc:docMk/>
          <pc:sldMk cId="0" sldId="257"/>
        </pc:sldMkLst>
        <pc:spChg chg="mod">
          <ac:chgData name="TRANG NHUNG NGUYỄN" userId="abc350d2414b799c" providerId="LiveId" clId="{15A88ECF-B162-46F8-A3CF-4A1F075042BD}" dt="2025-09-28T02:15:20.897" v="173" actId="20577"/>
          <ac:spMkLst>
            <pc:docMk/>
            <pc:sldMk cId="0" sldId="257"/>
            <ac:spMk id="6" creationId="{00000000-0000-0000-0000-000000000000}"/>
          </ac:spMkLst>
        </pc:spChg>
        <pc:spChg chg="mod">
          <ac:chgData name="TRANG NHUNG NGUYỄN" userId="abc350d2414b799c" providerId="LiveId" clId="{15A88ECF-B162-46F8-A3CF-4A1F075042BD}" dt="2025-09-28T02:26:28.220" v="469" actId="1076"/>
          <ac:spMkLst>
            <pc:docMk/>
            <pc:sldMk cId="0" sldId="257"/>
            <ac:spMk id="15" creationId="{00000000-0000-0000-0000-000000000000}"/>
          </ac:spMkLst>
        </pc:spChg>
        <pc:spChg chg="mod">
          <ac:chgData name="TRANG NHUNG NGUYỄN" userId="abc350d2414b799c" providerId="LiveId" clId="{15A88ECF-B162-46F8-A3CF-4A1F075042BD}" dt="2025-09-28T02:26:34.341" v="471" actId="688"/>
          <ac:spMkLst>
            <pc:docMk/>
            <pc:sldMk cId="0" sldId="257"/>
            <ac:spMk id="16" creationId="{00000000-0000-0000-0000-000000000000}"/>
          </ac:spMkLst>
        </pc:spChg>
        <pc:spChg chg="mod">
          <ac:chgData name="TRANG NHUNG NGUYỄN" userId="abc350d2414b799c" providerId="LiveId" clId="{15A88ECF-B162-46F8-A3CF-4A1F075042BD}" dt="2025-09-28T03:07:56.784" v="529"/>
          <ac:spMkLst>
            <pc:docMk/>
            <pc:sldMk cId="0" sldId="257"/>
            <ac:spMk id="20" creationId="{BB2DA932-E2E9-ED92-7DB1-628FF377CE54}"/>
          </ac:spMkLst>
        </pc:spChg>
        <pc:grpChg chg="add del mod">
          <ac:chgData name="TRANG NHUNG NGUYỄN" userId="abc350d2414b799c" providerId="LiveId" clId="{15A88ECF-B162-46F8-A3CF-4A1F075042BD}" dt="2025-09-28T03:08:16.848" v="532" actId="478"/>
          <ac:grpSpMkLst>
            <pc:docMk/>
            <pc:sldMk cId="0" sldId="257"/>
            <ac:grpSpMk id="18" creationId="{24C19ED8-2AA9-8E8B-375E-D6CC741C5A1C}"/>
          </ac:grpSpMkLst>
        </pc:grpChg>
        <pc:picChg chg="mod">
          <ac:chgData name="TRANG NHUNG NGUYỄN" userId="abc350d2414b799c" providerId="LiveId" clId="{15A88ECF-B162-46F8-A3CF-4A1F075042BD}" dt="2025-09-28T03:07:56.784" v="529"/>
          <ac:picMkLst>
            <pc:docMk/>
            <pc:sldMk cId="0" sldId="257"/>
            <ac:picMk id="19" creationId="{DE92929A-00E9-604A-B2D7-99440ADB1E05}"/>
          </ac:picMkLst>
        </pc:picChg>
      </pc:sldChg>
      <pc:sldChg chg="modSp mod">
        <pc:chgData name="TRANG NHUNG NGUYỄN" userId="abc350d2414b799c" providerId="LiveId" clId="{15A88ECF-B162-46F8-A3CF-4A1F075042BD}" dt="2025-09-29T08:53:21.225" v="738" actId="20577"/>
        <pc:sldMkLst>
          <pc:docMk/>
          <pc:sldMk cId="0" sldId="258"/>
        </pc:sldMkLst>
        <pc:spChg chg="mod">
          <ac:chgData name="TRANG NHUNG NGUYỄN" userId="abc350d2414b799c" providerId="LiveId" clId="{15A88ECF-B162-46F8-A3CF-4A1F075042BD}" dt="2025-09-28T02:26:41.336" v="476" actId="1076"/>
          <ac:spMkLst>
            <pc:docMk/>
            <pc:sldMk cId="0" sldId="258"/>
            <ac:spMk id="6" creationId="{00000000-0000-0000-0000-000000000000}"/>
          </ac:spMkLst>
        </pc:spChg>
        <pc:spChg chg="mod">
          <ac:chgData name="TRANG NHUNG NGUYỄN" userId="abc350d2414b799c" providerId="LiveId" clId="{15A88ECF-B162-46F8-A3CF-4A1F075042BD}" dt="2025-09-28T02:26:58.248" v="481" actId="1076"/>
          <ac:spMkLst>
            <pc:docMk/>
            <pc:sldMk cId="0" sldId="258"/>
            <ac:spMk id="8" creationId="{00000000-0000-0000-0000-000000000000}"/>
          </ac:spMkLst>
        </pc:spChg>
        <pc:spChg chg="mod">
          <ac:chgData name="TRANG NHUNG NGUYỄN" userId="abc350d2414b799c" providerId="LiveId" clId="{15A88ECF-B162-46F8-A3CF-4A1F075042BD}" dt="2025-09-29T08:53:21.225" v="738" actId="20577"/>
          <ac:spMkLst>
            <pc:docMk/>
            <pc:sldMk cId="0" sldId="258"/>
            <ac:spMk id="35" creationId="{1C915F17-65A3-EB59-A84D-8AEE2AED3CDE}"/>
          </ac:spMkLst>
        </pc:spChg>
      </pc:sldChg>
      <pc:sldChg chg="modSp mod modAnim">
        <pc:chgData name="TRANG NHUNG NGUYỄN" userId="abc350d2414b799c" providerId="LiveId" clId="{15A88ECF-B162-46F8-A3CF-4A1F075042BD}" dt="2025-09-28T02:27:07.046" v="484" actId="1076"/>
        <pc:sldMkLst>
          <pc:docMk/>
          <pc:sldMk cId="0" sldId="259"/>
        </pc:sldMkLst>
        <pc:spChg chg="mod">
          <ac:chgData name="TRANG NHUNG NGUYỄN" userId="abc350d2414b799c" providerId="LiveId" clId="{15A88ECF-B162-46F8-A3CF-4A1F075042BD}" dt="2025-09-28T02:27:07.046" v="484" actId="1076"/>
          <ac:spMkLst>
            <pc:docMk/>
            <pc:sldMk cId="0" sldId="259"/>
            <ac:spMk id="7" creationId="{00000000-0000-0000-0000-000000000000}"/>
          </ac:spMkLst>
        </pc:spChg>
      </pc:sldChg>
      <pc:sldChg chg="addSp delSp modSp mod modAnim">
        <pc:chgData name="TRANG NHUNG NGUYỄN" userId="abc350d2414b799c" providerId="LiveId" clId="{15A88ECF-B162-46F8-A3CF-4A1F075042BD}" dt="2025-09-28T02:22:16.895" v="430" actId="1035"/>
        <pc:sldMkLst>
          <pc:docMk/>
          <pc:sldMk cId="0" sldId="261"/>
        </pc:sldMkLst>
        <pc:spChg chg="mod">
          <ac:chgData name="TRANG NHUNG NGUYỄN" userId="abc350d2414b799c" providerId="LiveId" clId="{15A88ECF-B162-46F8-A3CF-4A1F075042BD}" dt="2025-09-28T02:19:38.270" v="386" actId="1076"/>
          <ac:spMkLst>
            <pc:docMk/>
            <pc:sldMk cId="0" sldId="261"/>
            <ac:spMk id="2" creationId="{00000000-0000-0000-0000-000000000000}"/>
          </ac:spMkLst>
        </pc:spChg>
        <pc:spChg chg="del mod">
          <ac:chgData name="TRANG NHUNG NGUYỄN" userId="abc350d2414b799c" providerId="LiveId" clId="{15A88ECF-B162-46F8-A3CF-4A1F075042BD}" dt="2025-09-28T02:02:19.130" v="152" actId="478"/>
          <ac:spMkLst>
            <pc:docMk/>
            <pc:sldMk cId="0" sldId="261"/>
            <ac:spMk id="3" creationId="{00000000-0000-0000-0000-000000000000}"/>
          </ac:spMkLst>
        </pc:spChg>
        <pc:spChg chg="del mod">
          <ac:chgData name="TRANG NHUNG NGUYỄN" userId="abc350d2414b799c" providerId="LiveId" clId="{15A88ECF-B162-46F8-A3CF-4A1F075042BD}" dt="2025-09-28T02:02:18.129" v="151" actId="478"/>
          <ac:spMkLst>
            <pc:docMk/>
            <pc:sldMk cId="0" sldId="261"/>
            <ac:spMk id="4" creationId="{00000000-0000-0000-0000-000000000000}"/>
          </ac:spMkLst>
        </pc:spChg>
        <pc:spChg chg="del">
          <ac:chgData name="TRANG NHUNG NGUYỄN" userId="abc350d2414b799c" providerId="LiveId" clId="{15A88ECF-B162-46F8-A3CF-4A1F075042BD}" dt="2025-09-28T02:01:41.642" v="142" actId="478"/>
          <ac:spMkLst>
            <pc:docMk/>
            <pc:sldMk cId="0" sldId="261"/>
            <ac:spMk id="5" creationId="{00000000-0000-0000-0000-000000000000}"/>
          </ac:spMkLst>
        </pc:spChg>
        <pc:spChg chg="mod">
          <ac:chgData name="TRANG NHUNG NGUYỄN" userId="abc350d2414b799c" providerId="LiveId" clId="{15A88ECF-B162-46F8-A3CF-4A1F075042BD}" dt="2025-09-28T02:01:54.588" v="146" actId="1076"/>
          <ac:spMkLst>
            <pc:docMk/>
            <pc:sldMk cId="0" sldId="261"/>
            <ac:spMk id="6" creationId="{00000000-0000-0000-0000-000000000000}"/>
          </ac:spMkLst>
        </pc:spChg>
        <pc:spChg chg="del mod">
          <ac:chgData name="TRANG NHUNG NGUYỄN" userId="abc350d2414b799c" providerId="LiveId" clId="{15A88ECF-B162-46F8-A3CF-4A1F075042BD}" dt="2025-09-28T01:59:56.829" v="23" actId="478"/>
          <ac:spMkLst>
            <pc:docMk/>
            <pc:sldMk cId="0" sldId="261"/>
            <ac:spMk id="7" creationId="{00000000-0000-0000-0000-000000000000}"/>
          </ac:spMkLst>
        </pc:spChg>
        <pc:spChg chg="mod">
          <ac:chgData name="TRANG NHUNG NGUYỄN" userId="abc350d2414b799c" providerId="LiveId" clId="{15A88ECF-B162-46F8-A3CF-4A1F075042BD}" dt="2025-09-28T02:19:26.392" v="383" actId="1076"/>
          <ac:spMkLst>
            <pc:docMk/>
            <pc:sldMk cId="0" sldId="261"/>
            <ac:spMk id="8" creationId="{00000000-0000-0000-0000-000000000000}"/>
          </ac:spMkLst>
        </pc:spChg>
        <pc:spChg chg="add mod">
          <ac:chgData name="TRANG NHUNG NGUYỄN" userId="abc350d2414b799c" providerId="LiveId" clId="{15A88ECF-B162-46F8-A3CF-4A1F075042BD}" dt="2025-09-28T02:14:43.659" v="158"/>
          <ac:spMkLst>
            <pc:docMk/>
            <pc:sldMk cId="0" sldId="261"/>
            <ac:spMk id="12" creationId="{42D3EFF7-5767-1F2F-17FB-F54D8B27745E}"/>
          </ac:spMkLst>
        </pc:spChg>
        <pc:spChg chg="add mod">
          <ac:chgData name="TRANG NHUNG NGUYỄN" userId="abc350d2414b799c" providerId="LiveId" clId="{15A88ECF-B162-46F8-A3CF-4A1F075042BD}" dt="2025-09-28T02:19:01.685" v="380" actId="1076"/>
          <ac:spMkLst>
            <pc:docMk/>
            <pc:sldMk cId="0" sldId="261"/>
            <ac:spMk id="13" creationId="{7896F227-778D-CF7B-9D4B-180DE3A48347}"/>
          </ac:spMkLst>
        </pc:spChg>
        <pc:spChg chg="add mod">
          <ac:chgData name="TRANG NHUNG NGUYỄN" userId="abc350d2414b799c" providerId="LiveId" clId="{15A88ECF-B162-46F8-A3CF-4A1F075042BD}" dt="2025-09-28T02:19:09.107" v="382" actId="1076"/>
          <ac:spMkLst>
            <pc:docMk/>
            <pc:sldMk cId="0" sldId="261"/>
            <ac:spMk id="14" creationId="{FE3BF98B-8108-7E22-585C-2CCCF0F9F343}"/>
          </ac:spMkLst>
        </pc:spChg>
        <pc:spChg chg="add mod">
          <ac:chgData name="TRANG NHUNG NGUYỄN" userId="abc350d2414b799c" providerId="LiveId" clId="{15A88ECF-B162-46F8-A3CF-4A1F075042BD}" dt="2025-09-28T02:22:16.895" v="430" actId="1035"/>
          <ac:spMkLst>
            <pc:docMk/>
            <pc:sldMk cId="0" sldId="261"/>
            <ac:spMk id="15" creationId="{9B79C01E-57BA-5BF1-1A9F-E5D4FDE60A6A}"/>
          </ac:spMkLst>
        </pc:spChg>
        <pc:picChg chg="add mod">
          <ac:chgData name="TRANG NHUNG NGUYỄN" userId="abc350d2414b799c" providerId="LiveId" clId="{15A88ECF-B162-46F8-A3CF-4A1F075042BD}" dt="2025-09-28T02:02:09.948" v="150" actId="1076"/>
          <ac:picMkLst>
            <pc:docMk/>
            <pc:sldMk cId="0" sldId="261"/>
            <ac:picMk id="9" creationId="{5ACA16F8-9640-6093-0426-20E6E7041822}"/>
          </ac:picMkLst>
        </pc:picChg>
        <pc:picChg chg="add mod">
          <ac:chgData name="TRANG NHUNG NGUYỄN" userId="abc350d2414b799c" providerId="LiveId" clId="{15A88ECF-B162-46F8-A3CF-4A1F075042BD}" dt="2025-09-28T02:19:04.877" v="381" actId="1076"/>
          <ac:picMkLst>
            <pc:docMk/>
            <pc:sldMk cId="0" sldId="261"/>
            <ac:picMk id="11" creationId="{9257FA29-7888-590B-6338-09AA8253E381}"/>
          </ac:picMkLst>
        </pc:picChg>
      </pc:sldChg>
      <pc:sldChg chg="del">
        <pc:chgData name="TRANG NHUNG NGUYỄN" userId="abc350d2414b799c" providerId="LiveId" clId="{15A88ECF-B162-46F8-A3CF-4A1F075042BD}" dt="2025-09-28T02:24:14.803" v="431" actId="2696"/>
        <pc:sldMkLst>
          <pc:docMk/>
          <pc:sldMk cId="0" sldId="262"/>
        </pc:sldMkLst>
      </pc:sldChg>
      <pc:sldChg chg="modSp add mod">
        <pc:chgData name="TRANG NHUNG NGUYỄN" userId="abc350d2414b799c" providerId="LiveId" clId="{15A88ECF-B162-46F8-A3CF-4A1F075042BD}" dt="2025-09-28T12:08:31.467" v="655" actId="20577"/>
        <pc:sldMkLst>
          <pc:docMk/>
          <pc:sldMk cId="1771571075" sldId="262"/>
        </pc:sldMkLst>
        <pc:spChg chg="mod">
          <ac:chgData name="TRANG NHUNG NGUYỄN" userId="abc350d2414b799c" providerId="LiveId" clId="{15A88ECF-B162-46F8-A3CF-4A1F075042BD}" dt="2025-09-28T12:07:48.511" v="637" actId="20577"/>
          <ac:spMkLst>
            <pc:docMk/>
            <pc:sldMk cId="1771571075" sldId="262"/>
            <ac:spMk id="2" creationId="{00000000-0000-0000-0000-000000000000}"/>
          </ac:spMkLst>
        </pc:spChg>
        <pc:spChg chg="mod">
          <ac:chgData name="TRANG NHUNG NGUYỄN" userId="abc350d2414b799c" providerId="LiveId" clId="{15A88ECF-B162-46F8-A3CF-4A1F075042BD}" dt="2025-09-28T12:07:56.811" v="639" actId="1076"/>
          <ac:spMkLst>
            <pc:docMk/>
            <pc:sldMk cId="1771571075" sldId="262"/>
            <ac:spMk id="13" creationId="{00000000-0000-0000-0000-000000000000}"/>
          </ac:spMkLst>
        </pc:spChg>
        <pc:spChg chg="mod">
          <ac:chgData name="TRANG NHUNG NGUYỄN" userId="abc350d2414b799c" providerId="LiveId" clId="{15A88ECF-B162-46F8-A3CF-4A1F075042BD}" dt="2025-09-28T12:08:28.140" v="653" actId="20577"/>
          <ac:spMkLst>
            <pc:docMk/>
            <pc:sldMk cId="1771571075" sldId="262"/>
            <ac:spMk id="18" creationId="{00000000-0000-0000-0000-000000000000}"/>
          </ac:spMkLst>
        </pc:spChg>
        <pc:spChg chg="mod">
          <ac:chgData name="TRANG NHUNG NGUYỄN" userId="abc350d2414b799c" providerId="LiveId" clId="{15A88ECF-B162-46F8-A3CF-4A1F075042BD}" dt="2025-09-28T12:08:31.467" v="655" actId="20577"/>
          <ac:spMkLst>
            <pc:docMk/>
            <pc:sldMk cId="1771571075" sldId="262"/>
            <ac:spMk id="19" creationId="{00000000-0000-0000-0000-000000000000}"/>
          </ac:spMkLst>
        </pc:spChg>
        <pc:spChg chg="mod">
          <ac:chgData name="TRANG NHUNG NGUYỄN" userId="abc350d2414b799c" providerId="LiveId" clId="{15A88ECF-B162-46F8-A3CF-4A1F075042BD}" dt="2025-09-28T12:08:24.430" v="651" actId="20577"/>
          <ac:spMkLst>
            <pc:docMk/>
            <pc:sldMk cId="1771571075" sldId="262"/>
            <ac:spMk id="20" creationId="{00000000-0000-0000-0000-000000000000}"/>
          </ac:spMkLst>
        </pc:spChg>
        <pc:picChg chg="mod">
          <ac:chgData name="TRANG NHUNG NGUYỄN" userId="abc350d2414b799c" providerId="LiveId" clId="{15A88ECF-B162-46F8-A3CF-4A1F075042BD}" dt="2025-09-28T08:22:37.567" v="578" actId="1076"/>
          <ac:picMkLst>
            <pc:docMk/>
            <pc:sldMk cId="1771571075" sldId="262"/>
            <ac:picMk id="3" creationId="{9C8A984E-C07C-474D-85E9-701A87F2FB77}"/>
          </ac:picMkLst>
        </pc:picChg>
      </pc:sldChg>
      <pc:sldChg chg="del">
        <pc:chgData name="TRANG NHUNG NGUYỄN" userId="abc350d2414b799c" providerId="LiveId" clId="{15A88ECF-B162-46F8-A3CF-4A1F075042BD}" dt="2025-09-28T02:24:18.507" v="432" actId="2696"/>
        <pc:sldMkLst>
          <pc:docMk/>
          <pc:sldMk cId="0" sldId="263"/>
        </pc:sldMkLst>
      </pc:sldChg>
      <pc:sldChg chg="modSp add mod">
        <pc:chgData name="TRANG NHUNG NGUYỄN" userId="abc350d2414b799c" providerId="LiveId" clId="{15A88ECF-B162-46F8-A3CF-4A1F075042BD}" dt="2025-09-28T12:08:19.830" v="649" actId="20577"/>
        <pc:sldMkLst>
          <pc:docMk/>
          <pc:sldMk cId="1881481440" sldId="263"/>
        </pc:sldMkLst>
        <pc:spChg chg="mod">
          <ac:chgData name="TRANG NHUNG NGUYỄN" userId="abc350d2414b799c" providerId="LiveId" clId="{15A88ECF-B162-46F8-A3CF-4A1F075042BD}" dt="2025-09-28T12:08:12.966" v="645" actId="20577"/>
          <ac:spMkLst>
            <pc:docMk/>
            <pc:sldMk cId="1881481440" sldId="263"/>
            <ac:spMk id="3" creationId="{00000000-0000-0000-0000-000000000000}"/>
          </ac:spMkLst>
        </pc:spChg>
        <pc:spChg chg="mod">
          <ac:chgData name="TRANG NHUNG NGUYỄN" userId="abc350d2414b799c" providerId="LiveId" clId="{15A88ECF-B162-46F8-A3CF-4A1F075042BD}" dt="2025-09-28T12:08:16.917" v="647" actId="20577"/>
          <ac:spMkLst>
            <pc:docMk/>
            <pc:sldMk cId="1881481440" sldId="263"/>
            <ac:spMk id="6" creationId="{00000000-0000-0000-0000-000000000000}"/>
          </ac:spMkLst>
        </pc:spChg>
        <pc:spChg chg="mod">
          <ac:chgData name="TRANG NHUNG NGUYỄN" userId="abc350d2414b799c" providerId="LiveId" clId="{15A88ECF-B162-46F8-A3CF-4A1F075042BD}" dt="2025-09-28T12:08:19.830" v="649" actId="20577"/>
          <ac:spMkLst>
            <pc:docMk/>
            <pc:sldMk cId="1881481440" sldId="263"/>
            <ac:spMk id="18" creationId="{00000000-0000-0000-0000-000000000000}"/>
          </ac:spMkLst>
        </pc:spChg>
      </pc:sldChg>
      <pc:sldChg chg="del">
        <pc:chgData name="TRANG NHUNG NGUYỄN" userId="abc350d2414b799c" providerId="LiveId" clId="{15A88ECF-B162-46F8-A3CF-4A1F075042BD}" dt="2025-09-28T02:24:25.190" v="433" actId="2696"/>
        <pc:sldMkLst>
          <pc:docMk/>
          <pc:sldMk cId="0" sldId="264"/>
        </pc:sldMkLst>
      </pc:sldChg>
      <pc:sldChg chg="addSp delSp modSp mod ord modAnim">
        <pc:chgData name="TRANG NHUNG NGUYỄN" userId="abc350d2414b799c" providerId="LiveId" clId="{15A88ECF-B162-46F8-A3CF-4A1F075042BD}" dt="2025-09-28T09:50:14.227" v="613" actId="1076"/>
        <pc:sldMkLst>
          <pc:docMk/>
          <pc:sldMk cId="0" sldId="265"/>
        </pc:sldMkLst>
        <pc:spChg chg="mod">
          <ac:chgData name="TRANG NHUNG NGUYỄN" userId="abc350d2414b799c" providerId="LiveId" clId="{15A88ECF-B162-46F8-A3CF-4A1F075042BD}" dt="2025-09-28T02:28:08.899" v="497" actId="1076"/>
          <ac:spMkLst>
            <pc:docMk/>
            <pc:sldMk cId="0" sldId="265"/>
            <ac:spMk id="2" creationId="{00000000-0000-0000-0000-000000000000}"/>
          </ac:spMkLst>
        </pc:spChg>
        <pc:spChg chg="del">
          <ac:chgData name="TRANG NHUNG NGUYỄN" userId="abc350d2414b799c" providerId="LiveId" clId="{15A88ECF-B162-46F8-A3CF-4A1F075042BD}" dt="2025-09-28T02:26:12.206" v="465" actId="478"/>
          <ac:spMkLst>
            <pc:docMk/>
            <pc:sldMk cId="0" sldId="265"/>
            <ac:spMk id="3" creationId="{00000000-0000-0000-0000-000000000000}"/>
          </ac:spMkLst>
        </pc:spChg>
        <pc:spChg chg="mod ord">
          <ac:chgData name="TRANG NHUNG NGUYỄN" userId="abc350d2414b799c" providerId="LiveId" clId="{15A88ECF-B162-46F8-A3CF-4A1F075042BD}" dt="2025-09-28T09:50:14.227" v="613" actId="1076"/>
          <ac:spMkLst>
            <pc:docMk/>
            <pc:sldMk cId="0" sldId="265"/>
            <ac:spMk id="4" creationId="{00000000-0000-0000-0000-000000000000}"/>
          </ac:spMkLst>
        </pc:spChg>
        <pc:spChg chg="mod">
          <ac:chgData name="TRANG NHUNG NGUYỄN" userId="abc350d2414b799c" providerId="LiveId" clId="{15A88ECF-B162-46F8-A3CF-4A1F075042BD}" dt="2025-09-28T02:27:40.711" v="492" actId="14100"/>
          <ac:spMkLst>
            <pc:docMk/>
            <pc:sldMk cId="0" sldId="265"/>
            <ac:spMk id="5" creationId="{00000000-0000-0000-0000-000000000000}"/>
          </ac:spMkLst>
        </pc:spChg>
        <pc:spChg chg="mod">
          <ac:chgData name="TRANG NHUNG NGUYỄN" userId="abc350d2414b799c" providerId="LiveId" clId="{15A88ECF-B162-46F8-A3CF-4A1F075042BD}" dt="2025-09-28T02:28:27.082" v="502" actId="1076"/>
          <ac:spMkLst>
            <pc:docMk/>
            <pc:sldMk cId="0" sldId="265"/>
            <ac:spMk id="6" creationId="{00000000-0000-0000-0000-000000000000}"/>
          </ac:spMkLst>
        </pc:spChg>
        <pc:spChg chg="mod">
          <ac:chgData name="TRANG NHUNG NGUYỄN" userId="abc350d2414b799c" providerId="LiveId" clId="{15A88ECF-B162-46F8-A3CF-4A1F075042BD}" dt="2025-09-28T02:28:15.992" v="499" actId="1076"/>
          <ac:spMkLst>
            <pc:docMk/>
            <pc:sldMk cId="0" sldId="265"/>
            <ac:spMk id="7" creationId="{00000000-0000-0000-0000-000000000000}"/>
          </ac:spMkLst>
        </pc:spChg>
        <pc:spChg chg="add mod">
          <ac:chgData name="TRANG NHUNG NGUYỄN" userId="abc350d2414b799c" providerId="LiveId" clId="{15A88ECF-B162-46F8-A3CF-4A1F075042BD}" dt="2025-09-28T02:28:35.790" v="504" actId="693"/>
          <ac:spMkLst>
            <pc:docMk/>
            <pc:sldMk cId="0" sldId="265"/>
            <ac:spMk id="8" creationId="{0B70F14A-8921-9C24-A85A-E5B46372ED84}"/>
          </ac:spMkLst>
        </pc:spChg>
        <pc:picChg chg="add mod">
          <ac:chgData name="TRANG NHUNG NGUYỄN" userId="abc350d2414b799c" providerId="LiveId" clId="{15A88ECF-B162-46F8-A3CF-4A1F075042BD}" dt="2025-09-28T03:01:58.515" v="511" actId="14100"/>
          <ac:picMkLst>
            <pc:docMk/>
            <pc:sldMk cId="0" sldId="265"/>
            <ac:picMk id="9" creationId="{F4BB8EAB-9588-607B-C3FE-413E58D5282B}"/>
          </ac:picMkLst>
        </pc:picChg>
      </pc:sldChg>
      <pc:sldChg chg="del">
        <pc:chgData name="TRANG NHUNG NGUYỄN" userId="abc350d2414b799c" providerId="LiveId" clId="{15A88ECF-B162-46F8-A3CF-4A1F075042BD}" dt="2025-09-28T08:24:54.434" v="611" actId="2696"/>
        <pc:sldMkLst>
          <pc:docMk/>
          <pc:sldMk cId="0" sldId="266"/>
        </pc:sldMkLst>
      </pc:sldChg>
      <pc:sldChg chg="addSp delSp modSp add mod delAnim modAnim">
        <pc:chgData name="TRANG NHUNG NGUYỄN" userId="abc350d2414b799c" providerId="LiveId" clId="{15A88ECF-B162-46F8-A3CF-4A1F075042BD}" dt="2025-09-28T07:55:54.980" v="533" actId="1076"/>
        <pc:sldMkLst>
          <pc:docMk/>
          <pc:sldMk cId="2396135644" sldId="268"/>
        </pc:sldMkLst>
        <pc:spChg chg="add mod">
          <ac:chgData name="TRANG NHUNG NGUYỄN" userId="abc350d2414b799c" providerId="LiveId" clId="{15A88ECF-B162-46F8-A3CF-4A1F075042BD}" dt="2025-09-28T03:04:20.797" v="525" actId="1076"/>
          <ac:spMkLst>
            <pc:docMk/>
            <pc:sldMk cId="2396135644" sldId="268"/>
            <ac:spMk id="3" creationId="{CF9B36F2-578C-BB7F-24CA-A4FC45B0B5EC}"/>
          </ac:spMkLst>
        </pc:spChg>
        <pc:spChg chg="mod">
          <ac:chgData name="TRANG NHUNG NGUYỄN" userId="abc350d2414b799c" providerId="LiveId" clId="{15A88ECF-B162-46F8-A3CF-4A1F075042BD}" dt="2025-09-28T07:55:54.980" v="533" actId="1076"/>
          <ac:spMkLst>
            <pc:docMk/>
            <pc:sldMk cId="2396135644" sldId="268"/>
            <ac:spMk id="4" creationId="{EF526D65-917F-2A99-D380-D3C323187B16}"/>
          </ac:spMkLst>
        </pc:spChg>
        <pc:spChg chg="add mod">
          <ac:chgData name="TRANG NHUNG NGUYỄN" userId="abc350d2414b799c" providerId="LiveId" clId="{15A88ECF-B162-46F8-A3CF-4A1F075042BD}" dt="2025-09-28T03:04:26.019" v="526" actId="1076"/>
          <ac:spMkLst>
            <pc:docMk/>
            <pc:sldMk cId="2396135644" sldId="268"/>
            <ac:spMk id="10" creationId="{3661C738-EFFC-A6BF-25ED-9E5BFB477F5A}"/>
          </ac:spMkLst>
        </pc:spChg>
        <pc:picChg chg="del">
          <ac:chgData name="TRANG NHUNG NGUYỄN" userId="abc350d2414b799c" providerId="LiveId" clId="{15A88ECF-B162-46F8-A3CF-4A1F075042BD}" dt="2025-09-28T03:03:17.867" v="513" actId="478"/>
          <ac:picMkLst>
            <pc:docMk/>
            <pc:sldMk cId="2396135644" sldId="268"/>
            <ac:picMk id="9" creationId="{2B4B535F-59C7-B23A-ED88-12E198256104}"/>
          </ac:picMkLst>
        </pc:picChg>
      </pc:sldChg>
      <pc:sldChg chg="modSp add mod">
        <pc:chgData name="TRANG NHUNG NGUYỄN" userId="abc350d2414b799c" providerId="LiveId" clId="{15A88ECF-B162-46F8-A3CF-4A1F075042BD}" dt="2025-09-28T12:07:26.130" v="625" actId="20577"/>
        <pc:sldMkLst>
          <pc:docMk/>
          <pc:sldMk cId="3686399108" sldId="269"/>
        </pc:sldMkLst>
        <pc:spChg chg="mod">
          <ac:chgData name="TRANG NHUNG NGUYỄN" userId="abc350d2414b799c" providerId="LiveId" clId="{15A88ECF-B162-46F8-A3CF-4A1F075042BD}" dt="2025-09-28T12:07:20.427" v="617" actId="20577"/>
          <ac:spMkLst>
            <pc:docMk/>
            <pc:sldMk cId="3686399108" sldId="269"/>
            <ac:spMk id="25" creationId="{00000000-0000-0000-0000-000000000000}"/>
          </ac:spMkLst>
        </pc:spChg>
        <pc:spChg chg="mod">
          <ac:chgData name="TRANG NHUNG NGUYỄN" userId="abc350d2414b799c" providerId="LiveId" clId="{15A88ECF-B162-46F8-A3CF-4A1F075042BD}" dt="2025-09-28T08:21:53.121" v="555" actId="20577"/>
          <ac:spMkLst>
            <pc:docMk/>
            <pc:sldMk cId="3686399108" sldId="269"/>
            <ac:spMk id="26" creationId="{00000000-0000-0000-0000-000000000000}"/>
          </ac:spMkLst>
        </pc:spChg>
        <pc:spChg chg="mod">
          <ac:chgData name="TRANG NHUNG NGUYỄN" userId="abc350d2414b799c" providerId="LiveId" clId="{15A88ECF-B162-46F8-A3CF-4A1F075042BD}" dt="2025-09-28T12:07:23.332" v="621" actId="20577"/>
          <ac:spMkLst>
            <pc:docMk/>
            <pc:sldMk cId="3686399108" sldId="269"/>
            <ac:spMk id="27" creationId="{00000000-0000-0000-0000-000000000000}"/>
          </ac:spMkLst>
        </pc:spChg>
        <pc:spChg chg="mod">
          <ac:chgData name="TRANG NHUNG NGUYỄN" userId="abc350d2414b799c" providerId="LiveId" clId="{15A88ECF-B162-46F8-A3CF-4A1F075042BD}" dt="2025-09-28T12:07:26.130" v="625" actId="20577"/>
          <ac:spMkLst>
            <pc:docMk/>
            <pc:sldMk cId="3686399108" sldId="269"/>
            <ac:spMk id="28" creationId="{00000000-0000-0000-0000-000000000000}"/>
          </ac:spMkLst>
        </pc:spChg>
        <pc:spChg chg="mod">
          <ac:chgData name="TRANG NHUNG NGUYỄN" userId="abc350d2414b799c" providerId="LiveId" clId="{15A88ECF-B162-46F8-A3CF-4A1F075042BD}" dt="2025-09-28T08:22:10.878" v="567" actId="20577"/>
          <ac:spMkLst>
            <pc:docMk/>
            <pc:sldMk cId="3686399108" sldId="269"/>
            <ac:spMk id="29" creationId="{00000000-0000-0000-0000-000000000000}"/>
          </ac:spMkLst>
        </pc:spChg>
      </pc:sldChg>
      <pc:sldChg chg="addSp delSp modSp new mod">
        <pc:chgData name="TRANG NHUNG NGUYỄN" userId="abc350d2414b799c" providerId="LiveId" clId="{15A88ECF-B162-46F8-A3CF-4A1F075042BD}" dt="2025-09-29T01:38:07.948" v="728" actId="14100"/>
        <pc:sldMkLst>
          <pc:docMk/>
          <pc:sldMk cId="2215069564" sldId="270"/>
        </pc:sldMkLst>
        <pc:spChg chg="add mod">
          <ac:chgData name="TRANG NHUNG NGUYỄN" userId="abc350d2414b799c" providerId="LiveId" clId="{15A88ECF-B162-46F8-A3CF-4A1F075042BD}" dt="2025-09-29T01:36:52.794" v="713" actId="1035"/>
          <ac:spMkLst>
            <pc:docMk/>
            <pc:sldMk cId="2215069564" sldId="270"/>
            <ac:spMk id="2" creationId="{17EAA18A-DD14-4D91-4197-0F25EDC2F5BA}"/>
          </ac:spMkLst>
        </pc:spChg>
        <pc:spChg chg="add mod">
          <ac:chgData name="TRANG NHUNG NGUYỄN" userId="abc350d2414b799c" providerId="LiveId" clId="{15A88ECF-B162-46F8-A3CF-4A1F075042BD}" dt="2025-09-29T01:36:52.794" v="713" actId="1035"/>
          <ac:spMkLst>
            <pc:docMk/>
            <pc:sldMk cId="2215069564" sldId="270"/>
            <ac:spMk id="3" creationId="{AF822626-EA2D-D801-308D-D8E0A56A8340}"/>
          </ac:spMkLst>
        </pc:spChg>
        <pc:spChg chg="add del mod">
          <ac:chgData name="TRANG NHUNG NGUYỄN" userId="abc350d2414b799c" providerId="LiveId" clId="{15A88ECF-B162-46F8-A3CF-4A1F075042BD}" dt="2025-09-29T01:37:43.580" v="719" actId="478"/>
          <ac:spMkLst>
            <pc:docMk/>
            <pc:sldMk cId="2215069564" sldId="270"/>
            <ac:spMk id="4" creationId="{54A2AD15-11C0-027B-2096-B3BE6E33860C}"/>
          </ac:spMkLst>
        </pc:spChg>
        <pc:spChg chg="add mod">
          <ac:chgData name="TRANG NHUNG NGUYỄN" userId="abc350d2414b799c" providerId="LiveId" clId="{15A88ECF-B162-46F8-A3CF-4A1F075042BD}" dt="2025-09-29T01:38:07.948" v="728" actId="14100"/>
          <ac:spMkLst>
            <pc:docMk/>
            <pc:sldMk cId="2215069564" sldId="270"/>
            <ac:spMk id="5" creationId="{2E2C7797-7152-61F0-79C7-319E0FEEBA8A}"/>
          </ac:spMkLst>
        </pc:spChg>
      </pc:sldChg>
      <pc:sldChg chg="addSp modSp new mod modAnim">
        <pc:chgData name="TRANG NHUNG NGUYỄN" userId="abc350d2414b799c" providerId="LiveId" clId="{15A88ECF-B162-46F8-A3CF-4A1F075042BD}" dt="2025-09-29T01:37:25.096" v="718" actId="14100"/>
        <pc:sldMkLst>
          <pc:docMk/>
          <pc:sldMk cId="1502910517" sldId="271"/>
        </pc:sldMkLst>
        <pc:picChg chg="add mod">
          <ac:chgData name="TRANG NHUNG NGUYỄN" userId="abc350d2414b799c" providerId="LiveId" clId="{15A88ECF-B162-46F8-A3CF-4A1F075042BD}" dt="2025-09-29T01:37:25.096" v="718" actId="14100"/>
          <ac:picMkLst>
            <pc:docMk/>
            <pc:sldMk cId="1502910517" sldId="271"/>
            <ac:picMk id="2" creationId="{F373F2C4-A689-3770-B592-6C4FF01934D3}"/>
          </ac:picMkLst>
        </pc:picChg>
      </pc:sldChg>
      <pc:sldMasterChg chg="modSp mod modSldLayout">
        <pc:chgData name="TRANG NHUNG NGUYỄN" userId="abc350d2414b799c" providerId="LiveId" clId="{15A88ECF-B162-46F8-A3CF-4A1F075042BD}" dt="2025-09-28T08:20:40.536" v="536" actId="27636"/>
        <pc:sldMasterMkLst>
          <pc:docMk/>
          <pc:sldMasterMk cId="1536382042" sldId="2147483660"/>
        </pc:sldMasterMkLst>
        <pc:spChg chg="mod">
          <ac:chgData name="TRANG NHUNG NGUYỄN" userId="abc350d2414b799c" providerId="LiveId" clId="{15A88ECF-B162-46F8-A3CF-4A1F075042BD}" dt="2025-09-28T08:20:40.203" v="535" actId="27636"/>
          <ac:spMkLst>
            <pc:docMk/>
            <pc:sldMasterMk cId="1536382042" sldId="2147483660"/>
            <ac:spMk id="6" creationId="{D1DC3792-D57F-7D55-3BA2-EA8D9A2514D5}"/>
          </ac:spMkLst>
        </pc:spChg>
        <pc:sldLayoutChg chg="modSp mod">
          <pc:chgData name="TRANG NHUNG NGUYỄN" userId="abc350d2414b799c" providerId="LiveId" clId="{15A88ECF-B162-46F8-A3CF-4A1F075042BD}" dt="2025-09-28T08:20:40.536" v="536" actId="27636"/>
          <pc:sldLayoutMkLst>
            <pc:docMk/>
            <pc:sldMasterMk cId="1536382042" sldId="2147483660"/>
            <pc:sldLayoutMk cId="155691498" sldId="2147483661"/>
          </pc:sldLayoutMkLst>
          <pc:spChg chg="mod">
            <ac:chgData name="TRANG NHUNG NGUYỄN" userId="abc350d2414b799c" providerId="LiveId" clId="{15A88ECF-B162-46F8-A3CF-4A1F075042BD}" dt="2025-09-28T08:20:40.536" v="536" actId="27636"/>
            <ac:spMkLst>
              <pc:docMk/>
              <pc:sldMasterMk cId="1536382042" sldId="2147483660"/>
              <pc:sldLayoutMk cId="155691498" sldId="2147483661"/>
              <ac:spMk id="6" creationId="{D1DC3792-D57F-7D55-3BA2-EA8D9A2514D5}"/>
            </ac:spMkLst>
          </pc:spChg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vi-VN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DEF68C9-DCEC-44EB-AC81-8884B131038C}" type="datetimeFigureOut">
              <a:rPr lang="vi-VN" smtClean="0"/>
              <a:t>29/09/2025</a:t>
            </a:fld>
            <a:endParaRPr lang="vi-VN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vi-VN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vi-V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vi-V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1A39841-0ADD-40AC-8992-2FEB1F74E769}" type="slidenum">
              <a:rPr lang="vi-VN" smtClean="0"/>
              <a:t>‹#›</a:t>
            </a:fld>
            <a:endParaRPr lang="vi-VN"/>
          </a:p>
        </p:txBody>
      </p:sp>
    </p:spTree>
    <p:extLst>
      <p:ext uri="{BB962C8B-B14F-4D97-AF65-F5344CB8AC3E}">
        <p14:creationId xmlns:p14="http://schemas.microsoft.com/office/powerpoint/2010/main" val="30984509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CN" dirty="0"/>
              <a:t>- </a:t>
            </a:r>
            <a:r>
              <a:rPr lang="en-US" altLang="zh-CN" dirty="0" err="1"/>
              <a:t>Thầy</a:t>
            </a:r>
            <a:r>
              <a:rPr lang="en-US" altLang="zh-CN" baseline="0" dirty="0"/>
              <a:t> </a:t>
            </a:r>
            <a:r>
              <a:rPr lang="en-US" altLang="zh-CN" baseline="0" dirty="0" err="1"/>
              <a:t>cô</a:t>
            </a:r>
            <a:r>
              <a:rPr lang="en-US" altLang="zh-CN" baseline="0" dirty="0"/>
              <a:t> kick </a:t>
            </a:r>
            <a:r>
              <a:rPr lang="en-US" altLang="zh-CN" baseline="0" dirty="0" err="1"/>
              <a:t>vào</a:t>
            </a:r>
            <a:r>
              <a:rPr lang="en-US" altLang="zh-CN" baseline="0" dirty="0"/>
              <a:t> </a:t>
            </a:r>
            <a:r>
              <a:rPr lang="en-US" altLang="zh-CN" baseline="0" dirty="0" err="1"/>
              <a:t>từng</a:t>
            </a:r>
            <a:r>
              <a:rPr lang="en-US" altLang="zh-CN" baseline="0" dirty="0"/>
              <a:t> </a:t>
            </a:r>
            <a:r>
              <a:rPr lang="en-US" altLang="zh-CN" baseline="0" dirty="0" err="1"/>
              <a:t>đáp</a:t>
            </a:r>
            <a:r>
              <a:rPr lang="en-US" altLang="zh-CN" baseline="0" dirty="0"/>
              <a:t> </a:t>
            </a:r>
            <a:r>
              <a:rPr lang="en-US" altLang="zh-CN" baseline="0" dirty="0" err="1"/>
              <a:t>án</a:t>
            </a:r>
            <a:r>
              <a:rPr lang="en-US" altLang="zh-CN" baseline="0" dirty="0"/>
              <a:t> </a:t>
            </a:r>
            <a:r>
              <a:rPr lang="en-US" altLang="zh-CN" baseline="0" dirty="0" err="1"/>
              <a:t>để</a:t>
            </a:r>
            <a:r>
              <a:rPr lang="en-US" altLang="zh-CN" baseline="0" dirty="0"/>
              <a:t> </a:t>
            </a:r>
            <a:r>
              <a:rPr lang="en-US" altLang="zh-CN" baseline="0" dirty="0" err="1"/>
              <a:t>hiện</a:t>
            </a:r>
            <a:r>
              <a:rPr lang="en-US" altLang="zh-CN" baseline="0" dirty="0"/>
              <a:t> </a:t>
            </a:r>
            <a:r>
              <a:rPr lang="en-US" altLang="zh-CN" baseline="0" dirty="0" err="1"/>
              <a:t>kết</a:t>
            </a:r>
            <a:r>
              <a:rPr lang="en-US" altLang="zh-CN" baseline="0" dirty="0"/>
              <a:t> </a:t>
            </a:r>
            <a:r>
              <a:rPr lang="en-US" altLang="zh-CN" baseline="0" dirty="0" err="1"/>
              <a:t>quả</a:t>
            </a:r>
            <a:r>
              <a:rPr lang="en-US" altLang="zh-CN" baseline="0" dirty="0"/>
              <a:t> </a:t>
            </a:r>
            <a:r>
              <a:rPr lang="en-US" altLang="zh-CN" baseline="0" dirty="0" err="1"/>
              <a:t>chính</a:t>
            </a:r>
            <a:r>
              <a:rPr lang="en-US" altLang="zh-CN" baseline="0" dirty="0"/>
              <a:t> </a:t>
            </a:r>
            <a:r>
              <a:rPr lang="en-US" altLang="zh-CN" baseline="0" dirty="0" err="1"/>
              <a:t>xác</a:t>
            </a:r>
            <a:r>
              <a:rPr lang="en-US" altLang="zh-CN" baseline="0" dirty="0"/>
              <a:t>.</a:t>
            </a:r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A8C8EFA-96ED-4A18-B46D-8BDC030E3AF6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等线" panose="020F0502020204030204"/>
                <a:ea typeface="等线" panose="02010600030101010101" pitchFamily="2" charset="-122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等线" panose="020F0502020204030204"/>
              <a:ea typeface="等线" panose="02010600030101010101" pitchFamily="2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1709294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zh-CN" dirty="0"/>
              <a:t>- </a:t>
            </a:r>
            <a:r>
              <a:rPr lang="en-US" altLang="zh-CN" dirty="0" err="1"/>
              <a:t>Thầy</a:t>
            </a:r>
            <a:r>
              <a:rPr lang="en-US" altLang="zh-CN" baseline="0" dirty="0"/>
              <a:t> </a:t>
            </a:r>
            <a:r>
              <a:rPr lang="en-US" altLang="zh-CN" baseline="0" dirty="0" err="1"/>
              <a:t>cô</a:t>
            </a:r>
            <a:r>
              <a:rPr lang="en-US" altLang="zh-CN" baseline="0" dirty="0"/>
              <a:t> kick </a:t>
            </a:r>
            <a:r>
              <a:rPr lang="en-US" altLang="zh-CN" baseline="0" dirty="0" err="1"/>
              <a:t>vào</a:t>
            </a:r>
            <a:r>
              <a:rPr lang="en-US" altLang="zh-CN" baseline="0" dirty="0"/>
              <a:t> </a:t>
            </a:r>
            <a:r>
              <a:rPr lang="en-US" altLang="zh-CN" baseline="0" dirty="0" err="1"/>
              <a:t>từng</a:t>
            </a:r>
            <a:r>
              <a:rPr lang="en-US" altLang="zh-CN" baseline="0" dirty="0"/>
              <a:t> </a:t>
            </a:r>
            <a:r>
              <a:rPr lang="en-US" altLang="zh-CN" baseline="0" dirty="0" err="1"/>
              <a:t>đáp</a:t>
            </a:r>
            <a:r>
              <a:rPr lang="en-US" altLang="zh-CN" baseline="0" dirty="0"/>
              <a:t> </a:t>
            </a:r>
            <a:r>
              <a:rPr lang="en-US" altLang="zh-CN" baseline="0" dirty="0" err="1"/>
              <a:t>án</a:t>
            </a:r>
            <a:r>
              <a:rPr lang="en-US" altLang="zh-CN" baseline="0" dirty="0"/>
              <a:t> </a:t>
            </a:r>
            <a:r>
              <a:rPr lang="en-US" altLang="zh-CN" baseline="0" dirty="0" err="1"/>
              <a:t>để</a:t>
            </a:r>
            <a:r>
              <a:rPr lang="en-US" altLang="zh-CN" baseline="0" dirty="0"/>
              <a:t> </a:t>
            </a:r>
            <a:r>
              <a:rPr lang="en-US" altLang="zh-CN" baseline="0" dirty="0" err="1"/>
              <a:t>hiện</a:t>
            </a:r>
            <a:r>
              <a:rPr lang="en-US" altLang="zh-CN" baseline="0" dirty="0"/>
              <a:t> </a:t>
            </a:r>
            <a:r>
              <a:rPr lang="en-US" altLang="zh-CN" baseline="0" dirty="0" err="1"/>
              <a:t>kết</a:t>
            </a:r>
            <a:r>
              <a:rPr lang="en-US" altLang="zh-CN" baseline="0" dirty="0"/>
              <a:t> </a:t>
            </a:r>
            <a:r>
              <a:rPr lang="en-US" altLang="zh-CN" baseline="0" dirty="0" err="1"/>
              <a:t>quả</a:t>
            </a:r>
            <a:r>
              <a:rPr lang="en-US" altLang="zh-CN" baseline="0" dirty="0"/>
              <a:t> </a:t>
            </a:r>
            <a:r>
              <a:rPr lang="en-US" altLang="zh-CN" baseline="0" dirty="0" err="1"/>
              <a:t>chính</a:t>
            </a:r>
            <a:r>
              <a:rPr lang="en-US" altLang="zh-CN" baseline="0" dirty="0"/>
              <a:t> </a:t>
            </a:r>
            <a:r>
              <a:rPr lang="en-US" altLang="zh-CN" baseline="0" dirty="0" err="1"/>
              <a:t>xác</a:t>
            </a:r>
            <a:r>
              <a:rPr lang="en-US" altLang="zh-CN" baseline="0" dirty="0"/>
              <a:t>.</a:t>
            </a:r>
            <a:endParaRPr lang="zh-CN" altLang="en-US" dirty="0"/>
          </a:p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A8C8EFA-96ED-4A18-B46D-8BDC030E3AF6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等线" panose="020F0502020204030204"/>
                <a:ea typeface="等线" panose="02010600030101010101" pitchFamily="2" charset="-122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等线" panose="020F0502020204030204"/>
              <a:ea typeface="等线" panose="02010600030101010101" pitchFamily="2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3892224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zh-CN" dirty="0"/>
              <a:t>- </a:t>
            </a:r>
            <a:r>
              <a:rPr lang="en-US" altLang="zh-CN" dirty="0" err="1"/>
              <a:t>Thầy</a:t>
            </a:r>
            <a:r>
              <a:rPr lang="en-US" altLang="zh-CN" baseline="0" dirty="0"/>
              <a:t> </a:t>
            </a:r>
            <a:r>
              <a:rPr lang="en-US" altLang="zh-CN" baseline="0" dirty="0" err="1"/>
              <a:t>cô</a:t>
            </a:r>
            <a:r>
              <a:rPr lang="en-US" altLang="zh-CN" baseline="0" dirty="0"/>
              <a:t> kick </a:t>
            </a:r>
            <a:r>
              <a:rPr lang="en-US" altLang="zh-CN" baseline="0" dirty="0" err="1"/>
              <a:t>vào</a:t>
            </a:r>
            <a:r>
              <a:rPr lang="en-US" altLang="zh-CN" baseline="0" dirty="0"/>
              <a:t> </a:t>
            </a:r>
            <a:r>
              <a:rPr lang="en-US" altLang="zh-CN" baseline="0" dirty="0" err="1"/>
              <a:t>từng</a:t>
            </a:r>
            <a:r>
              <a:rPr lang="en-US" altLang="zh-CN" baseline="0" dirty="0"/>
              <a:t> </a:t>
            </a:r>
            <a:r>
              <a:rPr lang="en-US" altLang="zh-CN" baseline="0" dirty="0" err="1"/>
              <a:t>đáp</a:t>
            </a:r>
            <a:r>
              <a:rPr lang="en-US" altLang="zh-CN" baseline="0" dirty="0"/>
              <a:t> </a:t>
            </a:r>
            <a:r>
              <a:rPr lang="en-US" altLang="zh-CN" baseline="0" dirty="0" err="1"/>
              <a:t>án</a:t>
            </a:r>
            <a:r>
              <a:rPr lang="en-US" altLang="zh-CN" baseline="0" dirty="0"/>
              <a:t> </a:t>
            </a:r>
            <a:r>
              <a:rPr lang="en-US" altLang="zh-CN" baseline="0" dirty="0" err="1"/>
              <a:t>để</a:t>
            </a:r>
            <a:r>
              <a:rPr lang="en-US" altLang="zh-CN" baseline="0" dirty="0"/>
              <a:t> </a:t>
            </a:r>
            <a:r>
              <a:rPr lang="en-US" altLang="zh-CN" baseline="0" dirty="0" err="1"/>
              <a:t>hiện</a:t>
            </a:r>
            <a:r>
              <a:rPr lang="en-US" altLang="zh-CN" baseline="0" dirty="0"/>
              <a:t> </a:t>
            </a:r>
            <a:r>
              <a:rPr lang="en-US" altLang="zh-CN" baseline="0" dirty="0" err="1"/>
              <a:t>kết</a:t>
            </a:r>
            <a:r>
              <a:rPr lang="en-US" altLang="zh-CN" baseline="0" dirty="0"/>
              <a:t> </a:t>
            </a:r>
            <a:r>
              <a:rPr lang="en-US" altLang="zh-CN" baseline="0" dirty="0" err="1"/>
              <a:t>quả</a:t>
            </a:r>
            <a:r>
              <a:rPr lang="en-US" altLang="zh-CN" baseline="0" dirty="0"/>
              <a:t> </a:t>
            </a:r>
            <a:r>
              <a:rPr lang="en-US" altLang="zh-CN" baseline="0" dirty="0" err="1"/>
              <a:t>chính</a:t>
            </a:r>
            <a:r>
              <a:rPr lang="en-US" altLang="zh-CN" baseline="0" dirty="0"/>
              <a:t> </a:t>
            </a:r>
            <a:r>
              <a:rPr lang="en-US" altLang="zh-CN" baseline="0" dirty="0" err="1"/>
              <a:t>xác</a:t>
            </a:r>
            <a:r>
              <a:rPr lang="en-US" altLang="zh-CN" baseline="0" dirty="0"/>
              <a:t>.</a:t>
            </a:r>
            <a:endParaRPr lang="zh-CN" altLang="en-US" dirty="0"/>
          </a:p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A8C8EFA-96ED-4A18-B46D-8BDC030E3AF6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等线" panose="020F0502020204030204"/>
                <a:ea typeface="等线" panose="02010600030101010101" pitchFamily="2" charset="-122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等线" panose="020F0502020204030204"/>
              <a:ea typeface="等线" panose="02010600030101010101" pitchFamily="2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606384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Relationship Id="rId5" Type="http://schemas.openxmlformats.org/officeDocument/2006/relationships/image" Target="../media/image4.png"/><Relationship Id="rId4" Type="http://schemas.openxmlformats.org/officeDocument/2006/relationships/hyperlink" Target="https://www.facebook.com/groups/629898828017053" TargetMode="Externa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9/29/2025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9/29/2025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9/29/2025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9/29/2025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9/29/2025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9/29/2025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6BEDFAD0-AC88-0A4C-1C31-F5D1D08E1982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667"/>
          <a:stretch/>
        </p:blipFill>
        <p:spPr>
          <a:xfrm>
            <a:off x="-3078309" y="-331612"/>
            <a:ext cx="3279371" cy="3476108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9B33051F-9536-23C8-CA87-55CE581651C2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8142"/>
          <a:stretch/>
        </p:blipFill>
        <p:spPr>
          <a:xfrm>
            <a:off x="2424196" y="11687176"/>
            <a:ext cx="2736014" cy="3003728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C48E01D-3858-150A-7451-77ABBDDFA7AA}"/>
              </a:ext>
            </a:extLst>
          </p:cNvPr>
          <p:cNvSpPr txBox="1"/>
          <p:nvPr userDrawn="1"/>
        </p:nvSpPr>
        <p:spPr>
          <a:xfrm>
            <a:off x="4572000" y="13647927"/>
            <a:ext cx="9342276" cy="1338828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700" b="1" i="0" u="none" strike="noStrike" kern="1200" cap="none" spc="0" normalizeH="0" baseline="0" noProof="0" dirty="0">
                <a:ln>
                  <a:noFill/>
                </a:ln>
                <a:solidFill>
                  <a:srgbClr val="2C9430"/>
                </a:solidFill>
                <a:effectLst/>
                <a:uLnTx/>
                <a:uFillTx/>
                <a:latin typeface="SVN-Newton" panose="02040603050506020204" pitchFamily="18" charset="0"/>
                <a:ea typeface="+mn-ea"/>
                <a:cs typeface="Times New Roman" panose="02020603050405020304" pitchFamily="18" charset="0"/>
              </a:rPr>
              <a:t>MĂNG NON – TÀI LIỆU TIỂU HỌC</a:t>
            </a:r>
          </a:p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7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Mời </a:t>
            </a:r>
            <a:r>
              <a:rPr kumimoji="0" lang="en-US" sz="27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truy</a:t>
            </a:r>
            <a:r>
              <a:rPr kumimoji="0" lang="en-US" sz="27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27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cập</a:t>
            </a:r>
            <a:r>
              <a:rPr kumimoji="0" lang="en-US" sz="27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: </a:t>
            </a:r>
            <a:r>
              <a:rPr kumimoji="0" lang="en-US" sz="2700" b="0" i="0" u="none" strike="noStrike" kern="1200" cap="none" spc="0" normalizeH="0" baseline="0" noProof="0" dirty="0">
                <a:ln>
                  <a:noFill/>
                </a:ln>
                <a:solidFill>
                  <a:srgbClr val="FF0066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MĂNG NON- TÀI LIỆU TIỂU HỌC | Facebook</a:t>
            </a:r>
            <a:endParaRPr kumimoji="0" lang="en-US" sz="2700" b="0" i="0" u="none" strike="noStrike" kern="1200" cap="none" spc="0" normalizeH="0" baseline="0" noProof="0" dirty="0">
              <a:ln>
                <a:noFill/>
              </a:ln>
              <a:solidFill>
                <a:srgbClr val="FF0066"/>
              </a:solidFill>
              <a:effectLst/>
              <a:uLnTx/>
              <a:uFillTx/>
              <a:latin typeface="SVN-Newton" panose="02040603050506020204" pitchFamily="18" charset="0"/>
              <a:ea typeface="+mn-ea"/>
              <a:cs typeface="Times New Roman" panose="02020603050405020304" pitchFamily="18" charset="0"/>
            </a:endParaRPr>
          </a:p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700" b="1" i="0" u="none" strike="noStrike" kern="1200" cap="none" spc="0" normalizeH="0" baseline="0" noProof="0" dirty="0">
                <a:ln>
                  <a:noFill/>
                </a:ln>
                <a:solidFill>
                  <a:srgbClr val="0D4370"/>
                </a:solidFill>
                <a:effectLst/>
                <a:uLnTx/>
                <a:uFillTx/>
                <a:latin typeface="SVN-Newton" panose="02040603050506020204" pitchFamily="18" charset="0"/>
                <a:ea typeface="+mn-ea"/>
                <a:cs typeface="Times New Roman" panose="02020603050405020304" pitchFamily="18" charset="0"/>
              </a:rPr>
              <a:t>SĐT ZALO : </a:t>
            </a:r>
            <a:r>
              <a:rPr kumimoji="0" lang="en-US" sz="2700" b="1" i="0" u="sng" strike="noStrike" kern="1200" cap="none" spc="0" normalizeH="0" baseline="0" noProof="0" dirty="0">
                <a:ln>
                  <a:noFill/>
                </a:ln>
                <a:solidFill>
                  <a:srgbClr val="0D4370"/>
                </a:solidFill>
                <a:effectLst/>
                <a:uLnTx/>
                <a:uFillTx/>
                <a:latin typeface="SVN-Newton" panose="02040603050506020204" pitchFamily="18" charset="0"/>
                <a:ea typeface="+mn-ea"/>
                <a:cs typeface="+mn-cs"/>
              </a:rPr>
              <a:t>0382348780</a:t>
            </a:r>
            <a:r>
              <a:rPr kumimoji="0" lang="en-US" sz="2700" b="1" i="0" u="none" strike="noStrike" kern="1200" cap="none" spc="0" normalizeH="0" baseline="0" noProof="0" dirty="0">
                <a:ln>
                  <a:noFill/>
                </a:ln>
                <a:solidFill>
                  <a:srgbClr val="0D4370"/>
                </a:solidFill>
                <a:effectLst/>
                <a:uLnTx/>
                <a:uFillTx/>
                <a:latin typeface="SVN-Newton" panose="02040603050506020204" pitchFamily="18" charset="0"/>
                <a:ea typeface="+mn-ea"/>
                <a:cs typeface="+mn-cs"/>
              </a:rPr>
              <a:t> - </a:t>
            </a:r>
            <a:r>
              <a:rPr kumimoji="0" lang="en-US" sz="2700" b="1" i="0" u="sng" strike="noStrike" kern="1200" cap="none" spc="0" normalizeH="0" baseline="0" noProof="0" dirty="0">
                <a:ln>
                  <a:noFill/>
                </a:ln>
                <a:solidFill>
                  <a:srgbClr val="0D4370"/>
                </a:solidFill>
                <a:effectLst/>
                <a:uLnTx/>
                <a:uFillTx/>
                <a:latin typeface="SVN-Newton" panose="02040603050506020204" pitchFamily="18" charset="0"/>
                <a:ea typeface="+mn-ea"/>
                <a:cs typeface="+mn-cs"/>
              </a:rPr>
              <a:t>0984848929</a:t>
            </a:r>
            <a:endParaRPr kumimoji="0" lang="en-US" sz="2700" b="1" i="0" u="none" strike="noStrike" kern="1200" cap="none" spc="0" normalizeH="0" baseline="0" noProof="0" dirty="0">
              <a:ln>
                <a:noFill/>
              </a:ln>
              <a:solidFill>
                <a:srgbClr val="0D4370"/>
              </a:solidFill>
              <a:effectLst/>
              <a:uLnTx/>
              <a:uFillTx/>
              <a:latin typeface="SVN-Newton" panose="020406030505060202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8B132031-D388-092C-F1C0-DEBF109B9759}"/>
              </a:ext>
            </a:extLst>
          </p:cNvPr>
          <p:cNvSpPr txBox="1">
            <a:spLocks/>
          </p:cNvSpPr>
          <p:nvPr userDrawn="1"/>
        </p:nvSpPr>
        <p:spPr>
          <a:xfrm>
            <a:off x="2152519" y="14193842"/>
            <a:ext cx="3279371" cy="1181100"/>
          </a:xfrm>
          <a:prstGeom prst="rect">
            <a:avLst/>
          </a:prstGeom>
        </p:spPr>
        <p:txBody>
          <a:bodyPr vert="horz" lIns="137160" tIns="68580" rIns="137160" bIns="6858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13716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800" b="0" i="0" u="none" strike="noStrike" kern="1200" cap="none" spc="0" normalizeH="0" baseline="0" noProof="0">
                <a:ln>
                  <a:noFill/>
                </a:ln>
                <a:solidFill>
                  <a:srgbClr val="2C9430"/>
                </a:solidFill>
                <a:effectLst/>
                <a:uLnTx/>
                <a:uFillTx/>
                <a:latin typeface="#9Slide07 HoneyCream" pitchFamily="2" charset="0"/>
                <a:ea typeface="+mj-ea"/>
                <a:cs typeface="+mj-cs"/>
              </a:rPr>
              <a:t>Măng Non</a:t>
            </a:r>
            <a:endParaRPr kumimoji="0" lang="en-US" sz="4800" b="0" i="0" u="none" strike="noStrike" kern="1200" cap="none" spc="0" normalizeH="0" baseline="0" noProof="0" dirty="0">
              <a:ln>
                <a:noFill/>
              </a:ln>
              <a:solidFill>
                <a:srgbClr val="2C9430"/>
              </a:solidFill>
              <a:effectLst/>
              <a:uLnTx/>
              <a:uFillTx/>
              <a:latin typeface="#9Slide07 HoneyCream" pitchFamily="2" charset="0"/>
              <a:ea typeface="+mj-ea"/>
              <a:cs typeface="+mj-cs"/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D1DC3792-D57F-7D55-3BA2-EA8D9A2514D5}"/>
              </a:ext>
            </a:extLst>
          </p:cNvPr>
          <p:cNvSpPr txBox="1">
            <a:spLocks/>
          </p:cNvSpPr>
          <p:nvPr userDrawn="1"/>
        </p:nvSpPr>
        <p:spPr>
          <a:xfrm>
            <a:off x="15391015" y="-1213701"/>
            <a:ext cx="3279371" cy="1181100"/>
          </a:xfrm>
          <a:prstGeom prst="rect">
            <a:avLst/>
          </a:prstGeom>
        </p:spPr>
        <p:txBody>
          <a:bodyPr vert="horz" lIns="137160" tIns="68580" rIns="137160" bIns="68580" rtlCol="0" anchor="b">
            <a:normAutofit fontScale="92500" lnSpcReduction="2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13716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800" b="0" i="0" u="none" strike="noStrike" kern="1200" cap="none" spc="0" normalizeH="0" baseline="0" noProof="0">
                <a:ln>
                  <a:noFill/>
                </a:ln>
                <a:solidFill>
                  <a:srgbClr val="F79646">
                    <a:lumMod val="50000"/>
                  </a:srgbClr>
                </a:solidFill>
                <a:effectLst/>
                <a:uLnTx/>
                <a:uFillTx/>
                <a:latin typeface="#9Slide07 Altus" pitchFamily="2" charset="0"/>
                <a:ea typeface="+mj-ea"/>
                <a:cs typeface="+mj-cs"/>
              </a:rPr>
              <a:t>By Cảm Nguyễn</a:t>
            </a:r>
            <a:endParaRPr kumimoji="0" lang="en-US" sz="4800" b="0" i="0" u="none" strike="noStrike" kern="1200" cap="none" spc="0" normalizeH="0" baseline="0" noProof="0" dirty="0">
              <a:ln>
                <a:noFill/>
              </a:ln>
              <a:solidFill>
                <a:srgbClr val="F79646">
                  <a:lumMod val="50000"/>
                </a:srgbClr>
              </a:solidFill>
              <a:effectLst/>
              <a:uLnTx/>
              <a:uFillTx/>
              <a:latin typeface="#9Slide07 Altus" pitchFamily="2" charset="0"/>
              <a:ea typeface="+mj-ea"/>
              <a:cs typeface="+mj-cs"/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2740FED3-FC80-7A7B-9302-81D0036CDDD3}"/>
              </a:ext>
            </a:extLst>
          </p:cNvPr>
          <p:cNvSpPr txBox="1">
            <a:spLocks/>
          </p:cNvSpPr>
          <p:nvPr userDrawn="1"/>
        </p:nvSpPr>
        <p:spPr>
          <a:xfrm>
            <a:off x="-855175" y="9105900"/>
            <a:ext cx="3279371" cy="1181100"/>
          </a:xfrm>
          <a:prstGeom prst="rect">
            <a:avLst/>
          </a:prstGeom>
        </p:spPr>
        <p:txBody>
          <a:bodyPr vert="horz" lIns="137160" tIns="68580" rIns="137160" bIns="6858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13716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700" b="0" i="0" u="none" strike="noStrike" kern="1200" cap="none" spc="0" normalizeH="0" baseline="0" noProof="0" dirty="0" err="1">
                <a:ln>
                  <a:noFill/>
                </a:ln>
                <a:solidFill>
                  <a:srgbClr val="FF66FF"/>
                </a:solidFill>
                <a:effectLst/>
                <a:uLnTx/>
                <a:uFillTx/>
                <a:latin typeface="#9Slide07 HoneyCream" pitchFamily="2" charset="0"/>
                <a:ea typeface="+mj-ea"/>
                <a:cs typeface="+mj-cs"/>
              </a:rPr>
              <a:t>Măng</a:t>
            </a:r>
            <a:r>
              <a:rPr kumimoji="0" lang="en-US" sz="2700" b="0" i="0" u="none" strike="noStrike" kern="1200" cap="none" spc="0" normalizeH="0" baseline="0" noProof="0" dirty="0">
                <a:ln>
                  <a:noFill/>
                </a:ln>
                <a:solidFill>
                  <a:srgbClr val="FF66FF"/>
                </a:solidFill>
                <a:effectLst/>
                <a:uLnTx/>
                <a:uFillTx/>
                <a:latin typeface="#9Slide07 HoneyCream" pitchFamily="2" charset="0"/>
                <a:ea typeface="+mj-ea"/>
                <a:cs typeface="+mj-cs"/>
              </a:rPr>
              <a:t> Non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D936A0EA-33C2-67E1-4B9A-CB2025F9AC7B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0568" r="10051"/>
          <a:stretch/>
        </p:blipFill>
        <p:spPr>
          <a:xfrm>
            <a:off x="-66766650" y="-28990134"/>
            <a:ext cx="5441297" cy="714250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05D0CDF2-6E06-D0B2-26C8-4A13A0E01EB2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0568" r="10051"/>
          <a:stretch/>
        </p:blipFill>
        <p:spPr>
          <a:xfrm>
            <a:off x="-66766650" y="35507724"/>
            <a:ext cx="5441297" cy="7142505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2FEB837C-9F8D-A440-41E7-CD40F5F17980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0568" r="10051"/>
          <a:stretch/>
        </p:blipFill>
        <p:spPr>
          <a:xfrm>
            <a:off x="78713693" y="-28990134"/>
            <a:ext cx="5441297" cy="714250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F68C3DAF-5847-47C7-6A32-98E2E7E8F8BA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0568" r="10051"/>
          <a:stretch/>
        </p:blipFill>
        <p:spPr>
          <a:xfrm>
            <a:off x="79108400" y="35507724"/>
            <a:ext cx="5441297" cy="7142505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277C53C1-4A2A-63B2-12DB-1918CE1C9DC5}"/>
              </a:ext>
            </a:extLst>
          </p:cNvPr>
          <p:cNvSpPr txBox="1"/>
          <p:nvPr userDrawn="1"/>
        </p:nvSpPr>
        <p:spPr>
          <a:xfrm>
            <a:off x="-3933189" y="2868039"/>
            <a:ext cx="4989128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13716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500" b="0" i="0" u="none" strike="noStrike" kern="1200" cap="none" spc="0" normalizeH="0" baseline="0" noProof="0" err="1">
                <a:ln>
                  <a:noFill/>
                </a:ln>
                <a:solidFill>
                  <a:srgbClr val="2E9733"/>
                </a:solidFill>
                <a:effectLst>
                  <a:outerShdw dist="165100" dir="2700000" sx="99000" sy="99000" algn="tl" rotWithShape="0">
                    <a:prstClr val="white">
                      <a:alpha val="63000"/>
                    </a:prstClr>
                  </a:outerShdw>
                  <a:reflection blurRad="6350" stA="55000" endA="300" endPos="45500" dir="5400000" sy="-100000" algn="bl" rotWithShape="0"/>
                </a:effectLst>
                <a:uLnTx/>
                <a:uFillTx/>
                <a:latin typeface="#9Slide07 HoneyCream" pitchFamily="2" charset="0"/>
                <a:ea typeface="+mn-ea"/>
                <a:cs typeface="#9Slide05 Bodega Script" pitchFamily="2" charset="0"/>
              </a:rPr>
              <a:t>Măng</a:t>
            </a:r>
            <a:r>
              <a:rPr kumimoji="0" lang="en-US" sz="4500" b="0" i="0" u="none" strike="noStrike" kern="1200" cap="none" spc="0" normalizeH="0" baseline="0" noProof="0">
                <a:ln>
                  <a:noFill/>
                </a:ln>
                <a:solidFill>
                  <a:srgbClr val="2E9733"/>
                </a:solidFill>
                <a:effectLst>
                  <a:outerShdw dist="165100" dir="2700000" sx="99000" sy="99000" algn="tl" rotWithShape="0">
                    <a:prstClr val="white">
                      <a:alpha val="63000"/>
                    </a:prstClr>
                  </a:outerShdw>
                  <a:reflection blurRad="6350" stA="55000" endA="300" endPos="45500" dir="5400000" sy="-100000" algn="bl" rotWithShape="0"/>
                </a:effectLst>
                <a:uLnTx/>
                <a:uFillTx/>
                <a:latin typeface="#9Slide07 HoneyCream" pitchFamily="2" charset="0"/>
                <a:ea typeface="+mn-ea"/>
                <a:cs typeface="#9Slide05 Bodega Script" pitchFamily="2" charset="0"/>
              </a:rPr>
              <a:t> Non</a:t>
            </a:r>
            <a:endParaRPr kumimoji="0" lang="id-ID" sz="4500" b="0" i="0" u="none" strike="noStrike" kern="1200" cap="none" spc="0" normalizeH="0" baseline="0" noProof="0">
              <a:ln>
                <a:noFill/>
              </a:ln>
              <a:solidFill>
                <a:srgbClr val="2E9733"/>
              </a:solidFill>
              <a:effectLst>
                <a:outerShdw dist="165100" dir="2700000" sx="99000" sy="99000" algn="tl" rotWithShape="0">
                  <a:prstClr val="white">
                    <a:alpha val="63000"/>
                  </a:prstClr>
                </a:outerShdw>
                <a:reflection blurRad="6350" stA="55000" endA="300" endPos="45500" dir="5400000" sy="-100000" algn="bl" rotWithShape="0"/>
              </a:effectLst>
              <a:uLnTx/>
              <a:uFillTx/>
              <a:latin typeface="#9Slide07 HoneyCream" pitchFamily="2" charset="0"/>
              <a:ea typeface="+mn-ea"/>
              <a:cs typeface="#9Slide05 Bodega Script" pitchFamily="2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B81AB3A-4B73-34A7-30C2-40172405A949}"/>
              </a:ext>
            </a:extLst>
          </p:cNvPr>
          <p:cNvSpPr txBox="1"/>
          <p:nvPr userDrawn="1"/>
        </p:nvSpPr>
        <p:spPr>
          <a:xfrm>
            <a:off x="15121623" y="496832"/>
            <a:ext cx="4120467" cy="1177217"/>
          </a:xfrm>
          <a:prstGeom prst="rect">
            <a:avLst/>
          </a:prstGeom>
          <a:noFill/>
        </p:spPr>
        <p:txBody>
          <a:bodyPr wrap="square" rtlCol="0">
            <a:prstTxWarp prst="textArchUp">
              <a:avLst/>
            </a:prstTxWarp>
            <a:spAutoFit/>
          </a:bodyPr>
          <a:lstStyle/>
          <a:p>
            <a:pPr marL="0" marR="0" lvl="0" indent="0" algn="ctr" defTabSz="13716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400" b="0" i="0" u="none" strike="noStrike" kern="0" cap="none" spc="0" normalizeH="0" baseline="0" noProof="0" dirty="0" err="1">
                <a:ln>
                  <a:noFill/>
                </a:ln>
                <a:solidFill>
                  <a:srgbClr val="FF66FF"/>
                </a:solidFill>
                <a:effectLst>
                  <a:outerShdw dist="165100" dir="2700000" sx="99000" sy="99000" algn="tl" rotWithShape="0">
                    <a:srgbClr val="EC9684">
                      <a:alpha val="63000"/>
                    </a:srgbClr>
                  </a:outerShdw>
                </a:effectLst>
                <a:uLnTx/>
                <a:uFillTx/>
                <a:latin typeface="#9Slide05 Aphrodite Pro" panose="02000000000000000000" pitchFamily="2" charset="0"/>
                <a:ea typeface="+mn-ea"/>
                <a:cs typeface="#9Slide05 Bodega Script" pitchFamily="2" charset="0"/>
                <a:sym typeface="Arial"/>
              </a:rPr>
              <a:t>Măng</a:t>
            </a:r>
            <a:r>
              <a:rPr kumimoji="0" lang="en-US" sz="2400" b="0" i="0" u="none" strike="noStrike" kern="0" cap="none" spc="0" normalizeH="0" baseline="0" noProof="0" dirty="0">
                <a:ln>
                  <a:noFill/>
                </a:ln>
                <a:solidFill>
                  <a:srgbClr val="FF66FF"/>
                </a:solidFill>
                <a:effectLst>
                  <a:outerShdw dist="165100" dir="2700000" sx="99000" sy="99000" algn="tl" rotWithShape="0">
                    <a:srgbClr val="EC9684">
                      <a:alpha val="63000"/>
                    </a:srgbClr>
                  </a:outerShdw>
                </a:effectLst>
                <a:uLnTx/>
                <a:uFillTx/>
                <a:latin typeface="#9Slide05 Aphrodite Pro" panose="02000000000000000000" pitchFamily="2" charset="0"/>
                <a:ea typeface="+mn-ea"/>
                <a:cs typeface="#9Slide05 Bodega Script" pitchFamily="2" charset="0"/>
                <a:sym typeface="Arial"/>
              </a:rPr>
              <a:t> Non</a:t>
            </a:r>
            <a:endParaRPr kumimoji="0" lang="id-ID" sz="2400" b="0" i="0" u="none" strike="noStrike" kern="0" cap="none" spc="0" normalizeH="0" baseline="0" noProof="0" dirty="0">
              <a:ln>
                <a:noFill/>
              </a:ln>
              <a:solidFill>
                <a:srgbClr val="FF66FF"/>
              </a:solidFill>
              <a:effectLst>
                <a:outerShdw dist="165100" dir="2700000" sx="99000" sy="99000" algn="tl" rotWithShape="0">
                  <a:srgbClr val="EC9684">
                    <a:alpha val="63000"/>
                  </a:srgbClr>
                </a:outerShdw>
              </a:effectLst>
              <a:uLnTx/>
              <a:uFillTx/>
              <a:latin typeface="#9Slide05 Aphrodite Pro" panose="02000000000000000000" pitchFamily="2" charset="0"/>
              <a:ea typeface="+mn-ea"/>
              <a:cs typeface="#9Slide05 Bodega Script" pitchFamily="2" charset="0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556914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7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7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6" presetClass="emph" presetSubtype="0" repeatCount="indefinite" accel="7000" decel="14000" autoRev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1" dur="1050" fill="hold"/>
                                        <p:tgtEl>
                                          <p:spTgt spid="12"/>
                                        </p:tgtEl>
                                      </p:cBhvr>
                                      <p:by x="110000" y="11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2" grpId="1"/>
    </p:bld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7" Type="http://schemas.openxmlformats.org/officeDocument/2006/relationships/image" Target="../media/image4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12.xml"/><Relationship Id="rId6" Type="http://schemas.openxmlformats.org/officeDocument/2006/relationships/hyperlink" Target="https://www.facebook.com/groups/629898828017053" TargetMode="Externa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9/29/2025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6BEDFAD0-AC88-0A4C-1C31-F5D1D08E1982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667"/>
          <a:stretch/>
        </p:blipFill>
        <p:spPr>
          <a:xfrm>
            <a:off x="-3078309" y="-331612"/>
            <a:ext cx="3279371" cy="3476108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9B33051F-9536-23C8-CA87-55CE581651C2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8142"/>
          <a:stretch/>
        </p:blipFill>
        <p:spPr>
          <a:xfrm>
            <a:off x="2424196" y="11687176"/>
            <a:ext cx="2736014" cy="3003728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C48E01D-3858-150A-7451-77ABBDDFA7AA}"/>
              </a:ext>
            </a:extLst>
          </p:cNvPr>
          <p:cNvSpPr txBox="1"/>
          <p:nvPr userDrawn="1"/>
        </p:nvSpPr>
        <p:spPr>
          <a:xfrm>
            <a:off x="4572000" y="13647927"/>
            <a:ext cx="9342276" cy="1338828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700" b="1" i="0" u="none" strike="noStrike" kern="1200" cap="none" spc="0" normalizeH="0" baseline="0" noProof="0" dirty="0">
                <a:ln>
                  <a:noFill/>
                </a:ln>
                <a:solidFill>
                  <a:srgbClr val="2C9430"/>
                </a:solidFill>
                <a:effectLst/>
                <a:uLnTx/>
                <a:uFillTx/>
                <a:latin typeface="SVN-Newton" panose="02040603050506020204" pitchFamily="18" charset="0"/>
                <a:ea typeface="+mn-ea"/>
                <a:cs typeface="Times New Roman" panose="02020603050405020304" pitchFamily="18" charset="0"/>
              </a:rPr>
              <a:t>MĂNG NON – TÀI LIỆU TIỂU HỌC</a:t>
            </a:r>
          </a:p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7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Mời </a:t>
            </a:r>
            <a:r>
              <a:rPr kumimoji="0" lang="en-US" sz="27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truy</a:t>
            </a:r>
            <a:r>
              <a:rPr kumimoji="0" lang="en-US" sz="27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27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cập</a:t>
            </a:r>
            <a:r>
              <a:rPr kumimoji="0" lang="en-US" sz="27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: </a:t>
            </a:r>
            <a:r>
              <a:rPr kumimoji="0" lang="en-US" sz="2700" b="0" i="0" u="none" strike="noStrike" kern="1200" cap="none" spc="0" normalizeH="0" baseline="0" noProof="0" dirty="0">
                <a:ln>
                  <a:noFill/>
                </a:ln>
                <a:solidFill>
                  <a:srgbClr val="FF0066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MĂNG NON- TÀI LIỆU TIỂU HỌC | Facebook</a:t>
            </a:r>
            <a:endParaRPr kumimoji="0" lang="en-US" sz="2700" b="0" i="0" u="none" strike="noStrike" kern="1200" cap="none" spc="0" normalizeH="0" baseline="0" noProof="0" dirty="0">
              <a:ln>
                <a:noFill/>
              </a:ln>
              <a:solidFill>
                <a:srgbClr val="FF0066"/>
              </a:solidFill>
              <a:effectLst/>
              <a:uLnTx/>
              <a:uFillTx/>
              <a:latin typeface="SVN-Newton" panose="02040603050506020204" pitchFamily="18" charset="0"/>
              <a:ea typeface="+mn-ea"/>
              <a:cs typeface="Times New Roman" panose="02020603050405020304" pitchFamily="18" charset="0"/>
            </a:endParaRPr>
          </a:p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700" b="1" i="0" u="none" strike="noStrike" kern="1200" cap="none" spc="0" normalizeH="0" baseline="0" noProof="0" dirty="0">
                <a:ln>
                  <a:noFill/>
                </a:ln>
                <a:solidFill>
                  <a:srgbClr val="0D4370"/>
                </a:solidFill>
                <a:effectLst/>
                <a:uLnTx/>
                <a:uFillTx/>
                <a:latin typeface="SVN-Newton" panose="02040603050506020204" pitchFamily="18" charset="0"/>
                <a:ea typeface="+mn-ea"/>
                <a:cs typeface="Times New Roman" panose="02020603050405020304" pitchFamily="18" charset="0"/>
              </a:rPr>
              <a:t>SĐT ZALO : </a:t>
            </a:r>
            <a:r>
              <a:rPr kumimoji="0" lang="en-US" sz="2700" b="1" i="0" u="sng" strike="noStrike" kern="1200" cap="none" spc="0" normalizeH="0" baseline="0" noProof="0" dirty="0">
                <a:ln>
                  <a:noFill/>
                </a:ln>
                <a:solidFill>
                  <a:srgbClr val="0D4370"/>
                </a:solidFill>
                <a:effectLst/>
                <a:uLnTx/>
                <a:uFillTx/>
                <a:latin typeface="SVN-Newton" panose="02040603050506020204" pitchFamily="18" charset="0"/>
                <a:ea typeface="+mn-ea"/>
                <a:cs typeface="+mn-cs"/>
              </a:rPr>
              <a:t>0382348780</a:t>
            </a:r>
            <a:r>
              <a:rPr kumimoji="0" lang="en-US" sz="2700" b="1" i="0" u="none" strike="noStrike" kern="1200" cap="none" spc="0" normalizeH="0" baseline="0" noProof="0" dirty="0">
                <a:ln>
                  <a:noFill/>
                </a:ln>
                <a:solidFill>
                  <a:srgbClr val="0D4370"/>
                </a:solidFill>
                <a:effectLst/>
                <a:uLnTx/>
                <a:uFillTx/>
                <a:latin typeface="SVN-Newton" panose="02040603050506020204" pitchFamily="18" charset="0"/>
                <a:ea typeface="+mn-ea"/>
                <a:cs typeface="+mn-cs"/>
              </a:rPr>
              <a:t> - </a:t>
            </a:r>
            <a:r>
              <a:rPr kumimoji="0" lang="en-US" sz="2700" b="1" i="0" u="sng" strike="noStrike" kern="1200" cap="none" spc="0" normalizeH="0" baseline="0" noProof="0" dirty="0">
                <a:ln>
                  <a:noFill/>
                </a:ln>
                <a:solidFill>
                  <a:srgbClr val="0D4370"/>
                </a:solidFill>
                <a:effectLst/>
                <a:uLnTx/>
                <a:uFillTx/>
                <a:latin typeface="SVN-Newton" panose="02040603050506020204" pitchFamily="18" charset="0"/>
                <a:ea typeface="+mn-ea"/>
                <a:cs typeface="+mn-cs"/>
              </a:rPr>
              <a:t>0984848929</a:t>
            </a:r>
            <a:endParaRPr kumimoji="0" lang="en-US" sz="2700" b="1" i="0" u="none" strike="noStrike" kern="1200" cap="none" spc="0" normalizeH="0" baseline="0" noProof="0" dirty="0">
              <a:ln>
                <a:noFill/>
              </a:ln>
              <a:solidFill>
                <a:srgbClr val="0D4370"/>
              </a:solidFill>
              <a:effectLst/>
              <a:uLnTx/>
              <a:uFillTx/>
              <a:latin typeface="SVN-Newton" panose="020406030505060202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8B132031-D388-092C-F1C0-DEBF109B9759}"/>
              </a:ext>
            </a:extLst>
          </p:cNvPr>
          <p:cNvSpPr txBox="1">
            <a:spLocks/>
          </p:cNvSpPr>
          <p:nvPr userDrawn="1"/>
        </p:nvSpPr>
        <p:spPr>
          <a:xfrm>
            <a:off x="2152519" y="14193842"/>
            <a:ext cx="3279371" cy="1181100"/>
          </a:xfrm>
          <a:prstGeom prst="rect">
            <a:avLst/>
          </a:prstGeom>
        </p:spPr>
        <p:txBody>
          <a:bodyPr vert="horz" lIns="137160" tIns="68580" rIns="137160" bIns="6858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13716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800" b="0" i="0" u="none" strike="noStrike" kern="1200" cap="none" spc="0" normalizeH="0" baseline="0" noProof="0">
                <a:ln>
                  <a:noFill/>
                </a:ln>
                <a:solidFill>
                  <a:srgbClr val="2C9430"/>
                </a:solidFill>
                <a:effectLst/>
                <a:uLnTx/>
                <a:uFillTx/>
                <a:latin typeface="#9Slide07 HoneyCream" pitchFamily="2" charset="0"/>
                <a:ea typeface="+mj-ea"/>
                <a:cs typeface="+mj-cs"/>
              </a:rPr>
              <a:t>Măng Non</a:t>
            </a:r>
            <a:endParaRPr kumimoji="0" lang="en-US" sz="4800" b="0" i="0" u="none" strike="noStrike" kern="1200" cap="none" spc="0" normalizeH="0" baseline="0" noProof="0" dirty="0">
              <a:ln>
                <a:noFill/>
              </a:ln>
              <a:solidFill>
                <a:srgbClr val="2C9430"/>
              </a:solidFill>
              <a:effectLst/>
              <a:uLnTx/>
              <a:uFillTx/>
              <a:latin typeface="#9Slide07 HoneyCream" pitchFamily="2" charset="0"/>
              <a:ea typeface="+mj-ea"/>
              <a:cs typeface="+mj-cs"/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D1DC3792-D57F-7D55-3BA2-EA8D9A2514D5}"/>
              </a:ext>
            </a:extLst>
          </p:cNvPr>
          <p:cNvSpPr txBox="1">
            <a:spLocks/>
          </p:cNvSpPr>
          <p:nvPr userDrawn="1"/>
        </p:nvSpPr>
        <p:spPr>
          <a:xfrm>
            <a:off x="15391015" y="-1213701"/>
            <a:ext cx="3279371" cy="1181100"/>
          </a:xfrm>
          <a:prstGeom prst="rect">
            <a:avLst/>
          </a:prstGeom>
        </p:spPr>
        <p:txBody>
          <a:bodyPr vert="horz" lIns="137160" tIns="68580" rIns="137160" bIns="68580" rtlCol="0" anchor="b">
            <a:normAutofit fontScale="92500" lnSpcReduction="2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13716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800" b="0" i="0" u="none" strike="noStrike" kern="1200" cap="none" spc="0" normalizeH="0" baseline="0" noProof="0">
                <a:ln>
                  <a:noFill/>
                </a:ln>
                <a:solidFill>
                  <a:srgbClr val="F79646">
                    <a:lumMod val="50000"/>
                  </a:srgbClr>
                </a:solidFill>
                <a:effectLst/>
                <a:uLnTx/>
                <a:uFillTx/>
                <a:latin typeface="#9Slide07 Altus" pitchFamily="2" charset="0"/>
                <a:ea typeface="+mj-ea"/>
                <a:cs typeface="+mj-cs"/>
              </a:rPr>
              <a:t>By Cảm Nguyễn</a:t>
            </a:r>
            <a:endParaRPr kumimoji="0" lang="en-US" sz="4800" b="0" i="0" u="none" strike="noStrike" kern="1200" cap="none" spc="0" normalizeH="0" baseline="0" noProof="0" dirty="0">
              <a:ln>
                <a:noFill/>
              </a:ln>
              <a:solidFill>
                <a:srgbClr val="F79646">
                  <a:lumMod val="50000"/>
                </a:srgbClr>
              </a:solidFill>
              <a:effectLst/>
              <a:uLnTx/>
              <a:uFillTx/>
              <a:latin typeface="#9Slide07 Altus" pitchFamily="2" charset="0"/>
              <a:ea typeface="+mj-ea"/>
              <a:cs typeface="+mj-cs"/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2740FED3-FC80-7A7B-9302-81D0036CDDD3}"/>
              </a:ext>
            </a:extLst>
          </p:cNvPr>
          <p:cNvSpPr txBox="1">
            <a:spLocks/>
          </p:cNvSpPr>
          <p:nvPr userDrawn="1"/>
        </p:nvSpPr>
        <p:spPr>
          <a:xfrm>
            <a:off x="-855175" y="9105900"/>
            <a:ext cx="3279371" cy="1181100"/>
          </a:xfrm>
          <a:prstGeom prst="rect">
            <a:avLst/>
          </a:prstGeom>
        </p:spPr>
        <p:txBody>
          <a:bodyPr vert="horz" lIns="137160" tIns="68580" rIns="137160" bIns="6858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13716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700" b="0" i="0" u="none" strike="noStrike" kern="1200" cap="none" spc="0" normalizeH="0" baseline="0" noProof="0" dirty="0" err="1">
                <a:ln>
                  <a:noFill/>
                </a:ln>
                <a:solidFill>
                  <a:srgbClr val="FF66FF"/>
                </a:solidFill>
                <a:effectLst/>
                <a:uLnTx/>
                <a:uFillTx/>
                <a:latin typeface="#9Slide07 HoneyCream" pitchFamily="2" charset="0"/>
                <a:ea typeface="+mj-ea"/>
                <a:cs typeface="+mj-cs"/>
              </a:rPr>
              <a:t>Măng</a:t>
            </a:r>
            <a:r>
              <a:rPr kumimoji="0" lang="en-US" sz="2700" b="0" i="0" u="none" strike="noStrike" kern="1200" cap="none" spc="0" normalizeH="0" baseline="0" noProof="0" dirty="0">
                <a:ln>
                  <a:noFill/>
                </a:ln>
                <a:solidFill>
                  <a:srgbClr val="FF66FF"/>
                </a:solidFill>
                <a:effectLst/>
                <a:uLnTx/>
                <a:uFillTx/>
                <a:latin typeface="#9Slide07 HoneyCream" pitchFamily="2" charset="0"/>
                <a:ea typeface="+mj-ea"/>
                <a:cs typeface="+mj-cs"/>
              </a:rPr>
              <a:t> Non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D936A0EA-33C2-67E1-4B9A-CB2025F9AC7B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0568" r="10051"/>
          <a:stretch/>
        </p:blipFill>
        <p:spPr>
          <a:xfrm>
            <a:off x="-66766650" y="-28990134"/>
            <a:ext cx="5441297" cy="714250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05D0CDF2-6E06-D0B2-26C8-4A13A0E01EB2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0568" r="10051"/>
          <a:stretch/>
        </p:blipFill>
        <p:spPr>
          <a:xfrm>
            <a:off x="-66766650" y="35507724"/>
            <a:ext cx="5441297" cy="7142505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2FEB837C-9F8D-A440-41E7-CD40F5F17980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0568" r="10051"/>
          <a:stretch/>
        </p:blipFill>
        <p:spPr>
          <a:xfrm>
            <a:off x="78713693" y="-28990134"/>
            <a:ext cx="5441297" cy="714250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F68C3DAF-5847-47C7-6A32-98E2E7E8F8BA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0568" r="10051"/>
          <a:stretch/>
        </p:blipFill>
        <p:spPr>
          <a:xfrm>
            <a:off x="79108400" y="35507724"/>
            <a:ext cx="5441297" cy="7142505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277C53C1-4A2A-63B2-12DB-1918CE1C9DC5}"/>
              </a:ext>
            </a:extLst>
          </p:cNvPr>
          <p:cNvSpPr txBox="1"/>
          <p:nvPr userDrawn="1"/>
        </p:nvSpPr>
        <p:spPr>
          <a:xfrm>
            <a:off x="-3933189" y="2868039"/>
            <a:ext cx="4989128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13716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500" b="0" i="0" u="none" strike="noStrike" kern="1200" cap="none" spc="0" normalizeH="0" baseline="0" noProof="0" err="1">
                <a:ln>
                  <a:noFill/>
                </a:ln>
                <a:solidFill>
                  <a:srgbClr val="2E9733"/>
                </a:solidFill>
                <a:effectLst>
                  <a:outerShdw dist="165100" dir="2700000" sx="99000" sy="99000" algn="tl" rotWithShape="0">
                    <a:prstClr val="white">
                      <a:alpha val="63000"/>
                    </a:prstClr>
                  </a:outerShdw>
                  <a:reflection blurRad="6350" stA="55000" endA="300" endPos="45500" dir="5400000" sy="-100000" algn="bl" rotWithShape="0"/>
                </a:effectLst>
                <a:uLnTx/>
                <a:uFillTx/>
                <a:latin typeface="#9Slide07 HoneyCream" pitchFamily="2" charset="0"/>
                <a:ea typeface="+mn-ea"/>
                <a:cs typeface="#9Slide05 Bodega Script" pitchFamily="2" charset="0"/>
              </a:rPr>
              <a:t>Măng</a:t>
            </a:r>
            <a:r>
              <a:rPr kumimoji="0" lang="en-US" sz="4500" b="0" i="0" u="none" strike="noStrike" kern="1200" cap="none" spc="0" normalizeH="0" baseline="0" noProof="0">
                <a:ln>
                  <a:noFill/>
                </a:ln>
                <a:solidFill>
                  <a:srgbClr val="2E9733"/>
                </a:solidFill>
                <a:effectLst>
                  <a:outerShdw dist="165100" dir="2700000" sx="99000" sy="99000" algn="tl" rotWithShape="0">
                    <a:prstClr val="white">
                      <a:alpha val="63000"/>
                    </a:prstClr>
                  </a:outerShdw>
                  <a:reflection blurRad="6350" stA="55000" endA="300" endPos="45500" dir="5400000" sy="-100000" algn="bl" rotWithShape="0"/>
                </a:effectLst>
                <a:uLnTx/>
                <a:uFillTx/>
                <a:latin typeface="#9Slide07 HoneyCream" pitchFamily="2" charset="0"/>
                <a:ea typeface="+mn-ea"/>
                <a:cs typeface="#9Slide05 Bodega Script" pitchFamily="2" charset="0"/>
              </a:rPr>
              <a:t> Non</a:t>
            </a:r>
            <a:endParaRPr kumimoji="0" lang="id-ID" sz="4500" b="0" i="0" u="none" strike="noStrike" kern="1200" cap="none" spc="0" normalizeH="0" baseline="0" noProof="0">
              <a:ln>
                <a:noFill/>
              </a:ln>
              <a:solidFill>
                <a:srgbClr val="2E9733"/>
              </a:solidFill>
              <a:effectLst>
                <a:outerShdw dist="165100" dir="2700000" sx="99000" sy="99000" algn="tl" rotWithShape="0">
                  <a:prstClr val="white">
                    <a:alpha val="63000"/>
                  </a:prstClr>
                </a:outerShdw>
                <a:reflection blurRad="6350" stA="55000" endA="300" endPos="45500" dir="5400000" sy="-100000" algn="bl" rotWithShape="0"/>
              </a:effectLst>
              <a:uLnTx/>
              <a:uFillTx/>
              <a:latin typeface="#9Slide07 HoneyCream" pitchFamily="2" charset="0"/>
              <a:ea typeface="+mn-ea"/>
              <a:cs typeface="#9Slide05 Bodega Script" pitchFamily="2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B81AB3A-4B73-34A7-30C2-40172405A949}"/>
              </a:ext>
            </a:extLst>
          </p:cNvPr>
          <p:cNvSpPr txBox="1"/>
          <p:nvPr userDrawn="1"/>
        </p:nvSpPr>
        <p:spPr>
          <a:xfrm>
            <a:off x="15121623" y="496832"/>
            <a:ext cx="4120467" cy="1177217"/>
          </a:xfrm>
          <a:prstGeom prst="rect">
            <a:avLst/>
          </a:prstGeom>
          <a:noFill/>
        </p:spPr>
        <p:txBody>
          <a:bodyPr wrap="square" rtlCol="0">
            <a:prstTxWarp prst="textArchUp">
              <a:avLst/>
            </a:prstTxWarp>
            <a:spAutoFit/>
          </a:bodyPr>
          <a:lstStyle/>
          <a:p>
            <a:pPr marL="0" marR="0" lvl="0" indent="0" algn="ctr" defTabSz="13716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400" b="0" i="0" u="none" strike="noStrike" kern="0" cap="none" spc="0" normalizeH="0" baseline="0" noProof="0" dirty="0" err="1">
                <a:ln>
                  <a:noFill/>
                </a:ln>
                <a:solidFill>
                  <a:srgbClr val="FF66FF"/>
                </a:solidFill>
                <a:effectLst>
                  <a:outerShdw dist="165100" dir="2700000" sx="99000" sy="99000" algn="tl" rotWithShape="0">
                    <a:srgbClr val="EC9684">
                      <a:alpha val="63000"/>
                    </a:srgbClr>
                  </a:outerShdw>
                </a:effectLst>
                <a:uLnTx/>
                <a:uFillTx/>
                <a:latin typeface="#9Slide05 Aphrodite Pro" panose="02000000000000000000" pitchFamily="2" charset="0"/>
                <a:ea typeface="+mn-ea"/>
                <a:cs typeface="#9Slide05 Bodega Script" pitchFamily="2" charset="0"/>
                <a:sym typeface="Arial"/>
              </a:rPr>
              <a:t>Măng</a:t>
            </a:r>
            <a:r>
              <a:rPr kumimoji="0" lang="en-US" sz="2400" b="0" i="0" u="none" strike="noStrike" kern="0" cap="none" spc="0" normalizeH="0" baseline="0" noProof="0" dirty="0">
                <a:ln>
                  <a:noFill/>
                </a:ln>
                <a:solidFill>
                  <a:srgbClr val="FF66FF"/>
                </a:solidFill>
                <a:effectLst>
                  <a:outerShdw dist="165100" dir="2700000" sx="99000" sy="99000" algn="tl" rotWithShape="0">
                    <a:srgbClr val="EC9684">
                      <a:alpha val="63000"/>
                    </a:srgbClr>
                  </a:outerShdw>
                </a:effectLst>
                <a:uLnTx/>
                <a:uFillTx/>
                <a:latin typeface="#9Slide05 Aphrodite Pro" panose="02000000000000000000" pitchFamily="2" charset="0"/>
                <a:ea typeface="+mn-ea"/>
                <a:cs typeface="#9Slide05 Bodega Script" pitchFamily="2" charset="0"/>
                <a:sym typeface="Arial"/>
              </a:rPr>
              <a:t> Non</a:t>
            </a:r>
            <a:endParaRPr kumimoji="0" lang="id-ID" sz="2400" b="0" i="0" u="none" strike="noStrike" kern="0" cap="none" spc="0" normalizeH="0" baseline="0" noProof="0" dirty="0">
              <a:ln>
                <a:noFill/>
              </a:ln>
              <a:solidFill>
                <a:srgbClr val="FF66FF"/>
              </a:solidFill>
              <a:effectLst>
                <a:outerShdw dist="165100" dir="2700000" sx="99000" sy="99000" algn="tl" rotWithShape="0">
                  <a:srgbClr val="EC9684">
                    <a:alpha val="63000"/>
                  </a:srgbClr>
                </a:outerShdw>
              </a:effectLst>
              <a:uLnTx/>
              <a:uFillTx/>
              <a:latin typeface="#9Slide05 Aphrodite Pro" panose="02000000000000000000" pitchFamily="2" charset="0"/>
              <a:ea typeface="+mn-ea"/>
              <a:cs typeface="#9Slide05 Bodega Script" pitchFamily="2" charset="0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5363820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</p:sldLayoutIdLst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7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7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6" presetClass="emph" presetSubtype="0" repeatCount="indefinite" accel="7000" decel="14000" autoRev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1" dur="1050" fill="hold"/>
                                        <p:tgtEl>
                                          <p:spTgt spid="12"/>
                                        </p:tgtEl>
                                      </p:cBhvr>
                                      <p:by x="110000" y="11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2" grpId="1"/>
    </p:bldLst>
  </p:timing>
  <p:txStyles>
    <p:titleStyle>
      <a:lvl1pPr algn="l" defTabSz="1371600" rtl="0" eaLnBrk="1" latinLnBrk="0" hangingPunct="1">
        <a:lnSpc>
          <a:spcPct val="90000"/>
        </a:lnSpc>
        <a:spcBef>
          <a:spcPct val="0"/>
        </a:spcBef>
        <a:buNone/>
        <a:defRPr sz="6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1371600" rtl="0" eaLnBrk="1" latinLnBrk="0" hangingPunct="1">
        <a:lnSpc>
          <a:spcPct val="90000"/>
        </a:lnSpc>
        <a:spcBef>
          <a:spcPts val="1500"/>
        </a:spcBef>
        <a:buFont typeface="Arial" panose="020B0604020202020204" pitchFamily="34" charset="0"/>
        <a:buChar char="•"/>
        <a:defRPr sz="4200" kern="1200">
          <a:solidFill>
            <a:schemeClr val="tx1"/>
          </a:solidFill>
          <a:latin typeface="+mn-lt"/>
          <a:ea typeface="+mn-ea"/>
          <a:cs typeface="+mn-cs"/>
        </a:defRPr>
      </a:lvl1pPr>
      <a:lvl2pPr marL="1028700" indent="-342900" algn="l" defTabSz="13716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3600" kern="1200">
          <a:solidFill>
            <a:schemeClr val="tx1"/>
          </a:solidFill>
          <a:latin typeface="+mn-lt"/>
          <a:ea typeface="+mn-ea"/>
          <a:cs typeface="+mn-cs"/>
        </a:defRPr>
      </a:lvl2pPr>
      <a:lvl3pPr marL="1714500" indent="-342900" algn="l" defTabSz="13716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3000" kern="1200">
          <a:solidFill>
            <a:schemeClr val="tx1"/>
          </a:solidFill>
          <a:latin typeface="+mn-lt"/>
          <a:ea typeface="+mn-ea"/>
          <a:cs typeface="+mn-cs"/>
        </a:defRPr>
      </a:lvl3pPr>
      <a:lvl4pPr marL="2400300" indent="-342900" algn="l" defTabSz="13716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4pPr>
      <a:lvl5pPr marL="3086100" indent="-342900" algn="l" defTabSz="13716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5pPr>
      <a:lvl6pPr marL="3771900" indent="-342900" algn="l" defTabSz="13716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4457700" indent="-342900" algn="l" defTabSz="13716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5143500" indent="-342900" algn="l" defTabSz="13716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829300" indent="-342900" algn="l" defTabSz="13716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2pPr>
      <a:lvl3pPr marL="137160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3pPr>
      <a:lvl4pPr marL="205740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4pPr>
      <a:lvl5pPr marL="274320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5pPr>
      <a:lvl6pPr marL="342900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411480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80060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48640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13" Type="http://schemas.openxmlformats.org/officeDocument/2006/relationships/image" Target="../media/image16.png"/><Relationship Id="rId3" Type="http://schemas.openxmlformats.org/officeDocument/2006/relationships/image" Target="../media/image6.svg"/><Relationship Id="rId7" Type="http://schemas.openxmlformats.org/officeDocument/2006/relationships/image" Target="../media/image10.svg"/><Relationship Id="rId12" Type="http://schemas.openxmlformats.org/officeDocument/2006/relationships/image" Target="../media/image15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11" Type="http://schemas.openxmlformats.org/officeDocument/2006/relationships/image" Target="../media/image14.png"/><Relationship Id="rId5" Type="http://schemas.openxmlformats.org/officeDocument/2006/relationships/image" Target="../media/image8.svg"/><Relationship Id="rId10" Type="http://schemas.openxmlformats.org/officeDocument/2006/relationships/image" Target="../media/image13.png"/><Relationship Id="rId4" Type="http://schemas.openxmlformats.org/officeDocument/2006/relationships/image" Target="../media/image7.png"/><Relationship Id="rId9" Type="http://schemas.openxmlformats.org/officeDocument/2006/relationships/image" Target="../media/image12.sv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sv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9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13" Type="http://schemas.openxmlformats.org/officeDocument/2006/relationships/image" Target="../media/image29.png"/><Relationship Id="rId18" Type="http://schemas.openxmlformats.org/officeDocument/2006/relationships/image" Target="../media/image34.gif"/><Relationship Id="rId3" Type="http://schemas.openxmlformats.org/officeDocument/2006/relationships/image" Target="../media/image21.svg"/><Relationship Id="rId7" Type="http://schemas.openxmlformats.org/officeDocument/2006/relationships/image" Target="../media/image25.svg"/><Relationship Id="rId12" Type="http://schemas.openxmlformats.org/officeDocument/2006/relationships/image" Target="../media/image28.png"/><Relationship Id="rId17" Type="http://schemas.openxmlformats.org/officeDocument/2006/relationships/image" Target="../media/image33.svg"/><Relationship Id="rId2" Type="http://schemas.openxmlformats.org/officeDocument/2006/relationships/image" Target="../media/image20.png"/><Relationship Id="rId16" Type="http://schemas.openxmlformats.org/officeDocument/2006/relationships/image" Target="../media/image32.png"/><Relationship Id="rId20" Type="http://schemas.openxmlformats.org/officeDocument/2006/relationships/image" Target="../media/image36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png"/><Relationship Id="rId11" Type="http://schemas.openxmlformats.org/officeDocument/2006/relationships/image" Target="../media/image27.png"/><Relationship Id="rId5" Type="http://schemas.openxmlformats.org/officeDocument/2006/relationships/image" Target="../media/image23.svg"/><Relationship Id="rId15" Type="http://schemas.openxmlformats.org/officeDocument/2006/relationships/image" Target="../media/image31.png"/><Relationship Id="rId10" Type="http://schemas.openxmlformats.org/officeDocument/2006/relationships/image" Target="../media/image6.svg"/><Relationship Id="rId19" Type="http://schemas.openxmlformats.org/officeDocument/2006/relationships/image" Target="../media/image35.png"/><Relationship Id="rId4" Type="http://schemas.openxmlformats.org/officeDocument/2006/relationships/image" Target="../media/image22.png"/><Relationship Id="rId9" Type="http://schemas.openxmlformats.org/officeDocument/2006/relationships/image" Target="../media/image5.png"/><Relationship Id="rId14" Type="http://schemas.openxmlformats.org/officeDocument/2006/relationships/image" Target="../media/image30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svg"/><Relationship Id="rId13" Type="http://schemas.openxmlformats.org/officeDocument/2006/relationships/image" Target="../media/image25.svg"/><Relationship Id="rId3" Type="http://schemas.openxmlformats.org/officeDocument/2006/relationships/image" Target="../media/image21.svg"/><Relationship Id="rId7" Type="http://schemas.openxmlformats.org/officeDocument/2006/relationships/image" Target="../media/image5.png"/><Relationship Id="rId12" Type="http://schemas.openxmlformats.org/officeDocument/2006/relationships/image" Target="../media/image24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png"/><Relationship Id="rId11" Type="http://schemas.openxmlformats.org/officeDocument/2006/relationships/image" Target="../media/image39.png"/><Relationship Id="rId5" Type="http://schemas.openxmlformats.org/officeDocument/2006/relationships/image" Target="../media/image23.svg"/><Relationship Id="rId10" Type="http://schemas.openxmlformats.org/officeDocument/2006/relationships/image" Target="../media/image38.png"/><Relationship Id="rId4" Type="http://schemas.openxmlformats.org/officeDocument/2006/relationships/image" Target="../media/image22.png"/><Relationship Id="rId9" Type="http://schemas.openxmlformats.org/officeDocument/2006/relationships/image" Target="../media/image37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13" Type="http://schemas.openxmlformats.org/officeDocument/2006/relationships/image" Target="../media/image42.png"/><Relationship Id="rId18" Type="http://schemas.openxmlformats.org/officeDocument/2006/relationships/image" Target="../media/image47.png"/><Relationship Id="rId3" Type="http://schemas.openxmlformats.org/officeDocument/2006/relationships/image" Target="../media/image21.svg"/><Relationship Id="rId21" Type="http://schemas.openxmlformats.org/officeDocument/2006/relationships/image" Target="../media/image50.png"/><Relationship Id="rId7" Type="http://schemas.openxmlformats.org/officeDocument/2006/relationships/image" Target="../media/image25.svg"/><Relationship Id="rId12" Type="http://schemas.openxmlformats.org/officeDocument/2006/relationships/image" Target="../media/image41.svg"/><Relationship Id="rId17" Type="http://schemas.openxmlformats.org/officeDocument/2006/relationships/image" Target="../media/image46.png"/><Relationship Id="rId2" Type="http://schemas.openxmlformats.org/officeDocument/2006/relationships/image" Target="../media/image20.png"/><Relationship Id="rId16" Type="http://schemas.openxmlformats.org/officeDocument/2006/relationships/image" Target="../media/image45.png"/><Relationship Id="rId20" Type="http://schemas.openxmlformats.org/officeDocument/2006/relationships/image" Target="../media/image49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png"/><Relationship Id="rId11" Type="http://schemas.openxmlformats.org/officeDocument/2006/relationships/image" Target="../media/image40.png"/><Relationship Id="rId5" Type="http://schemas.openxmlformats.org/officeDocument/2006/relationships/image" Target="../media/image23.svg"/><Relationship Id="rId15" Type="http://schemas.openxmlformats.org/officeDocument/2006/relationships/image" Target="../media/image44.png"/><Relationship Id="rId10" Type="http://schemas.openxmlformats.org/officeDocument/2006/relationships/image" Target="../media/image6.svg"/><Relationship Id="rId19" Type="http://schemas.openxmlformats.org/officeDocument/2006/relationships/image" Target="../media/image48.png"/><Relationship Id="rId4" Type="http://schemas.openxmlformats.org/officeDocument/2006/relationships/image" Target="../media/image22.png"/><Relationship Id="rId9" Type="http://schemas.openxmlformats.org/officeDocument/2006/relationships/image" Target="../media/image5.png"/><Relationship Id="rId14" Type="http://schemas.openxmlformats.org/officeDocument/2006/relationships/image" Target="../media/image43.sv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53.sv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52.png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6" Type="http://schemas.openxmlformats.org/officeDocument/2006/relationships/image" Target="../media/image51.png"/><Relationship Id="rId11" Type="http://schemas.openxmlformats.org/officeDocument/2006/relationships/image" Target="../media/image18.svg"/><Relationship Id="rId5" Type="http://schemas.openxmlformats.org/officeDocument/2006/relationships/image" Target="../media/image6.svg"/><Relationship Id="rId10" Type="http://schemas.openxmlformats.org/officeDocument/2006/relationships/image" Target="../media/image17.png"/><Relationship Id="rId4" Type="http://schemas.openxmlformats.org/officeDocument/2006/relationships/image" Target="../media/image5.png"/><Relationship Id="rId9" Type="http://schemas.openxmlformats.org/officeDocument/2006/relationships/image" Target="../media/image54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6.svg"/><Relationship Id="rId7" Type="http://schemas.openxmlformats.org/officeDocument/2006/relationships/image" Target="../media/image17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3.svg"/><Relationship Id="rId5" Type="http://schemas.openxmlformats.org/officeDocument/2006/relationships/image" Target="../media/image52.png"/><Relationship Id="rId4" Type="http://schemas.openxmlformats.org/officeDocument/2006/relationships/image" Target="../media/image51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svg"/><Relationship Id="rId3" Type="http://schemas.openxmlformats.org/officeDocument/2006/relationships/image" Target="../media/image6.svg"/><Relationship Id="rId7" Type="http://schemas.openxmlformats.org/officeDocument/2006/relationships/image" Target="../media/image35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6.gif"/><Relationship Id="rId5" Type="http://schemas.openxmlformats.org/officeDocument/2006/relationships/image" Target="../media/image55.png"/><Relationship Id="rId4" Type="http://schemas.openxmlformats.org/officeDocument/2006/relationships/image" Target="../media/image47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58.png"/><Relationship Id="rId3" Type="http://schemas.microsoft.com/office/2007/relationships/media" Target="../media/media4.mp3"/><Relationship Id="rId7" Type="http://schemas.openxmlformats.org/officeDocument/2006/relationships/image" Target="../media/image57.jpeg"/><Relationship Id="rId2" Type="http://schemas.openxmlformats.org/officeDocument/2006/relationships/audio" Target="../media/media3.mp3"/><Relationship Id="rId1" Type="http://schemas.microsoft.com/office/2007/relationships/media" Target="../media/media3.mp3"/><Relationship Id="rId6" Type="http://schemas.openxmlformats.org/officeDocument/2006/relationships/notesSlide" Target="../notesSlides/notesSlide1.xml"/><Relationship Id="rId11" Type="http://schemas.openxmlformats.org/officeDocument/2006/relationships/image" Target="../media/image61.png"/><Relationship Id="rId5" Type="http://schemas.openxmlformats.org/officeDocument/2006/relationships/slideLayout" Target="../slideLayouts/slideLayout12.xml"/><Relationship Id="rId10" Type="http://schemas.openxmlformats.org/officeDocument/2006/relationships/image" Target="../media/image60.png"/><Relationship Id="rId4" Type="http://schemas.openxmlformats.org/officeDocument/2006/relationships/audio" Target="../media/media4.mp3"/><Relationship Id="rId9" Type="http://schemas.openxmlformats.org/officeDocument/2006/relationships/image" Target="../media/image59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0.png"/><Relationship Id="rId3" Type="http://schemas.microsoft.com/office/2007/relationships/media" Target="../media/media4.mp3"/><Relationship Id="rId7" Type="http://schemas.openxmlformats.org/officeDocument/2006/relationships/image" Target="../media/image62.png"/><Relationship Id="rId2" Type="http://schemas.openxmlformats.org/officeDocument/2006/relationships/audio" Target="../media/media3.mp3"/><Relationship Id="rId1" Type="http://schemas.microsoft.com/office/2007/relationships/media" Target="../media/media3.mp3"/><Relationship Id="rId6" Type="http://schemas.openxmlformats.org/officeDocument/2006/relationships/notesSlide" Target="../notesSlides/notesSlide2.xml"/><Relationship Id="rId5" Type="http://schemas.openxmlformats.org/officeDocument/2006/relationships/slideLayout" Target="../slideLayouts/slideLayout12.xml"/><Relationship Id="rId10" Type="http://schemas.openxmlformats.org/officeDocument/2006/relationships/image" Target="../media/image59.png"/><Relationship Id="rId4" Type="http://schemas.openxmlformats.org/officeDocument/2006/relationships/audio" Target="../media/media4.mp3"/><Relationship Id="rId9" Type="http://schemas.openxmlformats.org/officeDocument/2006/relationships/image" Target="../media/image58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0.png"/><Relationship Id="rId3" Type="http://schemas.microsoft.com/office/2007/relationships/media" Target="../media/media3.mp3"/><Relationship Id="rId7" Type="http://schemas.openxmlformats.org/officeDocument/2006/relationships/image" Target="../media/image63.png"/><Relationship Id="rId2" Type="http://schemas.openxmlformats.org/officeDocument/2006/relationships/audio" Target="../media/media4.mp3"/><Relationship Id="rId1" Type="http://schemas.microsoft.com/office/2007/relationships/media" Target="../media/media4.mp3"/><Relationship Id="rId6" Type="http://schemas.openxmlformats.org/officeDocument/2006/relationships/notesSlide" Target="../notesSlides/notesSlide3.xml"/><Relationship Id="rId5" Type="http://schemas.openxmlformats.org/officeDocument/2006/relationships/slideLayout" Target="../slideLayouts/slideLayout12.xml"/><Relationship Id="rId10" Type="http://schemas.openxmlformats.org/officeDocument/2006/relationships/image" Target="../media/image59.png"/><Relationship Id="rId4" Type="http://schemas.openxmlformats.org/officeDocument/2006/relationships/audio" Target="../media/media3.mp3"/><Relationship Id="rId9" Type="http://schemas.openxmlformats.org/officeDocument/2006/relationships/image" Target="../media/image58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svg"/><Relationship Id="rId7" Type="http://schemas.openxmlformats.org/officeDocument/2006/relationships/image" Target="../media/image13.png"/><Relationship Id="rId2" Type="http://schemas.openxmlformats.org/officeDocument/2006/relationships/image" Target="../media/image6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png"/><Relationship Id="rId5" Type="http://schemas.openxmlformats.org/officeDocument/2006/relationships/image" Target="../media/image67.png"/><Relationship Id="rId4" Type="http://schemas.openxmlformats.org/officeDocument/2006/relationships/image" Target="../media/image6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AED0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221970" y="1907564"/>
            <a:ext cx="15075553" cy="6801130"/>
          </a:xfrm>
          <a:custGeom>
            <a:avLst/>
            <a:gdLst/>
            <a:ahLst/>
            <a:cxnLst/>
            <a:rect l="l" t="t" r="r" b="b"/>
            <a:pathLst>
              <a:path w="15075553" h="6801130">
                <a:moveTo>
                  <a:pt x="0" y="0"/>
                </a:moveTo>
                <a:lnTo>
                  <a:pt x="15075553" y="0"/>
                </a:lnTo>
                <a:lnTo>
                  <a:pt x="15075553" y="6801130"/>
                </a:lnTo>
                <a:lnTo>
                  <a:pt x="0" y="680113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3" name="Freeform 3"/>
          <p:cNvSpPr/>
          <p:nvPr/>
        </p:nvSpPr>
        <p:spPr>
          <a:xfrm flipH="1">
            <a:off x="14441948" y="3211598"/>
            <a:ext cx="5634704" cy="7200900"/>
          </a:xfrm>
          <a:custGeom>
            <a:avLst/>
            <a:gdLst/>
            <a:ahLst/>
            <a:cxnLst/>
            <a:rect l="l" t="t" r="r" b="b"/>
            <a:pathLst>
              <a:path w="5634704" h="7200900">
                <a:moveTo>
                  <a:pt x="5634704" y="0"/>
                </a:moveTo>
                <a:lnTo>
                  <a:pt x="0" y="0"/>
                </a:lnTo>
                <a:lnTo>
                  <a:pt x="0" y="7200900"/>
                </a:lnTo>
                <a:lnTo>
                  <a:pt x="5634704" y="7200900"/>
                </a:lnTo>
                <a:lnTo>
                  <a:pt x="5634704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4" name="Freeform 4"/>
          <p:cNvSpPr/>
          <p:nvPr/>
        </p:nvSpPr>
        <p:spPr>
          <a:xfrm>
            <a:off x="8822766" y="1890337"/>
            <a:ext cx="8436534" cy="8753862"/>
          </a:xfrm>
          <a:custGeom>
            <a:avLst/>
            <a:gdLst/>
            <a:ahLst/>
            <a:cxnLst/>
            <a:rect l="l" t="t" r="r" b="b"/>
            <a:pathLst>
              <a:path w="8436534" h="8753862">
                <a:moveTo>
                  <a:pt x="0" y="0"/>
                </a:moveTo>
                <a:lnTo>
                  <a:pt x="8436534" y="0"/>
                </a:lnTo>
                <a:lnTo>
                  <a:pt x="8436534" y="8753861"/>
                </a:lnTo>
                <a:lnTo>
                  <a:pt x="0" y="8753861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</p:sp>
      <p:sp>
        <p:nvSpPr>
          <p:cNvPr id="5" name="Freeform 5"/>
          <p:cNvSpPr/>
          <p:nvPr/>
        </p:nvSpPr>
        <p:spPr>
          <a:xfrm rot="1610100">
            <a:off x="14630400" y="273597"/>
            <a:ext cx="7315200" cy="2459736"/>
          </a:xfrm>
          <a:custGeom>
            <a:avLst/>
            <a:gdLst/>
            <a:ahLst/>
            <a:cxnLst/>
            <a:rect l="l" t="t" r="r" b="b"/>
            <a:pathLst>
              <a:path w="7315200" h="2459736">
                <a:moveTo>
                  <a:pt x="0" y="0"/>
                </a:moveTo>
                <a:lnTo>
                  <a:pt x="7315200" y="0"/>
                </a:lnTo>
                <a:lnTo>
                  <a:pt x="7315200" y="2459736"/>
                </a:lnTo>
                <a:lnTo>
                  <a:pt x="0" y="2459736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</p:sp>
      <p:sp>
        <p:nvSpPr>
          <p:cNvPr id="6" name="Freeform 6"/>
          <p:cNvSpPr/>
          <p:nvPr/>
        </p:nvSpPr>
        <p:spPr>
          <a:xfrm>
            <a:off x="-2286509" y="0"/>
            <a:ext cx="3934778" cy="4114800"/>
          </a:xfrm>
          <a:custGeom>
            <a:avLst/>
            <a:gdLst/>
            <a:ahLst/>
            <a:cxnLst/>
            <a:rect l="l" t="t" r="r" b="b"/>
            <a:pathLst>
              <a:path w="3934778" h="4114800">
                <a:moveTo>
                  <a:pt x="0" y="0"/>
                </a:moveTo>
                <a:lnTo>
                  <a:pt x="3934777" y="0"/>
                </a:lnTo>
                <a:lnTo>
                  <a:pt x="3934777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10"/>
            <a:stretch>
              <a:fillRect/>
            </a:stretch>
          </a:blipFill>
        </p:spPr>
      </p:sp>
      <p:sp>
        <p:nvSpPr>
          <p:cNvPr id="7" name="Freeform 7"/>
          <p:cNvSpPr/>
          <p:nvPr/>
        </p:nvSpPr>
        <p:spPr>
          <a:xfrm>
            <a:off x="7149019" y="-2716876"/>
            <a:ext cx="3989962" cy="3745576"/>
          </a:xfrm>
          <a:custGeom>
            <a:avLst/>
            <a:gdLst/>
            <a:ahLst/>
            <a:cxnLst/>
            <a:rect l="l" t="t" r="r" b="b"/>
            <a:pathLst>
              <a:path w="3989962" h="3745576">
                <a:moveTo>
                  <a:pt x="0" y="0"/>
                </a:moveTo>
                <a:lnTo>
                  <a:pt x="3989962" y="0"/>
                </a:lnTo>
                <a:lnTo>
                  <a:pt x="3989962" y="3745576"/>
                </a:lnTo>
                <a:lnTo>
                  <a:pt x="0" y="3745576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</p:sp>
      <p:sp>
        <p:nvSpPr>
          <p:cNvPr id="8" name="Freeform 8"/>
          <p:cNvSpPr/>
          <p:nvPr/>
        </p:nvSpPr>
        <p:spPr>
          <a:xfrm rot="2700000">
            <a:off x="5179109" y="8247775"/>
            <a:ext cx="2096925" cy="2236720"/>
          </a:xfrm>
          <a:custGeom>
            <a:avLst/>
            <a:gdLst/>
            <a:ahLst/>
            <a:cxnLst/>
            <a:rect l="l" t="t" r="r" b="b"/>
            <a:pathLst>
              <a:path w="2096925" h="2236720">
                <a:moveTo>
                  <a:pt x="0" y="0"/>
                </a:moveTo>
                <a:lnTo>
                  <a:pt x="2096925" y="0"/>
                </a:lnTo>
                <a:lnTo>
                  <a:pt x="2096925" y="2236720"/>
                </a:lnTo>
                <a:lnTo>
                  <a:pt x="0" y="2236720"/>
                </a:lnTo>
                <a:lnTo>
                  <a:pt x="0" y="0"/>
                </a:lnTo>
                <a:close/>
              </a:path>
            </a:pathLst>
          </a:custGeom>
          <a:blipFill>
            <a:blip r:embed="rId13"/>
            <a:stretch>
              <a:fillRect/>
            </a:stretch>
          </a:blipFill>
        </p:spPr>
      </p:sp>
      <p:sp>
        <p:nvSpPr>
          <p:cNvPr id="9" name="TextBox 9"/>
          <p:cNvSpPr txBox="1"/>
          <p:nvPr/>
        </p:nvSpPr>
        <p:spPr>
          <a:xfrm>
            <a:off x="1202377" y="4416094"/>
            <a:ext cx="8472041" cy="226260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9261"/>
              </a:lnSpc>
              <a:spcBef>
                <a:spcPct val="0"/>
              </a:spcBef>
            </a:pPr>
            <a:r>
              <a:rPr lang="en-US" sz="13758" dirty="0">
                <a:solidFill>
                  <a:schemeClr val="tx2"/>
                </a:solidFill>
                <a:latin typeface="Lilita One"/>
                <a:ea typeface="Lilita One"/>
                <a:cs typeface="Lilita One"/>
                <a:sym typeface="Lilita One"/>
              </a:rPr>
              <a:t>LUY</a:t>
            </a:r>
            <a:r>
              <a:rPr lang="en-US" sz="13758" b="1" dirty="0">
                <a:solidFill>
                  <a:schemeClr val="tx2"/>
                </a:solidFill>
                <a:latin typeface="Lilita One"/>
                <a:ea typeface="Lilita One"/>
                <a:cs typeface="Lilita One"/>
                <a:sym typeface="Lilita One"/>
              </a:rPr>
              <a:t>Ệ</a:t>
            </a:r>
            <a:r>
              <a:rPr lang="en-US" sz="13758" dirty="0">
                <a:solidFill>
                  <a:schemeClr val="tx2"/>
                </a:solidFill>
                <a:latin typeface="Lilita One"/>
                <a:ea typeface="Lilita One"/>
                <a:cs typeface="Lilita One"/>
                <a:sym typeface="Lilita One"/>
              </a:rPr>
              <a:t>N T</a:t>
            </a:r>
            <a:r>
              <a:rPr lang="en-US" sz="13758" b="1" dirty="0">
                <a:solidFill>
                  <a:schemeClr val="tx2"/>
                </a:solidFill>
                <a:latin typeface="Lilita One"/>
                <a:ea typeface="Lilita One"/>
                <a:cs typeface="Lilita One"/>
                <a:sym typeface="Lilita One"/>
              </a:rPr>
              <a:t>Ậ</a:t>
            </a:r>
            <a:r>
              <a:rPr lang="en-US" sz="13758" dirty="0">
                <a:solidFill>
                  <a:schemeClr val="tx2"/>
                </a:solidFill>
                <a:latin typeface="Lilita One"/>
                <a:ea typeface="Lilita One"/>
                <a:cs typeface="Lilita One"/>
                <a:sym typeface="Lilita One"/>
              </a:rPr>
              <a:t>P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980077" y="2626019"/>
            <a:ext cx="4190270" cy="182242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5671"/>
              </a:lnSpc>
            </a:pPr>
            <a:r>
              <a:rPr lang="en-US" sz="8120" spc="511" dirty="0" err="1">
                <a:solidFill>
                  <a:schemeClr val="tx2"/>
                </a:solidFill>
                <a:latin typeface="Hussar Bold"/>
                <a:ea typeface="Hussar Bold"/>
                <a:cs typeface="Hussar Bold"/>
                <a:sym typeface="Hussar Bold"/>
              </a:rPr>
              <a:t>Toán</a:t>
            </a:r>
            <a:endParaRPr lang="en-US" sz="8120" spc="511" dirty="0">
              <a:solidFill>
                <a:schemeClr val="tx2"/>
              </a:solidFill>
              <a:latin typeface="Hussar Bold"/>
              <a:ea typeface="Hussar Bold"/>
              <a:cs typeface="Hussar Bold"/>
              <a:sym typeface="Hussar Bold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7">
            <a:extLst>
              <a:ext uri="{FF2B5EF4-FFF2-40B4-BE49-F238E27FC236}">
                <a16:creationId xmlns:a16="http://schemas.microsoft.com/office/drawing/2014/main" id="{17EAA18A-DD14-4D91-4197-0F25EDC2F5BA}"/>
              </a:ext>
            </a:extLst>
          </p:cNvPr>
          <p:cNvSpPr txBox="1"/>
          <p:nvPr/>
        </p:nvSpPr>
        <p:spPr>
          <a:xfrm>
            <a:off x="1752600" y="2628900"/>
            <a:ext cx="14467963" cy="276819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3556"/>
              </a:lnSpc>
              <a:spcBef>
                <a:spcPct val="0"/>
              </a:spcBef>
            </a:pPr>
            <a:r>
              <a:rPr lang="vi-VN" sz="16825" dirty="0">
                <a:solidFill>
                  <a:srgbClr val="FFFFFF"/>
                </a:solidFill>
                <a:latin typeface="Lilita One"/>
                <a:ea typeface="Lilita One"/>
                <a:cs typeface="Lilita One"/>
                <a:sym typeface="Lilita One"/>
              </a:rPr>
              <a:t>Kh</a:t>
            </a:r>
            <a:r>
              <a:rPr lang="vi-VN" sz="16825" b="1" dirty="0">
                <a:solidFill>
                  <a:srgbClr val="FFFFFF"/>
                </a:solidFill>
                <a:latin typeface="Lilita One"/>
                <a:ea typeface="Lilita One"/>
                <a:cs typeface="Lilita One"/>
                <a:sym typeface="Lilita One"/>
              </a:rPr>
              <a:t>ở</a:t>
            </a:r>
            <a:r>
              <a:rPr lang="vi-VN" sz="16825" dirty="0">
                <a:solidFill>
                  <a:srgbClr val="FFFFFF"/>
                </a:solidFill>
                <a:latin typeface="Lilita One"/>
                <a:ea typeface="Lilita One"/>
                <a:cs typeface="Lilita One"/>
                <a:sym typeface="Lilita One"/>
              </a:rPr>
              <a:t>i </a:t>
            </a:r>
            <a:r>
              <a:rPr lang="vi-VN" sz="16825" b="1" dirty="0">
                <a:solidFill>
                  <a:srgbClr val="FFFFFF"/>
                </a:solidFill>
                <a:latin typeface="Lilita One"/>
                <a:ea typeface="Lilita One"/>
                <a:cs typeface="Lilita One"/>
                <a:sym typeface="Lilita One"/>
              </a:rPr>
              <a:t>độ</a:t>
            </a:r>
            <a:r>
              <a:rPr lang="vi-VN" sz="16825" dirty="0">
                <a:solidFill>
                  <a:srgbClr val="FFFFFF"/>
                </a:solidFill>
                <a:latin typeface="Lilita One"/>
                <a:ea typeface="Lilita One"/>
                <a:cs typeface="Lilita One"/>
                <a:sym typeface="Lilita One"/>
              </a:rPr>
              <a:t>ng</a:t>
            </a:r>
            <a:endParaRPr lang="en-US" sz="16825" dirty="0">
              <a:solidFill>
                <a:srgbClr val="FFFFFF"/>
              </a:solidFill>
              <a:latin typeface="Lilita One"/>
              <a:ea typeface="Lilita One"/>
              <a:cs typeface="Lilita One"/>
              <a:sym typeface="Lilita One"/>
            </a:endParaRPr>
          </a:p>
        </p:txBody>
      </p:sp>
      <p:sp>
        <p:nvSpPr>
          <p:cNvPr id="3" name="TextBox 7">
            <a:extLst>
              <a:ext uri="{FF2B5EF4-FFF2-40B4-BE49-F238E27FC236}">
                <a16:creationId xmlns:a16="http://schemas.microsoft.com/office/drawing/2014/main" id="{AF822626-EA2D-D801-308D-D8E0A56A8340}"/>
              </a:ext>
            </a:extLst>
          </p:cNvPr>
          <p:cNvSpPr txBox="1"/>
          <p:nvPr/>
        </p:nvSpPr>
        <p:spPr>
          <a:xfrm>
            <a:off x="1600200" y="2631080"/>
            <a:ext cx="14467963" cy="276601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3556"/>
              </a:lnSpc>
              <a:spcBef>
                <a:spcPct val="0"/>
              </a:spcBef>
            </a:pPr>
            <a:r>
              <a:rPr lang="vi-VN" sz="16800" dirty="0">
                <a:solidFill>
                  <a:schemeClr val="tx2"/>
                </a:solidFill>
                <a:latin typeface="Lilita One"/>
                <a:ea typeface="Lilita One"/>
                <a:cs typeface="Lilita One"/>
                <a:sym typeface="Lilita One"/>
              </a:rPr>
              <a:t>Kh</a:t>
            </a:r>
            <a:r>
              <a:rPr lang="vi-VN" sz="16800" b="1" dirty="0">
                <a:solidFill>
                  <a:schemeClr val="tx2"/>
                </a:solidFill>
                <a:latin typeface="Lilita One"/>
                <a:ea typeface="Lilita One"/>
                <a:cs typeface="Lilita One"/>
                <a:sym typeface="Lilita One"/>
              </a:rPr>
              <a:t>ở</a:t>
            </a:r>
            <a:r>
              <a:rPr lang="vi-VN" sz="16800" dirty="0">
                <a:solidFill>
                  <a:schemeClr val="tx2"/>
                </a:solidFill>
                <a:latin typeface="Lilita One"/>
                <a:ea typeface="Lilita One"/>
                <a:cs typeface="Lilita One"/>
                <a:sym typeface="Lilita One"/>
              </a:rPr>
              <a:t>i </a:t>
            </a:r>
            <a:r>
              <a:rPr lang="vi-VN" sz="16800" b="1" dirty="0">
                <a:solidFill>
                  <a:schemeClr val="tx2"/>
                </a:solidFill>
                <a:latin typeface="Lilita One"/>
                <a:ea typeface="Lilita One"/>
                <a:cs typeface="Lilita One"/>
                <a:sym typeface="Lilita One"/>
              </a:rPr>
              <a:t>độ</a:t>
            </a:r>
            <a:r>
              <a:rPr lang="vi-VN" sz="16800" dirty="0">
                <a:solidFill>
                  <a:schemeClr val="tx2"/>
                </a:solidFill>
                <a:latin typeface="Lilita One"/>
                <a:ea typeface="Lilita One"/>
                <a:cs typeface="Lilita One"/>
                <a:sym typeface="Lilita One"/>
              </a:rPr>
              <a:t>ng</a:t>
            </a:r>
            <a:endParaRPr lang="en-US" sz="16800" dirty="0">
              <a:solidFill>
                <a:schemeClr val="tx2"/>
              </a:solidFill>
              <a:latin typeface="Lilita One"/>
              <a:ea typeface="Lilita One"/>
              <a:cs typeface="Lilita One"/>
              <a:sym typeface="Lilita One"/>
            </a:endParaRPr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2E2C7797-7152-61F0-79C7-319E0FEEBA8A}"/>
              </a:ext>
            </a:extLst>
          </p:cNvPr>
          <p:cNvSpPr/>
          <p:nvPr/>
        </p:nvSpPr>
        <p:spPr>
          <a:xfrm>
            <a:off x="13182600" y="4991100"/>
            <a:ext cx="5192662" cy="5415116"/>
          </a:xfrm>
          <a:custGeom>
            <a:avLst/>
            <a:gdLst/>
            <a:ahLst/>
            <a:cxnLst/>
            <a:rect l="l" t="t" r="r" b="b"/>
            <a:pathLst>
              <a:path w="6174772" h="7200900">
                <a:moveTo>
                  <a:pt x="0" y="0"/>
                </a:moveTo>
                <a:lnTo>
                  <a:pt x="6174772" y="0"/>
                </a:lnTo>
                <a:lnTo>
                  <a:pt x="6174772" y="7200900"/>
                </a:lnTo>
                <a:lnTo>
                  <a:pt x="0" y="72009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</p:spTree>
    <p:extLst>
      <p:ext uri="{BB962C8B-B14F-4D97-AF65-F5344CB8AC3E}">
        <p14:creationId xmlns:p14="http://schemas.microsoft.com/office/powerpoint/2010/main" val="22150695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HASIKI">
            <a:hlinkClick r:id="" action="ppaction://media"/>
            <a:extLst>
              <a:ext uri="{FF2B5EF4-FFF2-40B4-BE49-F238E27FC236}">
                <a16:creationId xmlns:a16="http://schemas.microsoft.com/office/drawing/2014/main" id="{F373F2C4-A689-3770-B592-6C4FF01934D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29105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6982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AED0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3666297" y="8963766"/>
            <a:ext cx="1712987" cy="1392191"/>
          </a:xfrm>
          <a:custGeom>
            <a:avLst/>
            <a:gdLst/>
            <a:ahLst/>
            <a:cxnLst/>
            <a:rect l="l" t="t" r="r" b="b"/>
            <a:pathLst>
              <a:path w="1712987" h="1392191">
                <a:moveTo>
                  <a:pt x="0" y="0"/>
                </a:moveTo>
                <a:lnTo>
                  <a:pt x="1712987" y="0"/>
                </a:lnTo>
                <a:lnTo>
                  <a:pt x="1712987" y="1392191"/>
                </a:lnTo>
                <a:lnTo>
                  <a:pt x="0" y="139219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3" name="Freeform 3"/>
          <p:cNvSpPr/>
          <p:nvPr/>
        </p:nvSpPr>
        <p:spPr>
          <a:xfrm>
            <a:off x="14154606" y="123234"/>
            <a:ext cx="973313" cy="1341273"/>
          </a:xfrm>
          <a:custGeom>
            <a:avLst/>
            <a:gdLst/>
            <a:ahLst/>
            <a:cxnLst/>
            <a:rect l="l" t="t" r="r" b="b"/>
            <a:pathLst>
              <a:path w="973313" h="1341273">
                <a:moveTo>
                  <a:pt x="0" y="0"/>
                </a:moveTo>
                <a:lnTo>
                  <a:pt x="973313" y="0"/>
                </a:lnTo>
                <a:lnTo>
                  <a:pt x="973313" y="1341273"/>
                </a:lnTo>
                <a:lnTo>
                  <a:pt x="0" y="1341273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4" name="Freeform 4"/>
          <p:cNvSpPr/>
          <p:nvPr/>
        </p:nvSpPr>
        <p:spPr>
          <a:xfrm rot="1155542">
            <a:off x="16016689" y="7484245"/>
            <a:ext cx="3881915" cy="5245832"/>
          </a:xfrm>
          <a:custGeom>
            <a:avLst/>
            <a:gdLst/>
            <a:ahLst/>
            <a:cxnLst/>
            <a:rect l="l" t="t" r="r" b="b"/>
            <a:pathLst>
              <a:path w="3881915" h="5245832">
                <a:moveTo>
                  <a:pt x="0" y="0"/>
                </a:moveTo>
                <a:lnTo>
                  <a:pt x="3881915" y="0"/>
                </a:lnTo>
                <a:lnTo>
                  <a:pt x="3881915" y="5245831"/>
                </a:lnTo>
                <a:lnTo>
                  <a:pt x="0" y="5245831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</p:sp>
      <p:sp>
        <p:nvSpPr>
          <p:cNvPr id="5" name="Freeform 5"/>
          <p:cNvSpPr/>
          <p:nvPr/>
        </p:nvSpPr>
        <p:spPr>
          <a:xfrm>
            <a:off x="3758021" y="0"/>
            <a:ext cx="892393" cy="917628"/>
          </a:xfrm>
          <a:custGeom>
            <a:avLst/>
            <a:gdLst/>
            <a:ahLst/>
            <a:cxnLst/>
            <a:rect l="l" t="t" r="r" b="b"/>
            <a:pathLst>
              <a:path w="892393" h="917628">
                <a:moveTo>
                  <a:pt x="0" y="0"/>
                </a:moveTo>
                <a:lnTo>
                  <a:pt x="892393" y="0"/>
                </a:lnTo>
                <a:lnTo>
                  <a:pt x="892393" y="917628"/>
                </a:lnTo>
                <a:lnTo>
                  <a:pt x="0" y="917628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</p:sp>
      <p:sp>
        <p:nvSpPr>
          <p:cNvPr id="6" name="Freeform 6"/>
          <p:cNvSpPr/>
          <p:nvPr/>
        </p:nvSpPr>
        <p:spPr>
          <a:xfrm>
            <a:off x="64342" y="59610"/>
            <a:ext cx="18604658" cy="10232723"/>
          </a:xfrm>
          <a:custGeom>
            <a:avLst/>
            <a:gdLst/>
            <a:ahLst/>
            <a:cxnLst/>
            <a:rect l="l" t="t" r="r" b="b"/>
            <a:pathLst>
              <a:path w="22682106" h="10232723">
                <a:moveTo>
                  <a:pt x="0" y="0"/>
                </a:moveTo>
                <a:lnTo>
                  <a:pt x="22682106" y="0"/>
                </a:lnTo>
                <a:lnTo>
                  <a:pt x="22682106" y="10232723"/>
                </a:lnTo>
                <a:lnTo>
                  <a:pt x="0" y="10232723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vi-VN" dirty="0"/>
          </a:p>
        </p:txBody>
      </p:sp>
      <p:sp>
        <p:nvSpPr>
          <p:cNvPr id="7" name="Freeform 7"/>
          <p:cNvSpPr/>
          <p:nvPr/>
        </p:nvSpPr>
        <p:spPr>
          <a:xfrm>
            <a:off x="6309630" y="292508"/>
            <a:ext cx="6877041" cy="2980051"/>
          </a:xfrm>
          <a:custGeom>
            <a:avLst/>
            <a:gdLst/>
            <a:ahLst/>
            <a:cxnLst/>
            <a:rect l="l" t="t" r="r" b="b"/>
            <a:pathLst>
              <a:path w="6877041" h="2980051">
                <a:moveTo>
                  <a:pt x="0" y="0"/>
                </a:moveTo>
                <a:lnTo>
                  <a:pt x="6877041" y="0"/>
                </a:lnTo>
                <a:lnTo>
                  <a:pt x="6877041" y="2980051"/>
                </a:lnTo>
                <a:lnTo>
                  <a:pt x="0" y="2980051"/>
                </a:lnTo>
                <a:lnTo>
                  <a:pt x="0" y="0"/>
                </a:lnTo>
                <a:close/>
              </a:path>
            </a:pathLst>
          </a:custGeom>
          <a:blipFill>
            <a:blip r:embed="rId11"/>
            <a:stretch>
              <a:fillRect/>
            </a:stretch>
          </a:blipFill>
        </p:spPr>
      </p:sp>
      <p:sp>
        <p:nvSpPr>
          <p:cNvPr id="8" name="Freeform 8"/>
          <p:cNvSpPr/>
          <p:nvPr/>
        </p:nvSpPr>
        <p:spPr>
          <a:xfrm>
            <a:off x="2086578" y="3281777"/>
            <a:ext cx="5988222" cy="1861723"/>
          </a:xfrm>
          <a:custGeom>
            <a:avLst/>
            <a:gdLst/>
            <a:ahLst/>
            <a:cxnLst/>
            <a:rect l="l" t="t" r="r" b="b"/>
            <a:pathLst>
              <a:path w="5988222" h="1861723">
                <a:moveTo>
                  <a:pt x="0" y="0"/>
                </a:moveTo>
                <a:lnTo>
                  <a:pt x="5988222" y="0"/>
                </a:lnTo>
                <a:lnTo>
                  <a:pt x="5988222" y="1861723"/>
                </a:lnTo>
                <a:lnTo>
                  <a:pt x="0" y="1861723"/>
                </a:lnTo>
                <a:lnTo>
                  <a:pt x="0" y="0"/>
                </a:lnTo>
                <a:close/>
              </a:path>
            </a:pathLst>
          </a:custGeom>
          <a:blipFill>
            <a:blip r:embed="rId12"/>
            <a:stretch>
              <a:fillRect/>
            </a:stretch>
          </a:blipFill>
        </p:spPr>
      </p:sp>
      <p:sp>
        <p:nvSpPr>
          <p:cNvPr id="9" name="Freeform 9"/>
          <p:cNvSpPr/>
          <p:nvPr/>
        </p:nvSpPr>
        <p:spPr>
          <a:xfrm>
            <a:off x="8818158" y="3314249"/>
            <a:ext cx="7187786" cy="1861723"/>
          </a:xfrm>
          <a:custGeom>
            <a:avLst/>
            <a:gdLst/>
            <a:ahLst/>
            <a:cxnLst/>
            <a:rect l="l" t="t" r="r" b="b"/>
            <a:pathLst>
              <a:path w="7187786" h="1861723">
                <a:moveTo>
                  <a:pt x="0" y="0"/>
                </a:moveTo>
                <a:lnTo>
                  <a:pt x="7187785" y="0"/>
                </a:lnTo>
                <a:lnTo>
                  <a:pt x="7187785" y="1861723"/>
                </a:lnTo>
                <a:lnTo>
                  <a:pt x="0" y="1861723"/>
                </a:lnTo>
                <a:lnTo>
                  <a:pt x="0" y="0"/>
                </a:lnTo>
                <a:close/>
              </a:path>
            </a:pathLst>
          </a:custGeom>
          <a:blipFill>
            <a:blip r:embed="rId13"/>
            <a:stretch>
              <a:fillRect/>
            </a:stretch>
          </a:blipFill>
        </p:spPr>
      </p:sp>
      <p:sp>
        <p:nvSpPr>
          <p:cNvPr id="10" name="Freeform 10"/>
          <p:cNvSpPr/>
          <p:nvPr/>
        </p:nvSpPr>
        <p:spPr>
          <a:xfrm>
            <a:off x="5060148" y="5337897"/>
            <a:ext cx="7516020" cy="1681709"/>
          </a:xfrm>
          <a:custGeom>
            <a:avLst/>
            <a:gdLst/>
            <a:ahLst/>
            <a:cxnLst/>
            <a:rect l="l" t="t" r="r" b="b"/>
            <a:pathLst>
              <a:path w="7516020" h="1681709">
                <a:moveTo>
                  <a:pt x="0" y="0"/>
                </a:moveTo>
                <a:lnTo>
                  <a:pt x="7516020" y="0"/>
                </a:lnTo>
                <a:lnTo>
                  <a:pt x="7516020" y="1681709"/>
                </a:lnTo>
                <a:lnTo>
                  <a:pt x="0" y="1681709"/>
                </a:lnTo>
                <a:lnTo>
                  <a:pt x="0" y="0"/>
                </a:lnTo>
                <a:close/>
              </a:path>
            </a:pathLst>
          </a:custGeom>
          <a:blipFill>
            <a:blip r:embed="rId14"/>
            <a:stretch>
              <a:fillRect/>
            </a:stretch>
          </a:blipFill>
        </p:spPr>
      </p:sp>
      <p:sp>
        <p:nvSpPr>
          <p:cNvPr id="11" name="Freeform 11"/>
          <p:cNvSpPr/>
          <p:nvPr/>
        </p:nvSpPr>
        <p:spPr>
          <a:xfrm>
            <a:off x="1803342" y="7686356"/>
            <a:ext cx="11301259" cy="1356151"/>
          </a:xfrm>
          <a:custGeom>
            <a:avLst/>
            <a:gdLst/>
            <a:ahLst/>
            <a:cxnLst/>
            <a:rect l="l" t="t" r="r" b="b"/>
            <a:pathLst>
              <a:path w="11301259" h="1356151">
                <a:moveTo>
                  <a:pt x="0" y="0"/>
                </a:moveTo>
                <a:lnTo>
                  <a:pt x="11301259" y="0"/>
                </a:lnTo>
                <a:lnTo>
                  <a:pt x="11301259" y="1356151"/>
                </a:lnTo>
                <a:lnTo>
                  <a:pt x="0" y="1356151"/>
                </a:lnTo>
                <a:lnTo>
                  <a:pt x="0" y="0"/>
                </a:lnTo>
                <a:close/>
              </a:path>
            </a:pathLst>
          </a:custGeom>
          <a:blipFill>
            <a:blip r:embed="rId15"/>
            <a:stretch>
              <a:fillRect/>
            </a:stretch>
          </a:blipFill>
        </p:spPr>
      </p:sp>
      <p:sp>
        <p:nvSpPr>
          <p:cNvPr id="12" name="Freeform 12"/>
          <p:cNvSpPr/>
          <p:nvPr/>
        </p:nvSpPr>
        <p:spPr>
          <a:xfrm rot="-2506281" flipH="1">
            <a:off x="1220851" y="7198042"/>
            <a:ext cx="442580" cy="1439285"/>
          </a:xfrm>
          <a:custGeom>
            <a:avLst/>
            <a:gdLst/>
            <a:ahLst/>
            <a:cxnLst/>
            <a:rect l="l" t="t" r="r" b="b"/>
            <a:pathLst>
              <a:path w="442580" h="1439285">
                <a:moveTo>
                  <a:pt x="442580" y="0"/>
                </a:moveTo>
                <a:lnTo>
                  <a:pt x="0" y="0"/>
                </a:lnTo>
                <a:lnTo>
                  <a:pt x="0" y="1439286"/>
                </a:lnTo>
                <a:lnTo>
                  <a:pt x="442580" y="1439286"/>
                </a:lnTo>
                <a:lnTo>
                  <a:pt x="442580" y="0"/>
                </a:lnTo>
                <a:close/>
              </a:path>
            </a:pathLst>
          </a:custGeom>
          <a:blipFill>
            <a:blip r:embed="rId16">
              <a:extLst>
                <a:ext uri="{96DAC541-7B7A-43D3-8B79-37D633B846F1}">
                  <asvg:svgBlip xmlns:asvg="http://schemas.microsoft.com/office/drawing/2016/SVG/main" r:embed="rId17"/>
                </a:ext>
              </a:extLst>
            </a:blip>
            <a:stretch>
              <a:fillRect/>
            </a:stretch>
          </a:blipFill>
        </p:spPr>
      </p:sp>
      <p:pic>
        <p:nvPicPr>
          <p:cNvPr id="13" name="Picture 13"/>
          <p:cNvPicPr>
            <a:picLocks noChangeAspect="1"/>
          </p:cNvPicPr>
          <p:nvPr/>
        </p:nvPicPr>
        <p:blipFill>
          <a:blip r:embed="rId18"/>
          <a:srcRect/>
          <a:stretch>
            <a:fillRect/>
          </a:stretch>
        </p:blipFill>
        <p:spPr>
          <a:xfrm>
            <a:off x="16005943" y="7179277"/>
            <a:ext cx="2188439" cy="3053446"/>
          </a:xfrm>
          <a:prstGeom prst="rect">
            <a:avLst/>
          </a:prstGeom>
        </p:spPr>
      </p:pic>
      <p:sp>
        <p:nvSpPr>
          <p:cNvPr id="14" name="Freeform 14"/>
          <p:cNvSpPr/>
          <p:nvPr/>
        </p:nvSpPr>
        <p:spPr>
          <a:xfrm>
            <a:off x="12945464" y="5229589"/>
            <a:ext cx="4154699" cy="2403149"/>
          </a:xfrm>
          <a:custGeom>
            <a:avLst/>
            <a:gdLst/>
            <a:ahLst/>
            <a:cxnLst/>
            <a:rect l="l" t="t" r="r" b="b"/>
            <a:pathLst>
              <a:path w="4154699" h="2403149">
                <a:moveTo>
                  <a:pt x="0" y="0"/>
                </a:moveTo>
                <a:lnTo>
                  <a:pt x="4154699" y="0"/>
                </a:lnTo>
                <a:lnTo>
                  <a:pt x="4154699" y="2403150"/>
                </a:lnTo>
                <a:lnTo>
                  <a:pt x="0" y="2403150"/>
                </a:lnTo>
                <a:lnTo>
                  <a:pt x="0" y="0"/>
                </a:lnTo>
                <a:close/>
              </a:path>
            </a:pathLst>
          </a:custGeom>
          <a:blipFill>
            <a:blip r:embed="rId19">
              <a:extLst>
                <a:ext uri="{96DAC541-7B7A-43D3-8B79-37D633B846F1}">
                  <asvg:svgBlip xmlns:asvg="http://schemas.microsoft.com/office/drawing/2016/SVG/main" r:embed="rId20"/>
                </a:ext>
              </a:extLst>
            </a:blip>
            <a:stretch>
              <a:fillRect/>
            </a:stretch>
          </a:blipFill>
        </p:spPr>
      </p:sp>
      <p:sp>
        <p:nvSpPr>
          <p:cNvPr id="16" name="TextBox 16"/>
          <p:cNvSpPr txBox="1"/>
          <p:nvPr/>
        </p:nvSpPr>
        <p:spPr>
          <a:xfrm rot="21000653">
            <a:off x="-642744" y="1651844"/>
            <a:ext cx="5458642" cy="9887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980"/>
              </a:lnSpc>
              <a:spcBef>
                <a:spcPct val="0"/>
              </a:spcBef>
            </a:pPr>
            <a:r>
              <a:rPr lang="en-US" sz="5700" dirty="0">
                <a:solidFill>
                  <a:schemeClr val="tx2"/>
                </a:solidFill>
                <a:latin typeface="Hussar Bold"/>
                <a:ea typeface="Hussar Bold"/>
                <a:cs typeface="Hussar Bold"/>
                <a:sym typeface="Hussar Bold"/>
              </a:rPr>
              <a:t>a) </a:t>
            </a:r>
            <a:r>
              <a:rPr lang="en-US" sz="5700" dirty="0" err="1">
                <a:solidFill>
                  <a:schemeClr val="tx2"/>
                </a:solidFill>
                <a:latin typeface="Hussar Bold"/>
                <a:ea typeface="Hussar Bold"/>
                <a:cs typeface="Hussar Bold"/>
                <a:sym typeface="Hussar Bold"/>
              </a:rPr>
              <a:t>Tính</a:t>
            </a:r>
            <a:endParaRPr lang="en-US" sz="5700" dirty="0">
              <a:solidFill>
                <a:schemeClr val="tx2"/>
              </a:solidFill>
              <a:latin typeface="Hussar Bold"/>
              <a:ea typeface="Hussar Bold"/>
              <a:cs typeface="Hussar Bold"/>
              <a:sym typeface="Hussar Bold"/>
            </a:endParaRPr>
          </a:p>
        </p:txBody>
      </p:sp>
      <p:sp>
        <p:nvSpPr>
          <p:cNvPr id="17" name="TextBox 17"/>
          <p:cNvSpPr txBox="1"/>
          <p:nvPr/>
        </p:nvSpPr>
        <p:spPr>
          <a:xfrm>
            <a:off x="13330973" y="5346343"/>
            <a:ext cx="3593893" cy="16622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53"/>
              </a:lnSpc>
            </a:pPr>
            <a:r>
              <a:rPr lang="en-US" sz="3181" b="1" dirty="0">
                <a:solidFill>
                  <a:srgbClr val="501616"/>
                </a:solidFill>
                <a:latin typeface="Nunito Sans Bold"/>
                <a:ea typeface="Nunito Sans Bold"/>
                <a:cs typeface="Nunito Sans Bold"/>
                <a:sym typeface="Nunito Sans Bold"/>
              </a:rPr>
              <a:t>Ta </a:t>
            </a:r>
            <a:r>
              <a:rPr lang="en-US" sz="3181" b="1" dirty="0" err="1">
                <a:solidFill>
                  <a:srgbClr val="501616"/>
                </a:solidFill>
                <a:latin typeface="Nunito Sans Bold"/>
                <a:ea typeface="Nunito Sans Bold"/>
                <a:cs typeface="Nunito Sans Bold"/>
                <a:sym typeface="Nunito Sans Bold"/>
              </a:rPr>
              <a:t>còn</a:t>
            </a:r>
            <a:r>
              <a:rPr lang="en-US" sz="3181" b="1" dirty="0">
                <a:solidFill>
                  <a:srgbClr val="501616"/>
                </a:solidFill>
                <a:latin typeface="Nunito Sans Bold"/>
                <a:ea typeface="Nunito Sans Bold"/>
                <a:cs typeface="Nunito Sans Bold"/>
                <a:sym typeface="Nunito Sans Bold"/>
              </a:rPr>
              <a:t> </a:t>
            </a:r>
            <a:r>
              <a:rPr lang="en-US" sz="3181" b="1" dirty="0" err="1">
                <a:solidFill>
                  <a:srgbClr val="501616"/>
                </a:solidFill>
                <a:latin typeface="Nunito Sans Bold"/>
                <a:ea typeface="Nunito Sans Bold"/>
                <a:cs typeface="Nunito Sans Bold"/>
                <a:sym typeface="Nunito Sans Bold"/>
              </a:rPr>
              <a:t>có</a:t>
            </a:r>
            <a:r>
              <a:rPr lang="en-US" sz="3181" b="1" dirty="0">
                <a:solidFill>
                  <a:srgbClr val="501616"/>
                </a:solidFill>
                <a:latin typeface="Nunito Sans Bold"/>
                <a:ea typeface="Nunito Sans Bold"/>
                <a:cs typeface="Nunito Sans Bold"/>
                <a:sym typeface="Nunito Sans Bold"/>
              </a:rPr>
              <a:t>: </a:t>
            </a:r>
            <a:r>
              <a:rPr lang="en-US" sz="3181" b="1" dirty="0" err="1">
                <a:solidFill>
                  <a:srgbClr val="501616"/>
                </a:solidFill>
                <a:latin typeface="Nunito Sans Bold"/>
                <a:ea typeface="Nunito Sans Bold"/>
                <a:cs typeface="Nunito Sans Bold"/>
                <a:sym typeface="Nunito Sans Bold"/>
              </a:rPr>
              <a:t>Số</a:t>
            </a:r>
            <a:r>
              <a:rPr lang="en-US" sz="3181" b="1" dirty="0">
                <a:solidFill>
                  <a:srgbClr val="501616"/>
                </a:solidFill>
                <a:latin typeface="Nunito Sans Bold"/>
                <a:ea typeface="Nunito Sans Bold"/>
                <a:cs typeface="Nunito Sans Bold"/>
                <a:sym typeface="Nunito Sans Bold"/>
              </a:rPr>
              <a:t> </a:t>
            </a:r>
            <a:r>
              <a:rPr lang="en-US" sz="3181" b="1" dirty="0" err="1">
                <a:solidFill>
                  <a:srgbClr val="501616"/>
                </a:solidFill>
                <a:latin typeface="Nunito Sans Bold"/>
                <a:ea typeface="Nunito Sans Bold"/>
                <a:cs typeface="Nunito Sans Bold"/>
                <a:sym typeface="Nunito Sans Bold"/>
              </a:rPr>
              <a:t>nào</a:t>
            </a:r>
            <a:r>
              <a:rPr lang="en-US" sz="3181" b="1" dirty="0">
                <a:solidFill>
                  <a:srgbClr val="501616"/>
                </a:solidFill>
                <a:latin typeface="Nunito Sans Bold"/>
                <a:ea typeface="Nunito Sans Bold"/>
                <a:cs typeface="Nunito Sans Bold"/>
                <a:sym typeface="Nunito Sans Bold"/>
              </a:rPr>
              <a:t> </a:t>
            </a:r>
          </a:p>
          <a:p>
            <a:pPr algn="ctr">
              <a:lnSpc>
                <a:spcPts val="4453"/>
              </a:lnSpc>
              <a:spcBef>
                <a:spcPct val="0"/>
              </a:spcBef>
            </a:pPr>
            <a:r>
              <a:rPr lang="en-US" sz="3181" b="1" dirty="0" err="1">
                <a:solidFill>
                  <a:srgbClr val="501616"/>
                </a:solidFill>
                <a:latin typeface="Nunito Sans Bold"/>
                <a:ea typeface="Nunito Sans Bold"/>
                <a:cs typeface="Nunito Sans Bold"/>
                <a:sym typeface="Nunito Sans Bold"/>
              </a:rPr>
              <a:t>nhân</a:t>
            </a:r>
            <a:r>
              <a:rPr lang="en-US" sz="3181" b="1" dirty="0">
                <a:solidFill>
                  <a:srgbClr val="501616"/>
                </a:solidFill>
                <a:latin typeface="Nunito Sans Bold"/>
                <a:ea typeface="Nunito Sans Bold"/>
                <a:cs typeface="Nunito Sans Bold"/>
                <a:sym typeface="Nunito Sans Bold"/>
              </a:rPr>
              <a:t> </a:t>
            </a:r>
            <a:r>
              <a:rPr lang="en-US" sz="3181" b="1" dirty="0" err="1">
                <a:solidFill>
                  <a:srgbClr val="501616"/>
                </a:solidFill>
                <a:latin typeface="Nunito Sans Bold"/>
                <a:ea typeface="Nunito Sans Bold"/>
                <a:cs typeface="Nunito Sans Bold"/>
                <a:sym typeface="Nunito Sans Bold"/>
              </a:rPr>
              <a:t>với</a:t>
            </a:r>
            <a:r>
              <a:rPr lang="en-US" sz="3181" b="1" dirty="0">
                <a:solidFill>
                  <a:srgbClr val="501616"/>
                </a:solidFill>
                <a:latin typeface="Nunito Sans Bold"/>
                <a:ea typeface="Nunito Sans Bold"/>
                <a:cs typeface="Nunito Sans Bold"/>
                <a:sym typeface="Nunito Sans Bold"/>
              </a:rPr>
              <a:t> 0 </a:t>
            </a:r>
            <a:r>
              <a:rPr lang="en-US" sz="3181" b="1" dirty="0" err="1">
                <a:solidFill>
                  <a:srgbClr val="501616"/>
                </a:solidFill>
                <a:latin typeface="Nunito Sans Bold"/>
                <a:ea typeface="Nunito Sans Bold"/>
                <a:cs typeface="Nunito Sans Bold"/>
                <a:sym typeface="Nunito Sans Bold"/>
              </a:rPr>
              <a:t>cũng</a:t>
            </a:r>
            <a:r>
              <a:rPr lang="en-US" sz="3181" b="1" dirty="0">
                <a:solidFill>
                  <a:srgbClr val="501616"/>
                </a:solidFill>
                <a:latin typeface="Nunito Sans Bold"/>
                <a:ea typeface="Nunito Sans Bold"/>
                <a:cs typeface="Nunito Sans Bold"/>
                <a:sym typeface="Nunito Sans Bold"/>
              </a:rPr>
              <a:t> </a:t>
            </a:r>
            <a:r>
              <a:rPr lang="en-US" sz="3181" b="1" dirty="0" err="1">
                <a:solidFill>
                  <a:srgbClr val="501616"/>
                </a:solidFill>
                <a:latin typeface="Nunito Sans Bold"/>
                <a:ea typeface="Nunito Sans Bold"/>
                <a:cs typeface="Nunito Sans Bold"/>
                <a:sym typeface="Nunito Sans Bold"/>
              </a:rPr>
              <a:t>bằng</a:t>
            </a:r>
            <a:r>
              <a:rPr lang="en-US" sz="3181" b="1" dirty="0">
                <a:solidFill>
                  <a:srgbClr val="501616"/>
                </a:solidFill>
                <a:latin typeface="Nunito Sans Bold"/>
                <a:ea typeface="Nunito Sans Bold"/>
                <a:cs typeface="Nunito Sans Bold"/>
                <a:sym typeface="Nunito Sans Bold"/>
              </a:rPr>
              <a:t> 0</a:t>
            </a:r>
          </a:p>
        </p:txBody>
      </p:sp>
      <p:sp>
        <p:nvSpPr>
          <p:cNvPr id="15" name="TextBox 15"/>
          <p:cNvSpPr txBox="1"/>
          <p:nvPr/>
        </p:nvSpPr>
        <p:spPr>
          <a:xfrm rot="21086543">
            <a:off x="601107" y="-32224"/>
            <a:ext cx="3836198" cy="170854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15325"/>
              </a:lnSpc>
              <a:spcBef>
                <a:spcPct val="0"/>
              </a:spcBef>
            </a:pPr>
            <a:r>
              <a:rPr lang="en-US" sz="8000" dirty="0">
                <a:solidFill>
                  <a:schemeClr val="tx2"/>
                </a:solidFill>
                <a:latin typeface="Lilita One"/>
                <a:ea typeface="Lilita One"/>
                <a:cs typeface="Lilita One"/>
                <a:sym typeface="Lilita One"/>
              </a:rPr>
              <a:t>BÀI 1: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AED0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3666297" y="8963766"/>
            <a:ext cx="1712987" cy="1392191"/>
          </a:xfrm>
          <a:custGeom>
            <a:avLst/>
            <a:gdLst/>
            <a:ahLst/>
            <a:cxnLst/>
            <a:rect l="l" t="t" r="r" b="b"/>
            <a:pathLst>
              <a:path w="1712987" h="1392191">
                <a:moveTo>
                  <a:pt x="0" y="0"/>
                </a:moveTo>
                <a:lnTo>
                  <a:pt x="1712987" y="0"/>
                </a:lnTo>
                <a:lnTo>
                  <a:pt x="1712987" y="1392191"/>
                </a:lnTo>
                <a:lnTo>
                  <a:pt x="0" y="139219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3" name="Freeform 3"/>
          <p:cNvSpPr/>
          <p:nvPr/>
        </p:nvSpPr>
        <p:spPr>
          <a:xfrm>
            <a:off x="14154606" y="123234"/>
            <a:ext cx="973313" cy="1341273"/>
          </a:xfrm>
          <a:custGeom>
            <a:avLst/>
            <a:gdLst/>
            <a:ahLst/>
            <a:cxnLst/>
            <a:rect l="l" t="t" r="r" b="b"/>
            <a:pathLst>
              <a:path w="973313" h="1341273">
                <a:moveTo>
                  <a:pt x="0" y="0"/>
                </a:moveTo>
                <a:lnTo>
                  <a:pt x="973313" y="0"/>
                </a:lnTo>
                <a:lnTo>
                  <a:pt x="973313" y="1341273"/>
                </a:lnTo>
                <a:lnTo>
                  <a:pt x="0" y="1341273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5" name="Freeform 5"/>
          <p:cNvSpPr/>
          <p:nvPr/>
        </p:nvSpPr>
        <p:spPr>
          <a:xfrm>
            <a:off x="3758021" y="0"/>
            <a:ext cx="892393" cy="917628"/>
          </a:xfrm>
          <a:custGeom>
            <a:avLst/>
            <a:gdLst/>
            <a:ahLst/>
            <a:cxnLst/>
            <a:rect l="l" t="t" r="r" b="b"/>
            <a:pathLst>
              <a:path w="892393" h="917628">
                <a:moveTo>
                  <a:pt x="0" y="0"/>
                </a:moveTo>
                <a:lnTo>
                  <a:pt x="892393" y="0"/>
                </a:lnTo>
                <a:lnTo>
                  <a:pt x="892393" y="917628"/>
                </a:lnTo>
                <a:lnTo>
                  <a:pt x="0" y="917628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</p:sp>
      <p:sp>
        <p:nvSpPr>
          <p:cNvPr id="6" name="Freeform 6"/>
          <p:cNvSpPr/>
          <p:nvPr/>
        </p:nvSpPr>
        <p:spPr>
          <a:xfrm>
            <a:off x="-1758" y="-38892"/>
            <a:ext cx="18745200" cy="10364784"/>
          </a:xfrm>
          <a:custGeom>
            <a:avLst/>
            <a:gdLst/>
            <a:ahLst/>
            <a:cxnLst/>
            <a:rect l="l" t="t" r="r" b="b"/>
            <a:pathLst>
              <a:path w="22682106" h="10232723">
                <a:moveTo>
                  <a:pt x="0" y="0"/>
                </a:moveTo>
                <a:lnTo>
                  <a:pt x="22682106" y="0"/>
                </a:lnTo>
                <a:lnTo>
                  <a:pt x="22682106" y="10232723"/>
                </a:lnTo>
                <a:lnTo>
                  <a:pt x="0" y="10232723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</p:sp>
      <p:sp>
        <p:nvSpPr>
          <p:cNvPr id="7" name="Freeform 7"/>
          <p:cNvSpPr/>
          <p:nvPr/>
        </p:nvSpPr>
        <p:spPr>
          <a:xfrm>
            <a:off x="2939776" y="6600389"/>
            <a:ext cx="13921743" cy="2244881"/>
          </a:xfrm>
          <a:custGeom>
            <a:avLst/>
            <a:gdLst/>
            <a:ahLst/>
            <a:cxnLst/>
            <a:rect l="l" t="t" r="r" b="b"/>
            <a:pathLst>
              <a:path w="13921743" h="2244881">
                <a:moveTo>
                  <a:pt x="0" y="0"/>
                </a:moveTo>
                <a:lnTo>
                  <a:pt x="13921743" y="0"/>
                </a:lnTo>
                <a:lnTo>
                  <a:pt x="13921743" y="2244881"/>
                </a:lnTo>
                <a:lnTo>
                  <a:pt x="0" y="2244881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/>
            </a:stretch>
          </a:blipFill>
        </p:spPr>
      </p:sp>
      <p:sp>
        <p:nvSpPr>
          <p:cNvPr id="8" name="TextBox 8"/>
          <p:cNvSpPr txBox="1"/>
          <p:nvPr/>
        </p:nvSpPr>
        <p:spPr>
          <a:xfrm rot="21018758">
            <a:off x="489484" y="-2406"/>
            <a:ext cx="3917486" cy="170854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15325"/>
              </a:lnSpc>
              <a:spcBef>
                <a:spcPct val="0"/>
              </a:spcBef>
            </a:pPr>
            <a:r>
              <a:rPr lang="en-US" sz="8000" dirty="0">
                <a:solidFill>
                  <a:schemeClr val="tx2"/>
                </a:solidFill>
                <a:latin typeface="Lilita One"/>
                <a:ea typeface="Lilita One"/>
                <a:cs typeface="Lilita One"/>
                <a:sym typeface="Lilita One"/>
              </a:rPr>
              <a:t>BÀI 1: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064493" y="636628"/>
            <a:ext cx="5458642" cy="9887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980"/>
              </a:lnSpc>
              <a:spcBef>
                <a:spcPct val="0"/>
              </a:spcBef>
            </a:pPr>
            <a:r>
              <a:rPr lang="en-US" sz="5700" dirty="0">
                <a:solidFill>
                  <a:schemeClr val="tx2"/>
                </a:solidFill>
                <a:latin typeface="Hussar Bold"/>
                <a:ea typeface="Hussar Bold"/>
                <a:cs typeface="Hussar Bold"/>
                <a:sym typeface="Hussar Bold"/>
              </a:rPr>
              <a:t>b) </a:t>
            </a:r>
            <a:r>
              <a:rPr lang="en-US" sz="5700" dirty="0" err="1">
                <a:solidFill>
                  <a:schemeClr val="tx2"/>
                </a:solidFill>
                <a:latin typeface="Hussar Bold"/>
                <a:ea typeface="Hussar Bold"/>
                <a:cs typeface="Hussar Bold"/>
                <a:sym typeface="Hussar Bold"/>
              </a:rPr>
              <a:t>Tính</a:t>
            </a:r>
            <a:r>
              <a:rPr lang="en-US" sz="5700" dirty="0">
                <a:solidFill>
                  <a:schemeClr val="tx2"/>
                </a:solidFill>
                <a:latin typeface="Hussar Bold"/>
                <a:ea typeface="Hussar Bold"/>
                <a:cs typeface="Hussar Bold"/>
                <a:sym typeface="Hussar Bold"/>
              </a:rPr>
              <a:t> </a:t>
            </a:r>
            <a:r>
              <a:rPr lang="en-US" sz="5700" dirty="0" err="1">
                <a:solidFill>
                  <a:schemeClr val="tx2"/>
                </a:solidFill>
                <a:latin typeface="Hussar Bold"/>
                <a:ea typeface="Hussar Bold"/>
                <a:cs typeface="Hussar Bold"/>
                <a:sym typeface="Hussar Bold"/>
              </a:rPr>
              <a:t>nh</a:t>
            </a:r>
            <a:r>
              <a:rPr lang="en-US" sz="5700" b="1" dirty="0" err="1">
                <a:solidFill>
                  <a:schemeClr val="tx2"/>
                </a:solidFill>
                <a:latin typeface="Hussar Bold"/>
                <a:ea typeface="Hussar Bold"/>
                <a:cs typeface="Hussar Bold"/>
                <a:sym typeface="Hussar Bold"/>
              </a:rPr>
              <a:t>ẩ</a:t>
            </a:r>
            <a:r>
              <a:rPr lang="en-US" sz="5700" dirty="0" err="1">
                <a:solidFill>
                  <a:schemeClr val="tx2"/>
                </a:solidFill>
                <a:latin typeface="Hussar Bold"/>
                <a:ea typeface="Hussar Bold"/>
                <a:cs typeface="Hussar Bold"/>
                <a:sym typeface="Hussar Bold"/>
              </a:rPr>
              <a:t>m</a:t>
            </a:r>
            <a:endParaRPr lang="en-US" sz="5700" dirty="0">
              <a:solidFill>
                <a:schemeClr val="tx2"/>
              </a:solidFill>
              <a:latin typeface="Hussar Bold"/>
              <a:ea typeface="Hussar Bold"/>
              <a:cs typeface="Hussar Bold"/>
              <a:sym typeface="Hussar Bold"/>
            </a:endParaRPr>
          </a:p>
        </p:txBody>
      </p:sp>
      <p:sp>
        <p:nvSpPr>
          <p:cNvPr id="10" name="Freeform 10"/>
          <p:cNvSpPr/>
          <p:nvPr/>
        </p:nvSpPr>
        <p:spPr>
          <a:xfrm>
            <a:off x="16466801" y="370393"/>
            <a:ext cx="2303397" cy="2188227"/>
          </a:xfrm>
          <a:custGeom>
            <a:avLst/>
            <a:gdLst/>
            <a:ahLst/>
            <a:cxnLst/>
            <a:rect l="l" t="t" r="r" b="b"/>
            <a:pathLst>
              <a:path w="2303397" h="2188227">
                <a:moveTo>
                  <a:pt x="0" y="0"/>
                </a:moveTo>
                <a:lnTo>
                  <a:pt x="2303397" y="0"/>
                </a:lnTo>
                <a:lnTo>
                  <a:pt x="2303397" y="2188227"/>
                </a:lnTo>
                <a:lnTo>
                  <a:pt x="0" y="2188227"/>
                </a:lnTo>
                <a:lnTo>
                  <a:pt x="0" y="0"/>
                </a:lnTo>
                <a:close/>
              </a:path>
            </a:pathLst>
          </a:custGeom>
          <a:blipFill>
            <a:blip r:embed="rId10"/>
            <a:stretch>
              <a:fillRect/>
            </a:stretch>
          </a:blipFill>
        </p:spPr>
      </p:sp>
      <p:sp>
        <p:nvSpPr>
          <p:cNvPr id="11" name="Freeform 11"/>
          <p:cNvSpPr/>
          <p:nvPr/>
        </p:nvSpPr>
        <p:spPr>
          <a:xfrm>
            <a:off x="0" y="7886700"/>
            <a:ext cx="2545058" cy="3026066"/>
          </a:xfrm>
          <a:custGeom>
            <a:avLst/>
            <a:gdLst/>
            <a:ahLst/>
            <a:cxnLst/>
            <a:rect l="l" t="t" r="r" b="b"/>
            <a:pathLst>
              <a:path w="2261493" h="2505810">
                <a:moveTo>
                  <a:pt x="0" y="0"/>
                </a:moveTo>
                <a:lnTo>
                  <a:pt x="2261493" y="0"/>
                </a:lnTo>
                <a:lnTo>
                  <a:pt x="2261493" y="2505810"/>
                </a:lnTo>
                <a:lnTo>
                  <a:pt x="0" y="2505810"/>
                </a:lnTo>
                <a:lnTo>
                  <a:pt x="0" y="0"/>
                </a:lnTo>
                <a:close/>
              </a:path>
            </a:pathLst>
          </a:custGeom>
          <a:blipFill>
            <a:blip r:embed="rId11"/>
            <a:stretch>
              <a:fillRect/>
            </a:stretch>
          </a:blipFill>
        </p:spPr>
      </p:sp>
      <p:sp>
        <p:nvSpPr>
          <p:cNvPr id="4" name="Freeform 4"/>
          <p:cNvSpPr/>
          <p:nvPr/>
        </p:nvSpPr>
        <p:spPr>
          <a:xfrm rot="1155542">
            <a:off x="17438711" y="8643517"/>
            <a:ext cx="1178268" cy="1364099"/>
          </a:xfrm>
          <a:custGeom>
            <a:avLst/>
            <a:gdLst/>
            <a:ahLst/>
            <a:cxnLst/>
            <a:rect l="l" t="t" r="r" b="b"/>
            <a:pathLst>
              <a:path w="3881915" h="5245832">
                <a:moveTo>
                  <a:pt x="0" y="0"/>
                </a:moveTo>
                <a:lnTo>
                  <a:pt x="3881915" y="0"/>
                </a:lnTo>
                <a:lnTo>
                  <a:pt x="3881915" y="5245831"/>
                </a:lnTo>
                <a:lnTo>
                  <a:pt x="0" y="5245831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DDE4726F-935D-B103-9F4D-278E742E06F8}"/>
              </a:ext>
            </a:extLst>
          </p:cNvPr>
          <p:cNvSpPr txBox="1"/>
          <p:nvPr/>
        </p:nvSpPr>
        <p:spPr>
          <a:xfrm>
            <a:off x="784759" y="2216603"/>
            <a:ext cx="2644241" cy="919401"/>
          </a:xfrm>
          <a:prstGeom prst="roundRect">
            <a:avLst/>
          </a:prstGeom>
          <a:solidFill>
            <a:srgbClr val="FFC000">
              <a:lumMod val="20000"/>
              <a:lumOff val="80000"/>
            </a:srgbClr>
          </a:solidFill>
          <a:ln w="19050" cap="flat" cmpd="sng" algn="ctr">
            <a:solidFill>
              <a:srgbClr val="ED7D31"/>
            </a:solidFill>
            <a:prstDash val="dash"/>
            <a:miter lim="800000"/>
          </a:ln>
          <a:effectLst/>
        </p:spPr>
        <p:txBody>
          <a:bodyPr wrap="square" rtlCol="0">
            <a:sp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800" b="1" i="0" u="none" strike="noStrike" kern="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Nunito Black" pitchFamily="2" charset="0"/>
                <a:ea typeface="Open Sans" panose="020B0606030504020204" pitchFamily="34" charset="0"/>
                <a:cs typeface="Open Sans" panose="020B0606030504020204" pitchFamily="34" charset="0"/>
              </a:rPr>
              <a:t>a) 0 x 6                       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361E4DA8-0596-F6FF-F8A2-36E9A756DD7E}"/>
              </a:ext>
            </a:extLst>
          </p:cNvPr>
          <p:cNvSpPr txBox="1"/>
          <p:nvPr/>
        </p:nvSpPr>
        <p:spPr>
          <a:xfrm>
            <a:off x="6029685" y="2291116"/>
            <a:ext cx="1818915" cy="919401"/>
          </a:xfrm>
          <a:prstGeom prst="roundRect">
            <a:avLst/>
          </a:prstGeom>
          <a:solidFill>
            <a:srgbClr val="FFC000">
              <a:lumMod val="20000"/>
              <a:lumOff val="80000"/>
            </a:srgbClr>
          </a:solidFill>
          <a:ln w="19050" cap="flat" cmpd="sng" algn="ctr">
            <a:solidFill>
              <a:srgbClr val="ED7D31"/>
            </a:solidFill>
            <a:prstDash val="dash"/>
            <a:miter lim="800000"/>
          </a:ln>
          <a:effectLst/>
        </p:spPr>
        <p:txBody>
          <a:bodyPr wrap="square" rtlCol="0">
            <a:sp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800" b="1" i="0" u="none" strike="noStrike" kern="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Nunito Black" pitchFamily="2" charset="0"/>
                <a:ea typeface="Open Sans" panose="020B0606030504020204" pitchFamily="34" charset="0"/>
                <a:cs typeface="Open Sans" panose="020B0606030504020204" pitchFamily="34" charset="0"/>
              </a:rPr>
              <a:t>0 x 7                       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6FC1BA19-EFDC-55B8-B627-D83C9536AFA1}"/>
              </a:ext>
            </a:extLst>
          </p:cNvPr>
          <p:cNvSpPr txBox="1"/>
          <p:nvPr/>
        </p:nvSpPr>
        <p:spPr>
          <a:xfrm>
            <a:off x="10306350" y="2303544"/>
            <a:ext cx="1776182" cy="919401"/>
          </a:xfrm>
          <a:prstGeom prst="roundRect">
            <a:avLst/>
          </a:prstGeom>
          <a:solidFill>
            <a:srgbClr val="FFC000">
              <a:lumMod val="20000"/>
              <a:lumOff val="80000"/>
            </a:srgbClr>
          </a:solidFill>
          <a:ln w="19050" cap="flat" cmpd="sng" algn="ctr">
            <a:solidFill>
              <a:srgbClr val="ED7D31"/>
            </a:solidFill>
            <a:prstDash val="dash"/>
            <a:miter lim="800000"/>
          </a:ln>
          <a:effectLst/>
        </p:spPr>
        <p:txBody>
          <a:bodyPr wrap="square" rtlCol="0">
            <a:sp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800" b="1" i="0" u="none" strike="noStrike" kern="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Nunito Black" pitchFamily="2" charset="0"/>
                <a:ea typeface="Open Sans" panose="020B0606030504020204" pitchFamily="34" charset="0"/>
                <a:cs typeface="Open Sans" panose="020B0606030504020204" pitchFamily="34" charset="0"/>
              </a:rPr>
              <a:t>0 x 8                       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FCFE16FA-F6FD-F5F0-2F84-CDF012F4ECBE}"/>
              </a:ext>
            </a:extLst>
          </p:cNvPr>
          <p:cNvSpPr txBox="1"/>
          <p:nvPr/>
        </p:nvSpPr>
        <p:spPr>
          <a:xfrm>
            <a:off x="14406291" y="2299111"/>
            <a:ext cx="1776182" cy="919401"/>
          </a:xfrm>
          <a:prstGeom prst="roundRect">
            <a:avLst/>
          </a:prstGeom>
          <a:solidFill>
            <a:srgbClr val="FFC000">
              <a:lumMod val="20000"/>
              <a:lumOff val="80000"/>
            </a:srgbClr>
          </a:solidFill>
          <a:ln w="19050" cap="flat" cmpd="sng" algn="ctr">
            <a:solidFill>
              <a:srgbClr val="ED7D31"/>
            </a:solidFill>
            <a:prstDash val="dash"/>
            <a:miter lim="800000"/>
          </a:ln>
          <a:effectLst/>
        </p:spPr>
        <p:txBody>
          <a:bodyPr wrap="square" rtlCol="0">
            <a:sp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800" b="1" i="0" u="none" strike="noStrike" kern="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Nunito Black" pitchFamily="2" charset="0"/>
                <a:ea typeface="Open Sans" panose="020B0606030504020204" pitchFamily="34" charset="0"/>
                <a:cs typeface="Open Sans" panose="020B0606030504020204" pitchFamily="34" charset="0"/>
              </a:rPr>
              <a:t>0 x 9                       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43E634F2-5868-27B6-A27C-A242A6AD19D6}"/>
              </a:ext>
            </a:extLst>
          </p:cNvPr>
          <p:cNvSpPr txBox="1"/>
          <p:nvPr/>
        </p:nvSpPr>
        <p:spPr>
          <a:xfrm>
            <a:off x="856422" y="4387631"/>
            <a:ext cx="2590450" cy="919401"/>
          </a:xfrm>
          <a:prstGeom prst="roundRect">
            <a:avLst/>
          </a:prstGeom>
          <a:solidFill>
            <a:srgbClr val="FFC000">
              <a:lumMod val="20000"/>
              <a:lumOff val="80000"/>
            </a:srgbClr>
          </a:solidFill>
          <a:ln w="19050" cap="flat" cmpd="sng" algn="ctr">
            <a:solidFill>
              <a:srgbClr val="ED7D31"/>
            </a:solidFill>
            <a:prstDash val="dash"/>
            <a:miter lim="800000"/>
          </a:ln>
          <a:effectLst/>
        </p:spPr>
        <p:txBody>
          <a:bodyPr wrap="square" rtlCol="0">
            <a:sp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800" b="1" i="0" u="none" strike="noStrike" kern="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Nunito Black" pitchFamily="2" charset="0"/>
                <a:ea typeface="Open Sans" panose="020B0606030504020204" pitchFamily="34" charset="0"/>
                <a:cs typeface="Open Sans" panose="020B0606030504020204" pitchFamily="34" charset="0"/>
              </a:rPr>
              <a:t>b) 0 : 6                       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0C9EE5B2-8CA8-DA2D-035C-231B57CE5D69}"/>
              </a:ext>
            </a:extLst>
          </p:cNvPr>
          <p:cNvSpPr txBox="1"/>
          <p:nvPr/>
        </p:nvSpPr>
        <p:spPr>
          <a:xfrm>
            <a:off x="6096000" y="4387631"/>
            <a:ext cx="1818915" cy="919401"/>
          </a:xfrm>
          <a:prstGeom prst="roundRect">
            <a:avLst/>
          </a:prstGeom>
          <a:solidFill>
            <a:srgbClr val="FFC000">
              <a:lumMod val="20000"/>
              <a:lumOff val="80000"/>
            </a:srgbClr>
          </a:solidFill>
          <a:ln w="19050" cap="flat" cmpd="sng" algn="ctr">
            <a:solidFill>
              <a:srgbClr val="ED7D31"/>
            </a:solidFill>
            <a:prstDash val="dash"/>
            <a:miter lim="800000"/>
          </a:ln>
          <a:effectLst/>
        </p:spPr>
        <p:txBody>
          <a:bodyPr wrap="square" rtlCol="0">
            <a:sp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800" b="1" i="0" u="none" strike="noStrike" kern="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Nunito Black" pitchFamily="2" charset="0"/>
                <a:ea typeface="Open Sans" panose="020B0606030504020204" pitchFamily="34" charset="0"/>
                <a:cs typeface="Open Sans" panose="020B0606030504020204" pitchFamily="34" charset="0"/>
              </a:rPr>
              <a:t>0 : 7                       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DA54C53A-58BD-07CE-FE2A-4320F9EB09F8}"/>
              </a:ext>
            </a:extLst>
          </p:cNvPr>
          <p:cNvSpPr txBox="1"/>
          <p:nvPr/>
        </p:nvSpPr>
        <p:spPr>
          <a:xfrm>
            <a:off x="10373087" y="4383027"/>
            <a:ext cx="1630348" cy="919401"/>
          </a:xfrm>
          <a:prstGeom prst="roundRect">
            <a:avLst/>
          </a:prstGeom>
          <a:solidFill>
            <a:srgbClr val="FFC000">
              <a:lumMod val="20000"/>
              <a:lumOff val="80000"/>
            </a:srgbClr>
          </a:solidFill>
          <a:ln w="19050" cap="flat" cmpd="sng" algn="ctr">
            <a:solidFill>
              <a:srgbClr val="ED7D31"/>
            </a:solidFill>
            <a:prstDash val="dash"/>
            <a:miter lim="800000"/>
          </a:ln>
          <a:effectLst/>
        </p:spPr>
        <p:txBody>
          <a:bodyPr wrap="square" rtlCol="0">
            <a:sp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800" b="1" i="0" u="none" strike="noStrike" kern="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Nunito Black" pitchFamily="2" charset="0"/>
                <a:ea typeface="Open Sans" panose="020B0606030504020204" pitchFamily="34" charset="0"/>
                <a:cs typeface="Open Sans" panose="020B0606030504020204" pitchFamily="34" charset="0"/>
              </a:rPr>
              <a:t>0 : 8                       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1C915F17-65A3-EB59-A84D-8AEE2AED3CDE}"/>
              </a:ext>
            </a:extLst>
          </p:cNvPr>
          <p:cNvSpPr txBox="1"/>
          <p:nvPr/>
        </p:nvSpPr>
        <p:spPr>
          <a:xfrm>
            <a:off x="14396550" y="4353084"/>
            <a:ext cx="1776182" cy="919401"/>
          </a:xfrm>
          <a:prstGeom prst="roundRect">
            <a:avLst/>
          </a:prstGeom>
          <a:solidFill>
            <a:srgbClr val="FFC000">
              <a:lumMod val="20000"/>
              <a:lumOff val="80000"/>
            </a:srgbClr>
          </a:solidFill>
          <a:ln w="19050" cap="flat" cmpd="sng" algn="ctr">
            <a:solidFill>
              <a:srgbClr val="ED7D31"/>
            </a:solidFill>
            <a:prstDash val="dash"/>
            <a:miter lim="800000"/>
          </a:ln>
          <a:effectLst/>
        </p:spPr>
        <p:txBody>
          <a:bodyPr wrap="square" rtlCol="0">
            <a:sp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4800" b="1" kern="0" dirty="0">
                <a:solidFill>
                  <a:srgbClr val="C00000"/>
                </a:solidFill>
                <a:latin typeface="Nunito Black" pitchFamily="2" charset="0"/>
                <a:ea typeface="Open Sans" panose="020B0606030504020204" pitchFamily="34" charset="0"/>
                <a:cs typeface="Open Sans" panose="020B0606030504020204" pitchFamily="34" charset="0"/>
              </a:rPr>
              <a:t>0 : 9</a:t>
            </a:r>
            <a:r>
              <a:rPr kumimoji="0" lang="en-US" sz="4800" b="1" i="0" u="none" strike="noStrike" kern="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Nunito Black" pitchFamily="2" charset="0"/>
                <a:ea typeface="Open Sans" panose="020B0606030504020204" pitchFamily="34" charset="0"/>
                <a:cs typeface="Open Sans" panose="020B0606030504020204" pitchFamily="34" charset="0"/>
              </a:rPr>
              <a:t>                       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95729757-FE7F-5094-C69A-4207663A73B9}"/>
              </a:ext>
            </a:extLst>
          </p:cNvPr>
          <p:cNvSpPr txBox="1"/>
          <p:nvPr/>
        </p:nvSpPr>
        <p:spPr>
          <a:xfrm>
            <a:off x="3667399" y="2261988"/>
            <a:ext cx="1510496" cy="919401"/>
          </a:xfrm>
          <a:prstGeom prst="roundRect">
            <a:avLst/>
          </a:prstGeom>
          <a:solidFill>
            <a:srgbClr val="FFC000"/>
          </a:solidFill>
          <a:ln w="12700" cap="flat" cmpd="sng" algn="ctr">
            <a:noFill/>
            <a:prstDash val="solid"/>
            <a:miter lim="800000"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>
            <a:sp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800" b="1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Nunito Black" pitchFamily="2" charset="0"/>
                <a:ea typeface="+mn-ea"/>
                <a:cs typeface="Times New Roman" panose="02020603050405020304" pitchFamily="18" charset="0"/>
              </a:rPr>
              <a:t>= 0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4D53435A-CC7E-ED81-AC74-DE0AC4453165}"/>
              </a:ext>
            </a:extLst>
          </p:cNvPr>
          <p:cNvSpPr txBox="1"/>
          <p:nvPr/>
        </p:nvSpPr>
        <p:spPr>
          <a:xfrm>
            <a:off x="8034470" y="2275702"/>
            <a:ext cx="1527695" cy="919401"/>
          </a:xfrm>
          <a:prstGeom prst="roundRect">
            <a:avLst/>
          </a:prstGeom>
          <a:solidFill>
            <a:srgbClr val="00B050"/>
          </a:solidFill>
          <a:ln w="12700" cap="flat" cmpd="sng" algn="ctr">
            <a:noFill/>
            <a:prstDash val="solid"/>
            <a:miter lim="800000"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>
            <a:sp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8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Nunito Black" pitchFamily="2" charset="0"/>
                <a:ea typeface="+mn-ea"/>
                <a:cs typeface="Times New Roman" panose="02020603050405020304" pitchFamily="18" charset="0"/>
              </a:rPr>
              <a:t>= 0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3528B636-CC4C-D259-8A82-38564A14C73F}"/>
              </a:ext>
            </a:extLst>
          </p:cNvPr>
          <p:cNvSpPr txBox="1"/>
          <p:nvPr/>
        </p:nvSpPr>
        <p:spPr>
          <a:xfrm>
            <a:off x="12222747" y="2291116"/>
            <a:ext cx="1506342" cy="919401"/>
          </a:xfrm>
          <a:prstGeom prst="roundRect">
            <a:avLst/>
          </a:prstGeom>
          <a:solidFill>
            <a:srgbClr val="FFC000"/>
          </a:solidFill>
          <a:ln w="12700" cap="flat" cmpd="sng" algn="ctr">
            <a:noFill/>
            <a:prstDash val="solid"/>
            <a:miter lim="800000"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>
            <a:sp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800" b="1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Nunito Black" pitchFamily="2" charset="0"/>
                <a:ea typeface="+mn-ea"/>
                <a:cs typeface="Times New Roman" panose="02020603050405020304" pitchFamily="18" charset="0"/>
              </a:rPr>
              <a:t>= 0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DE9E9674-C965-0127-094F-AB1673B76B8B}"/>
              </a:ext>
            </a:extLst>
          </p:cNvPr>
          <p:cNvSpPr txBox="1"/>
          <p:nvPr/>
        </p:nvSpPr>
        <p:spPr>
          <a:xfrm>
            <a:off x="16306362" y="2299111"/>
            <a:ext cx="1506343" cy="919401"/>
          </a:xfrm>
          <a:prstGeom prst="roundRect">
            <a:avLst/>
          </a:prstGeom>
          <a:solidFill>
            <a:srgbClr val="00B050"/>
          </a:solidFill>
          <a:ln w="12700" cap="flat" cmpd="sng" algn="ctr">
            <a:noFill/>
            <a:prstDash val="solid"/>
            <a:miter lim="800000"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>
            <a:sp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8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Nunito Black" pitchFamily="2" charset="0"/>
                <a:ea typeface="+mn-ea"/>
                <a:cs typeface="Times New Roman" panose="02020603050405020304" pitchFamily="18" charset="0"/>
              </a:rPr>
              <a:t>= 0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0EB7D0C1-B5D7-A014-A6E6-C62BB84BDE9D}"/>
              </a:ext>
            </a:extLst>
          </p:cNvPr>
          <p:cNvSpPr txBox="1"/>
          <p:nvPr/>
        </p:nvSpPr>
        <p:spPr>
          <a:xfrm>
            <a:off x="3656772" y="4387631"/>
            <a:ext cx="1510037" cy="919401"/>
          </a:xfrm>
          <a:prstGeom prst="roundRect">
            <a:avLst/>
          </a:prstGeom>
          <a:solidFill>
            <a:srgbClr val="00B050"/>
          </a:solidFill>
          <a:ln w="12700" cap="flat" cmpd="sng" algn="ctr">
            <a:noFill/>
            <a:prstDash val="solid"/>
            <a:miter lim="800000"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>
            <a:sp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8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Nunito Black" pitchFamily="2" charset="0"/>
                <a:ea typeface="+mn-ea"/>
                <a:cs typeface="Times New Roman" panose="02020603050405020304" pitchFamily="18" charset="0"/>
              </a:rPr>
              <a:t>= 0</a:t>
            </a: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D3F89838-04A4-DB34-C9BC-F54C533D7B1E}"/>
              </a:ext>
            </a:extLst>
          </p:cNvPr>
          <p:cNvSpPr txBox="1"/>
          <p:nvPr/>
        </p:nvSpPr>
        <p:spPr>
          <a:xfrm>
            <a:off x="8019253" y="4312422"/>
            <a:ext cx="1527694" cy="919401"/>
          </a:xfrm>
          <a:prstGeom prst="roundRect">
            <a:avLst/>
          </a:prstGeom>
          <a:solidFill>
            <a:srgbClr val="FFC000"/>
          </a:solidFill>
          <a:ln w="12700" cap="flat" cmpd="sng" algn="ctr">
            <a:noFill/>
            <a:prstDash val="solid"/>
            <a:miter lim="800000"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>
            <a:sp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800" b="1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Nunito Black" pitchFamily="2" charset="0"/>
                <a:ea typeface="+mn-ea"/>
                <a:cs typeface="Times New Roman" panose="02020603050405020304" pitchFamily="18" charset="0"/>
              </a:rPr>
              <a:t>= 0</a:t>
            </a: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88F768E3-16C4-EC23-9A27-9E82F0CA1A78}"/>
              </a:ext>
            </a:extLst>
          </p:cNvPr>
          <p:cNvSpPr txBox="1"/>
          <p:nvPr/>
        </p:nvSpPr>
        <p:spPr>
          <a:xfrm>
            <a:off x="12222747" y="4305300"/>
            <a:ext cx="1506342" cy="919401"/>
          </a:xfrm>
          <a:prstGeom prst="roundRect">
            <a:avLst/>
          </a:prstGeom>
          <a:solidFill>
            <a:srgbClr val="00B050"/>
          </a:solidFill>
          <a:ln w="12700" cap="flat" cmpd="sng" algn="ctr">
            <a:noFill/>
            <a:prstDash val="solid"/>
            <a:miter lim="800000"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>
            <a:sp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8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Nunito Black" pitchFamily="2" charset="0"/>
                <a:ea typeface="+mn-ea"/>
                <a:cs typeface="Times New Roman" panose="02020603050405020304" pitchFamily="18" charset="0"/>
              </a:rPr>
              <a:t>= 0</a:t>
            </a: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B8E7982F-7A70-747E-1509-621B3EB99509}"/>
              </a:ext>
            </a:extLst>
          </p:cNvPr>
          <p:cNvSpPr txBox="1"/>
          <p:nvPr/>
        </p:nvSpPr>
        <p:spPr>
          <a:xfrm>
            <a:off x="16381076" y="4353084"/>
            <a:ext cx="1433728" cy="919401"/>
          </a:xfrm>
          <a:prstGeom prst="roundRect">
            <a:avLst/>
          </a:prstGeom>
          <a:solidFill>
            <a:srgbClr val="FFC000"/>
          </a:solidFill>
          <a:ln w="12700" cap="flat" cmpd="sng" algn="ctr">
            <a:noFill/>
            <a:prstDash val="solid"/>
            <a:miter lim="800000"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>
            <a:sp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800" b="1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Nunito Black" pitchFamily="2" charset="0"/>
                <a:ea typeface="+mn-ea"/>
                <a:cs typeface="Times New Roman" panose="02020603050405020304" pitchFamily="18" charset="0"/>
              </a:rPr>
              <a:t>= 0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2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7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2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7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2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AED0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3837291" y="8523163"/>
            <a:ext cx="1712987" cy="1392191"/>
          </a:xfrm>
          <a:custGeom>
            <a:avLst/>
            <a:gdLst/>
            <a:ahLst/>
            <a:cxnLst/>
            <a:rect l="l" t="t" r="r" b="b"/>
            <a:pathLst>
              <a:path w="1712987" h="1392191">
                <a:moveTo>
                  <a:pt x="0" y="0"/>
                </a:moveTo>
                <a:lnTo>
                  <a:pt x="1712987" y="0"/>
                </a:lnTo>
                <a:lnTo>
                  <a:pt x="1712987" y="1392191"/>
                </a:lnTo>
                <a:lnTo>
                  <a:pt x="0" y="139219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3" name="Freeform 3"/>
          <p:cNvSpPr/>
          <p:nvPr/>
        </p:nvSpPr>
        <p:spPr>
          <a:xfrm>
            <a:off x="14154606" y="123234"/>
            <a:ext cx="973313" cy="1341273"/>
          </a:xfrm>
          <a:custGeom>
            <a:avLst/>
            <a:gdLst/>
            <a:ahLst/>
            <a:cxnLst/>
            <a:rect l="l" t="t" r="r" b="b"/>
            <a:pathLst>
              <a:path w="973313" h="1341273">
                <a:moveTo>
                  <a:pt x="0" y="0"/>
                </a:moveTo>
                <a:lnTo>
                  <a:pt x="973313" y="0"/>
                </a:lnTo>
                <a:lnTo>
                  <a:pt x="973313" y="1341273"/>
                </a:lnTo>
                <a:lnTo>
                  <a:pt x="0" y="1341273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4" name="Freeform 4"/>
          <p:cNvSpPr/>
          <p:nvPr/>
        </p:nvSpPr>
        <p:spPr>
          <a:xfrm rot="1155542">
            <a:off x="16570354" y="6563309"/>
            <a:ext cx="3144169" cy="4539394"/>
          </a:xfrm>
          <a:custGeom>
            <a:avLst/>
            <a:gdLst/>
            <a:ahLst/>
            <a:cxnLst/>
            <a:rect l="l" t="t" r="r" b="b"/>
            <a:pathLst>
              <a:path w="3881915" h="5245832">
                <a:moveTo>
                  <a:pt x="0" y="0"/>
                </a:moveTo>
                <a:lnTo>
                  <a:pt x="3881915" y="0"/>
                </a:lnTo>
                <a:lnTo>
                  <a:pt x="3881915" y="5245831"/>
                </a:lnTo>
                <a:lnTo>
                  <a:pt x="0" y="5245831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</p:sp>
      <p:sp>
        <p:nvSpPr>
          <p:cNvPr id="5" name="Freeform 5"/>
          <p:cNvSpPr/>
          <p:nvPr/>
        </p:nvSpPr>
        <p:spPr>
          <a:xfrm>
            <a:off x="3758021" y="0"/>
            <a:ext cx="892393" cy="917628"/>
          </a:xfrm>
          <a:custGeom>
            <a:avLst/>
            <a:gdLst/>
            <a:ahLst/>
            <a:cxnLst/>
            <a:rect l="l" t="t" r="r" b="b"/>
            <a:pathLst>
              <a:path w="892393" h="917628">
                <a:moveTo>
                  <a:pt x="0" y="0"/>
                </a:moveTo>
                <a:lnTo>
                  <a:pt x="892393" y="0"/>
                </a:lnTo>
                <a:lnTo>
                  <a:pt x="892393" y="917628"/>
                </a:lnTo>
                <a:lnTo>
                  <a:pt x="0" y="917628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</p:sp>
      <p:sp>
        <p:nvSpPr>
          <p:cNvPr id="6" name="Freeform 6"/>
          <p:cNvSpPr/>
          <p:nvPr/>
        </p:nvSpPr>
        <p:spPr>
          <a:xfrm>
            <a:off x="91117" y="-57527"/>
            <a:ext cx="18805624" cy="10402054"/>
          </a:xfrm>
          <a:custGeom>
            <a:avLst/>
            <a:gdLst/>
            <a:ahLst/>
            <a:cxnLst/>
            <a:rect l="l" t="t" r="r" b="b"/>
            <a:pathLst>
              <a:path w="22682106" h="10232723">
                <a:moveTo>
                  <a:pt x="0" y="0"/>
                </a:moveTo>
                <a:lnTo>
                  <a:pt x="22682106" y="0"/>
                </a:lnTo>
                <a:lnTo>
                  <a:pt x="22682106" y="10232723"/>
                </a:lnTo>
                <a:lnTo>
                  <a:pt x="0" y="10232723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</p:sp>
      <p:sp>
        <p:nvSpPr>
          <p:cNvPr id="7" name="TextBox 7"/>
          <p:cNvSpPr txBox="1"/>
          <p:nvPr/>
        </p:nvSpPr>
        <p:spPr>
          <a:xfrm rot="-918978">
            <a:off x="659540" y="7591"/>
            <a:ext cx="3804359" cy="179574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5325"/>
              </a:lnSpc>
              <a:spcBef>
                <a:spcPct val="0"/>
              </a:spcBef>
            </a:pPr>
            <a:r>
              <a:rPr lang="en-US" sz="8800" dirty="0">
                <a:solidFill>
                  <a:schemeClr val="tx2"/>
                </a:solidFill>
                <a:latin typeface="Lilita One"/>
                <a:ea typeface="Lilita One"/>
                <a:cs typeface="Lilita One"/>
                <a:sym typeface="Lilita One"/>
              </a:rPr>
              <a:t>BÀI 2: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204218" y="833786"/>
            <a:ext cx="15934147" cy="49757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241"/>
              </a:lnSpc>
            </a:pPr>
            <a:r>
              <a:rPr lang="en-US" sz="5402" b="1" spc="-324" dirty="0">
                <a:solidFill>
                  <a:srgbClr val="102F76"/>
                </a:solidFill>
                <a:latin typeface="Larken Heavy Italics"/>
                <a:ea typeface="Larken Heavy Italics"/>
                <a:cs typeface="Larken Heavy Italics"/>
                <a:sym typeface="Larken Heavy Italics"/>
              </a:rPr>
              <a:t>Hai </a:t>
            </a:r>
            <a:r>
              <a:rPr lang="en-US" sz="5402" b="1" spc="-324" dirty="0" err="1">
                <a:solidFill>
                  <a:srgbClr val="102F76"/>
                </a:solidFill>
                <a:latin typeface="Larken Heavy Italics"/>
                <a:ea typeface="Larken Heavy Italics"/>
                <a:cs typeface="Larken Heavy Italics"/>
                <a:sym typeface="Larken Heavy Italics"/>
              </a:rPr>
              <a:t>phép</a:t>
            </a:r>
            <a:r>
              <a:rPr lang="en-US" sz="5402" b="1" spc="-324" dirty="0">
                <a:solidFill>
                  <a:srgbClr val="102F76"/>
                </a:solidFill>
                <a:latin typeface="Larken Heavy Italics"/>
                <a:ea typeface="Larken Heavy Italics"/>
                <a:cs typeface="Larken Heavy Italics"/>
                <a:sym typeface="Larken Heavy Italics"/>
              </a:rPr>
              <a:t> </a:t>
            </a:r>
            <a:r>
              <a:rPr lang="en-US" sz="5402" b="1" spc="-324" dirty="0" err="1">
                <a:solidFill>
                  <a:srgbClr val="102F76"/>
                </a:solidFill>
                <a:latin typeface="Larken Heavy Italics"/>
                <a:ea typeface="Larken Heavy Italics"/>
                <a:cs typeface="Larken Heavy Italics"/>
                <a:sym typeface="Larken Heavy Italics"/>
              </a:rPr>
              <a:t>tính</a:t>
            </a:r>
            <a:r>
              <a:rPr lang="en-US" sz="5402" b="1" spc="-324" dirty="0">
                <a:solidFill>
                  <a:srgbClr val="102F76"/>
                </a:solidFill>
                <a:latin typeface="Larken Heavy Italics"/>
                <a:ea typeface="Larken Heavy Italics"/>
                <a:cs typeface="Larken Heavy Italics"/>
                <a:sym typeface="Larken Heavy Italics"/>
              </a:rPr>
              <a:t> </a:t>
            </a:r>
            <a:r>
              <a:rPr lang="en-US" sz="5402" b="1" spc="-324" dirty="0" err="1">
                <a:solidFill>
                  <a:srgbClr val="102F76"/>
                </a:solidFill>
                <a:latin typeface="Larken Heavy Italics"/>
                <a:ea typeface="Larken Heavy Italics"/>
                <a:cs typeface="Larken Heavy Italics"/>
                <a:sym typeface="Larken Heavy Italics"/>
              </a:rPr>
              <a:t>nào</a:t>
            </a:r>
            <a:r>
              <a:rPr lang="en-US" sz="5402" b="1" spc="-324" dirty="0">
                <a:solidFill>
                  <a:srgbClr val="102F76"/>
                </a:solidFill>
                <a:latin typeface="Larken Heavy Italics"/>
                <a:ea typeface="Larken Heavy Italics"/>
                <a:cs typeface="Larken Heavy Italics"/>
                <a:sym typeface="Larken Heavy Italics"/>
              </a:rPr>
              <a:t> </a:t>
            </a:r>
            <a:r>
              <a:rPr lang="en-US" sz="5402" b="1" spc="-324" dirty="0" err="1">
                <a:solidFill>
                  <a:srgbClr val="102F76"/>
                </a:solidFill>
                <a:latin typeface="Larken Heavy Italics"/>
                <a:ea typeface="Larken Heavy Italics"/>
                <a:cs typeface="Larken Heavy Italics"/>
                <a:sym typeface="Larken Heavy Italics"/>
              </a:rPr>
              <a:t>dưới</a:t>
            </a:r>
            <a:r>
              <a:rPr lang="en-US" sz="5402" b="1" spc="-324" dirty="0">
                <a:solidFill>
                  <a:srgbClr val="102F76"/>
                </a:solidFill>
                <a:latin typeface="Larken Heavy Italics"/>
                <a:ea typeface="Larken Heavy Italics"/>
                <a:cs typeface="Larken Heavy Italics"/>
                <a:sym typeface="Larken Heavy Italics"/>
              </a:rPr>
              <a:t> </a:t>
            </a:r>
            <a:r>
              <a:rPr lang="en-US" sz="5402" b="1" spc="-324" dirty="0" err="1">
                <a:solidFill>
                  <a:srgbClr val="102F76"/>
                </a:solidFill>
                <a:latin typeface="Larken Heavy Italics"/>
                <a:ea typeface="Larken Heavy Italics"/>
                <a:cs typeface="Larken Heavy Italics"/>
                <a:sym typeface="Larken Heavy Italics"/>
              </a:rPr>
              <a:t>đây</a:t>
            </a:r>
            <a:r>
              <a:rPr lang="en-US" sz="5402" b="1" spc="-324" dirty="0">
                <a:solidFill>
                  <a:srgbClr val="102F76"/>
                </a:solidFill>
                <a:latin typeface="Larken Heavy Italics"/>
                <a:ea typeface="Larken Heavy Italics"/>
                <a:cs typeface="Larken Heavy Italics"/>
                <a:sym typeface="Larken Heavy Italics"/>
              </a:rPr>
              <a:t> </a:t>
            </a:r>
            <a:r>
              <a:rPr lang="en-US" sz="5402" b="1" spc="-324" dirty="0" err="1">
                <a:solidFill>
                  <a:srgbClr val="102F76"/>
                </a:solidFill>
                <a:latin typeface="Larken Heavy Italics"/>
                <a:ea typeface="Larken Heavy Italics"/>
                <a:cs typeface="Larken Heavy Italics"/>
                <a:sym typeface="Larken Heavy Italics"/>
              </a:rPr>
              <a:t>có</a:t>
            </a:r>
            <a:r>
              <a:rPr lang="en-US" sz="5402" b="1" spc="-324" dirty="0">
                <a:solidFill>
                  <a:srgbClr val="102F76"/>
                </a:solidFill>
                <a:latin typeface="Larken Heavy Italics"/>
                <a:ea typeface="Larken Heavy Italics"/>
                <a:cs typeface="Larken Heavy Italics"/>
                <a:sym typeface="Larken Heavy Italics"/>
              </a:rPr>
              <a:t> </a:t>
            </a:r>
            <a:r>
              <a:rPr lang="en-US" sz="5402" b="1" spc="-324" dirty="0" err="1">
                <a:solidFill>
                  <a:srgbClr val="102F76"/>
                </a:solidFill>
                <a:latin typeface="Larken Heavy Italics"/>
                <a:ea typeface="Larken Heavy Italics"/>
                <a:cs typeface="Larken Heavy Italics"/>
                <a:sym typeface="Larken Heavy Italics"/>
              </a:rPr>
              <a:t>cùng</a:t>
            </a:r>
            <a:r>
              <a:rPr lang="en-US" sz="5402" b="1" spc="-324" dirty="0">
                <a:solidFill>
                  <a:srgbClr val="102F76"/>
                </a:solidFill>
                <a:latin typeface="Larken Heavy Italics"/>
                <a:ea typeface="Larken Heavy Italics"/>
                <a:cs typeface="Larken Heavy Italics"/>
                <a:sym typeface="Larken Heavy Italics"/>
              </a:rPr>
              <a:t> </a:t>
            </a:r>
            <a:r>
              <a:rPr lang="en-US" sz="5402" b="1" spc="-324" dirty="0" err="1">
                <a:solidFill>
                  <a:srgbClr val="102F76"/>
                </a:solidFill>
                <a:latin typeface="Larken Heavy Italics"/>
                <a:ea typeface="Larken Heavy Italics"/>
                <a:cs typeface="Larken Heavy Italics"/>
                <a:sym typeface="Larken Heavy Italics"/>
              </a:rPr>
              <a:t>kết</a:t>
            </a:r>
            <a:r>
              <a:rPr lang="en-US" sz="5402" b="1" spc="-324" dirty="0">
                <a:solidFill>
                  <a:srgbClr val="102F76"/>
                </a:solidFill>
                <a:latin typeface="Larken Heavy Italics"/>
                <a:ea typeface="Larken Heavy Italics"/>
                <a:cs typeface="Larken Heavy Italics"/>
                <a:sym typeface="Larken Heavy Italics"/>
              </a:rPr>
              <a:t> </a:t>
            </a:r>
            <a:r>
              <a:rPr lang="en-US" sz="5402" b="1" spc="-324" dirty="0" err="1">
                <a:solidFill>
                  <a:srgbClr val="102F76"/>
                </a:solidFill>
                <a:latin typeface="Larken Heavy Italics"/>
                <a:ea typeface="Larken Heavy Italics"/>
                <a:cs typeface="Larken Heavy Italics"/>
                <a:sym typeface="Larken Heavy Italics"/>
              </a:rPr>
              <a:t>quả</a:t>
            </a:r>
            <a:endParaRPr lang="en-US" sz="5402" b="1" spc="-324" dirty="0">
              <a:solidFill>
                <a:srgbClr val="102F76"/>
              </a:solidFill>
              <a:latin typeface="Larken Heavy Italics"/>
              <a:ea typeface="Larken Heavy Italics"/>
              <a:cs typeface="Larken Heavy Italics"/>
              <a:sym typeface="Larken Heavy Italics"/>
            </a:endParaRPr>
          </a:p>
        </p:txBody>
      </p:sp>
      <p:sp>
        <p:nvSpPr>
          <p:cNvPr id="13" name="Freeform 13"/>
          <p:cNvSpPr/>
          <p:nvPr/>
        </p:nvSpPr>
        <p:spPr>
          <a:xfrm>
            <a:off x="1215573" y="6862007"/>
            <a:ext cx="2837991" cy="1411901"/>
          </a:xfrm>
          <a:custGeom>
            <a:avLst/>
            <a:gdLst/>
            <a:ahLst/>
            <a:cxnLst/>
            <a:rect l="l" t="t" r="r" b="b"/>
            <a:pathLst>
              <a:path w="2837991" h="1411901">
                <a:moveTo>
                  <a:pt x="0" y="0"/>
                </a:moveTo>
                <a:lnTo>
                  <a:pt x="2837991" y="0"/>
                </a:lnTo>
                <a:lnTo>
                  <a:pt x="2837991" y="1411901"/>
                </a:lnTo>
                <a:lnTo>
                  <a:pt x="0" y="1411901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alphaModFix amt="86000"/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</p:sp>
      <p:sp>
        <p:nvSpPr>
          <p:cNvPr id="14" name="Freeform 14"/>
          <p:cNvSpPr/>
          <p:nvPr/>
        </p:nvSpPr>
        <p:spPr>
          <a:xfrm>
            <a:off x="5643075" y="7544456"/>
            <a:ext cx="2837991" cy="1411901"/>
          </a:xfrm>
          <a:custGeom>
            <a:avLst/>
            <a:gdLst/>
            <a:ahLst/>
            <a:cxnLst/>
            <a:rect l="l" t="t" r="r" b="b"/>
            <a:pathLst>
              <a:path w="2837991" h="1411901">
                <a:moveTo>
                  <a:pt x="0" y="0"/>
                </a:moveTo>
                <a:lnTo>
                  <a:pt x="2837991" y="0"/>
                </a:lnTo>
                <a:lnTo>
                  <a:pt x="2837991" y="1411901"/>
                </a:lnTo>
                <a:lnTo>
                  <a:pt x="0" y="1411901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alphaModFix amt="86000"/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</p:sp>
      <p:sp>
        <p:nvSpPr>
          <p:cNvPr id="15" name="Freeform 15"/>
          <p:cNvSpPr/>
          <p:nvPr/>
        </p:nvSpPr>
        <p:spPr>
          <a:xfrm>
            <a:off x="10148924" y="6681218"/>
            <a:ext cx="2837991" cy="1411901"/>
          </a:xfrm>
          <a:custGeom>
            <a:avLst/>
            <a:gdLst/>
            <a:ahLst/>
            <a:cxnLst/>
            <a:rect l="l" t="t" r="r" b="b"/>
            <a:pathLst>
              <a:path w="2837991" h="1411901">
                <a:moveTo>
                  <a:pt x="0" y="0"/>
                </a:moveTo>
                <a:lnTo>
                  <a:pt x="2837992" y="0"/>
                </a:lnTo>
                <a:lnTo>
                  <a:pt x="2837992" y="1411900"/>
                </a:lnTo>
                <a:lnTo>
                  <a:pt x="0" y="1411900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alphaModFix amt="86000"/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</p:sp>
      <p:sp>
        <p:nvSpPr>
          <p:cNvPr id="16" name="Freeform 16"/>
          <p:cNvSpPr/>
          <p:nvPr/>
        </p:nvSpPr>
        <p:spPr>
          <a:xfrm>
            <a:off x="14325600" y="7600710"/>
            <a:ext cx="2837991" cy="1411901"/>
          </a:xfrm>
          <a:custGeom>
            <a:avLst/>
            <a:gdLst/>
            <a:ahLst/>
            <a:cxnLst/>
            <a:rect l="l" t="t" r="r" b="b"/>
            <a:pathLst>
              <a:path w="2837991" h="1411901">
                <a:moveTo>
                  <a:pt x="0" y="0"/>
                </a:moveTo>
                <a:lnTo>
                  <a:pt x="2837991" y="0"/>
                </a:lnTo>
                <a:lnTo>
                  <a:pt x="2837991" y="1411901"/>
                </a:lnTo>
                <a:lnTo>
                  <a:pt x="0" y="1411901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alphaModFix amt="86000"/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</p:sp>
      <p:sp>
        <p:nvSpPr>
          <p:cNvPr id="19" name="Freeform 19"/>
          <p:cNvSpPr/>
          <p:nvPr/>
        </p:nvSpPr>
        <p:spPr>
          <a:xfrm>
            <a:off x="1676625" y="7121117"/>
            <a:ext cx="1915887" cy="886098"/>
          </a:xfrm>
          <a:custGeom>
            <a:avLst/>
            <a:gdLst/>
            <a:ahLst/>
            <a:cxnLst/>
            <a:rect l="l" t="t" r="r" b="b"/>
            <a:pathLst>
              <a:path w="1915887" h="886098">
                <a:moveTo>
                  <a:pt x="0" y="0"/>
                </a:moveTo>
                <a:lnTo>
                  <a:pt x="1915887" y="0"/>
                </a:lnTo>
                <a:lnTo>
                  <a:pt x="1915887" y="886098"/>
                </a:lnTo>
                <a:lnTo>
                  <a:pt x="0" y="886098"/>
                </a:lnTo>
                <a:lnTo>
                  <a:pt x="0" y="0"/>
                </a:lnTo>
                <a:close/>
              </a:path>
            </a:pathLst>
          </a:custGeom>
          <a:blipFill>
            <a:blip r:embed="rId13">
              <a:extLst>
                <a:ext uri="{96DAC541-7B7A-43D3-8B79-37D633B846F1}">
                  <asvg:svgBlip xmlns:asvg="http://schemas.microsoft.com/office/drawing/2016/SVG/main" r:embed="rId14"/>
                </a:ext>
              </a:extLst>
            </a:blip>
            <a:stretch>
              <a:fillRect/>
            </a:stretch>
          </a:blipFill>
        </p:spPr>
      </p:sp>
      <p:sp>
        <p:nvSpPr>
          <p:cNvPr id="20" name="Freeform 20"/>
          <p:cNvSpPr/>
          <p:nvPr/>
        </p:nvSpPr>
        <p:spPr>
          <a:xfrm>
            <a:off x="6104127" y="7807358"/>
            <a:ext cx="1915887" cy="886098"/>
          </a:xfrm>
          <a:custGeom>
            <a:avLst/>
            <a:gdLst/>
            <a:ahLst/>
            <a:cxnLst/>
            <a:rect l="l" t="t" r="r" b="b"/>
            <a:pathLst>
              <a:path w="1915887" h="886098">
                <a:moveTo>
                  <a:pt x="0" y="0"/>
                </a:moveTo>
                <a:lnTo>
                  <a:pt x="1915887" y="0"/>
                </a:lnTo>
                <a:lnTo>
                  <a:pt x="1915887" y="886098"/>
                </a:lnTo>
                <a:lnTo>
                  <a:pt x="0" y="886098"/>
                </a:lnTo>
                <a:lnTo>
                  <a:pt x="0" y="0"/>
                </a:lnTo>
                <a:close/>
              </a:path>
            </a:pathLst>
          </a:custGeom>
          <a:blipFill>
            <a:blip r:embed="rId13">
              <a:extLst>
                <a:ext uri="{96DAC541-7B7A-43D3-8B79-37D633B846F1}">
                  <asvg:svgBlip xmlns:asvg="http://schemas.microsoft.com/office/drawing/2016/SVG/main" r:embed="rId14"/>
                </a:ext>
              </a:extLst>
            </a:blip>
            <a:stretch>
              <a:fillRect/>
            </a:stretch>
          </a:blipFill>
        </p:spPr>
      </p:sp>
      <p:sp>
        <p:nvSpPr>
          <p:cNvPr id="21" name="Freeform 21"/>
          <p:cNvSpPr/>
          <p:nvPr/>
        </p:nvSpPr>
        <p:spPr>
          <a:xfrm>
            <a:off x="10609977" y="6944119"/>
            <a:ext cx="1915887" cy="886098"/>
          </a:xfrm>
          <a:custGeom>
            <a:avLst/>
            <a:gdLst/>
            <a:ahLst/>
            <a:cxnLst/>
            <a:rect l="l" t="t" r="r" b="b"/>
            <a:pathLst>
              <a:path w="1915887" h="886098">
                <a:moveTo>
                  <a:pt x="0" y="0"/>
                </a:moveTo>
                <a:lnTo>
                  <a:pt x="1915886" y="0"/>
                </a:lnTo>
                <a:lnTo>
                  <a:pt x="1915886" y="886098"/>
                </a:lnTo>
                <a:lnTo>
                  <a:pt x="0" y="886098"/>
                </a:lnTo>
                <a:lnTo>
                  <a:pt x="0" y="0"/>
                </a:lnTo>
                <a:close/>
              </a:path>
            </a:pathLst>
          </a:custGeom>
          <a:blipFill>
            <a:blip r:embed="rId13">
              <a:extLst>
                <a:ext uri="{96DAC541-7B7A-43D3-8B79-37D633B846F1}">
                  <asvg:svgBlip xmlns:asvg="http://schemas.microsoft.com/office/drawing/2016/SVG/main" r:embed="rId14"/>
                </a:ext>
              </a:extLst>
            </a:blip>
            <a:stretch>
              <a:fillRect/>
            </a:stretch>
          </a:blipFill>
        </p:spPr>
      </p:sp>
      <p:sp>
        <p:nvSpPr>
          <p:cNvPr id="22" name="Freeform 22"/>
          <p:cNvSpPr/>
          <p:nvPr/>
        </p:nvSpPr>
        <p:spPr>
          <a:xfrm>
            <a:off x="14812256" y="7863612"/>
            <a:ext cx="1915887" cy="886098"/>
          </a:xfrm>
          <a:custGeom>
            <a:avLst/>
            <a:gdLst/>
            <a:ahLst/>
            <a:cxnLst/>
            <a:rect l="l" t="t" r="r" b="b"/>
            <a:pathLst>
              <a:path w="1915887" h="886098">
                <a:moveTo>
                  <a:pt x="0" y="0"/>
                </a:moveTo>
                <a:lnTo>
                  <a:pt x="1915887" y="0"/>
                </a:lnTo>
                <a:lnTo>
                  <a:pt x="1915887" y="886098"/>
                </a:lnTo>
                <a:lnTo>
                  <a:pt x="0" y="886098"/>
                </a:lnTo>
                <a:lnTo>
                  <a:pt x="0" y="0"/>
                </a:lnTo>
                <a:close/>
              </a:path>
            </a:pathLst>
          </a:custGeom>
          <a:blipFill>
            <a:blip r:embed="rId13">
              <a:extLst>
                <a:ext uri="{96DAC541-7B7A-43D3-8B79-37D633B846F1}">
                  <asvg:svgBlip xmlns:asvg="http://schemas.microsoft.com/office/drawing/2016/SVG/main" r:embed="rId14"/>
                </a:ext>
              </a:extLst>
            </a:blip>
            <a:stretch>
              <a:fillRect/>
            </a:stretch>
          </a:blipFill>
        </p:spPr>
      </p:sp>
      <p:sp>
        <p:nvSpPr>
          <p:cNvPr id="23" name="TextBox 23"/>
          <p:cNvSpPr txBox="1"/>
          <p:nvPr/>
        </p:nvSpPr>
        <p:spPr>
          <a:xfrm>
            <a:off x="1743343" y="7225765"/>
            <a:ext cx="1798823" cy="69724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5880"/>
              </a:lnSpc>
            </a:pPr>
            <a:r>
              <a:rPr lang="en-US" sz="4200" b="1" dirty="0">
                <a:solidFill>
                  <a:srgbClr val="000000"/>
                </a:solidFill>
                <a:latin typeface="DejaVu Serif Bold"/>
                <a:ea typeface="DejaVu Serif Bold"/>
                <a:cs typeface="DejaVu Serif Bold"/>
                <a:sym typeface="DejaVu Serif Bold"/>
              </a:rPr>
              <a:t>28 : 4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330967" y="7836216"/>
            <a:ext cx="1478525" cy="69724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5880"/>
              </a:lnSpc>
            </a:pPr>
            <a:r>
              <a:rPr lang="en-US" sz="4200" b="1" dirty="0">
                <a:solidFill>
                  <a:srgbClr val="000000"/>
                </a:solidFill>
                <a:latin typeface="DejaVu Serif Bold"/>
                <a:ea typeface="DejaVu Serif Bold"/>
                <a:cs typeface="DejaVu Serif Bold"/>
                <a:sym typeface="DejaVu Serif Bold"/>
              </a:rPr>
              <a:t>5 x 0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621781" y="7038547"/>
            <a:ext cx="1825680" cy="69724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5880"/>
              </a:lnSpc>
            </a:pPr>
            <a:r>
              <a:rPr lang="en-US" sz="4200" b="1" dirty="0">
                <a:solidFill>
                  <a:srgbClr val="000000"/>
                </a:solidFill>
                <a:latin typeface="DejaVu Serif Bold"/>
                <a:ea typeface="DejaVu Serif Bold"/>
                <a:cs typeface="DejaVu Serif Bold"/>
                <a:sym typeface="DejaVu Serif Bold"/>
              </a:rPr>
              <a:t>25 : 5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4996692" y="7950286"/>
            <a:ext cx="1495805" cy="69724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5880"/>
              </a:lnSpc>
            </a:pPr>
            <a:r>
              <a:rPr lang="en-US" sz="4200" b="1" dirty="0">
                <a:solidFill>
                  <a:srgbClr val="000000"/>
                </a:solidFill>
                <a:latin typeface="DejaVu Serif Bold"/>
                <a:ea typeface="DejaVu Serif Bold"/>
                <a:cs typeface="DejaVu Serif Bold"/>
                <a:sym typeface="DejaVu Serif Bold"/>
              </a:rPr>
              <a:t>2 x 6</a:t>
            </a:r>
          </a:p>
        </p:txBody>
      </p:sp>
      <p:pic>
        <p:nvPicPr>
          <p:cNvPr id="28" name="Picture 27">
            <a:extLst>
              <a:ext uri="{FF2B5EF4-FFF2-40B4-BE49-F238E27FC236}">
                <a16:creationId xmlns:a16="http://schemas.microsoft.com/office/drawing/2014/main" id="{313C6BB4-9EE2-F8D1-E315-3CD69014C14A}"/>
              </a:ext>
            </a:extLst>
          </p:cNvPr>
          <p:cNvPicPr>
            <a:picLocks noChangeAspect="1"/>
          </p:cNvPicPr>
          <p:nvPr/>
        </p:nvPicPr>
        <p:blipFill>
          <a:blip r:embed="rId15"/>
          <a:srcRect r="50768" b="53479"/>
          <a:stretch>
            <a:fillRect/>
          </a:stretch>
        </p:blipFill>
        <p:spPr>
          <a:xfrm>
            <a:off x="920030" y="2165144"/>
            <a:ext cx="3956770" cy="2492571"/>
          </a:xfrm>
          <a:prstGeom prst="rect">
            <a:avLst/>
          </a:prstGeom>
        </p:spPr>
      </p:pic>
      <p:pic>
        <p:nvPicPr>
          <p:cNvPr id="30" name="Picture 29">
            <a:extLst>
              <a:ext uri="{FF2B5EF4-FFF2-40B4-BE49-F238E27FC236}">
                <a16:creationId xmlns:a16="http://schemas.microsoft.com/office/drawing/2014/main" id="{957C41F4-7896-5310-A9B3-301A7B8EB5E2}"/>
              </a:ext>
            </a:extLst>
          </p:cNvPr>
          <p:cNvPicPr>
            <a:picLocks noChangeAspect="1"/>
          </p:cNvPicPr>
          <p:nvPr/>
        </p:nvPicPr>
        <p:blipFill>
          <a:blip r:embed="rId15"/>
          <a:srcRect l="1276" t="46003" r="50314" b="10462"/>
          <a:stretch>
            <a:fillRect/>
          </a:stretch>
        </p:blipFill>
        <p:spPr>
          <a:xfrm>
            <a:off x="5493897" y="2251730"/>
            <a:ext cx="3650103" cy="2188361"/>
          </a:xfrm>
          <a:prstGeom prst="rect">
            <a:avLst/>
          </a:prstGeom>
        </p:spPr>
      </p:pic>
      <p:pic>
        <p:nvPicPr>
          <p:cNvPr id="1026" name="Picture 2" descr="Đã tạo hình ảnh">
            <a:extLst>
              <a:ext uri="{FF2B5EF4-FFF2-40B4-BE49-F238E27FC236}">
                <a16:creationId xmlns:a16="http://schemas.microsoft.com/office/drawing/2014/main" id="{8A0C8DD2-5115-77EB-82E3-98AF8E7D421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34110" y="1454425"/>
            <a:ext cx="4105321" cy="27368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Đã tạo hình ảnh">
            <a:extLst>
              <a:ext uri="{FF2B5EF4-FFF2-40B4-BE49-F238E27FC236}">
                <a16:creationId xmlns:a16="http://schemas.microsoft.com/office/drawing/2014/main" id="{32DEF9EC-4E48-01CB-2094-66025D147C3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962128" y="2892926"/>
            <a:ext cx="3895136" cy="25967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024" name="Connector: Curved 1023">
            <a:extLst>
              <a:ext uri="{FF2B5EF4-FFF2-40B4-BE49-F238E27FC236}">
                <a16:creationId xmlns:a16="http://schemas.microsoft.com/office/drawing/2014/main" id="{51161450-DD31-53D3-B2EB-F6402C45C8D4}"/>
              </a:ext>
            </a:extLst>
          </p:cNvPr>
          <p:cNvCxnSpPr>
            <a:cxnSpLocks/>
          </p:cNvCxnSpPr>
          <p:nvPr/>
        </p:nvCxnSpPr>
        <p:spPr>
          <a:xfrm>
            <a:off x="3036011" y="4517600"/>
            <a:ext cx="3898188" cy="2911899"/>
          </a:xfrm>
          <a:prstGeom prst="curvedConnector3">
            <a:avLst>
              <a:gd name="adj1" fmla="val 55474"/>
            </a:avLst>
          </a:prstGeom>
          <a:ln w="57150">
            <a:prstDash val="dash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034" name="Connector: Curved 1033">
            <a:extLst>
              <a:ext uri="{FF2B5EF4-FFF2-40B4-BE49-F238E27FC236}">
                <a16:creationId xmlns:a16="http://schemas.microsoft.com/office/drawing/2014/main" id="{E42DF22E-B554-F5A9-D876-2C8A13CD9CF8}"/>
              </a:ext>
            </a:extLst>
          </p:cNvPr>
          <p:cNvCxnSpPr>
            <a:cxnSpLocks/>
          </p:cNvCxnSpPr>
          <p:nvPr/>
        </p:nvCxnSpPr>
        <p:spPr>
          <a:xfrm>
            <a:off x="7498937" y="4429810"/>
            <a:ext cx="8245657" cy="3170900"/>
          </a:xfrm>
          <a:prstGeom prst="curvedConnector3">
            <a:avLst>
              <a:gd name="adj1" fmla="val 72179"/>
            </a:avLst>
          </a:prstGeom>
          <a:ln w="57150">
            <a:solidFill>
              <a:schemeClr val="tx2"/>
            </a:solidFill>
            <a:prstDash val="dash"/>
          </a:ln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cxnSp>
        <p:nvCxnSpPr>
          <p:cNvPr id="1041" name="Connector: Curved 1040">
            <a:extLst>
              <a:ext uri="{FF2B5EF4-FFF2-40B4-BE49-F238E27FC236}">
                <a16:creationId xmlns:a16="http://schemas.microsoft.com/office/drawing/2014/main" id="{92D5869F-6C30-E176-5112-85E38E7B10EA}"/>
              </a:ext>
            </a:extLst>
          </p:cNvPr>
          <p:cNvCxnSpPr/>
          <p:nvPr/>
        </p:nvCxnSpPr>
        <p:spPr>
          <a:xfrm rot="10800000" flipV="1">
            <a:off x="3542167" y="3771899"/>
            <a:ext cx="8105779" cy="3266647"/>
          </a:xfrm>
          <a:prstGeom prst="curvedConnector3">
            <a:avLst>
              <a:gd name="adj1" fmla="val 34582"/>
            </a:avLst>
          </a:prstGeom>
          <a:ln w="57150">
            <a:solidFill>
              <a:srgbClr val="00B050"/>
            </a:solidFill>
            <a:prstDash val="dash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1053" name="Connector: Curved 1052">
            <a:extLst>
              <a:ext uri="{FF2B5EF4-FFF2-40B4-BE49-F238E27FC236}">
                <a16:creationId xmlns:a16="http://schemas.microsoft.com/office/drawing/2014/main" id="{C07F4EB5-410C-06B7-93B7-0E38FBFDA572}"/>
              </a:ext>
            </a:extLst>
          </p:cNvPr>
          <p:cNvCxnSpPr/>
          <p:nvPr/>
        </p:nvCxnSpPr>
        <p:spPr>
          <a:xfrm rot="10800000" flipV="1">
            <a:off x="11647946" y="4991100"/>
            <a:ext cx="3896854" cy="1690118"/>
          </a:xfrm>
          <a:prstGeom prst="curvedConnector3">
            <a:avLst>
              <a:gd name="adj1" fmla="val 22233"/>
            </a:avLst>
          </a:prstGeom>
          <a:ln w="57150">
            <a:solidFill>
              <a:schemeClr val="accent6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55" name="Freeform 5">
            <a:extLst>
              <a:ext uri="{FF2B5EF4-FFF2-40B4-BE49-F238E27FC236}">
                <a16:creationId xmlns:a16="http://schemas.microsoft.com/office/drawing/2014/main" id="{E8798E0F-F308-D346-04CB-91B986DDB9BF}"/>
              </a:ext>
            </a:extLst>
          </p:cNvPr>
          <p:cNvSpPr/>
          <p:nvPr/>
        </p:nvSpPr>
        <p:spPr>
          <a:xfrm>
            <a:off x="16913341" y="-587225"/>
            <a:ext cx="2974703" cy="2297958"/>
          </a:xfrm>
          <a:custGeom>
            <a:avLst/>
            <a:gdLst/>
            <a:ahLst/>
            <a:cxnLst/>
            <a:rect l="l" t="t" r="r" b="b"/>
            <a:pathLst>
              <a:path w="2974703" h="2297958">
                <a:moveTo>
                  <a:pt x="0" y="0"/>
                </a:moveTo>
                <a:lnTo>
                  <a:pt x="2974703" y="0"/>
                </a:lnTo>
                <a:lnTo>
                  <a:pt x="2974703" y="2297958"/>
                </a:lnTo>
                <a:lnTo>
                  <a:pt x="0" y="2297958"/>
                </a:lnTo>
                <a:lnTo>
                  <a:pt x="0" y="0"/>
                </a:lnTo>
                <a:close/>
              </a:path>
            </a:pathLst>
          </a:custGeom>
          <a:blipFill>
            <a:blip r:embed="rId18"/>
            <a:stretch>
              <a:fillRect/>
            </a:stretch>
          </a:blipFill>
        </p:spPr>
      </p:sp>
      <p:sp>
        <p:nvSpPr>
          <p:cNvPr id="1056" name="Freeform 4">
            <a:extLst>
              <a:ext uri="{FF2B5EF4-FFF2-40B4-BE49-F238E27FC236}">
                <a16:creationId xmlns:a16="http://schemas.microsoft.com/office/drawing/2014/main" id="{777D2248-6331-6844-EBCE-1FFE8D448663}"/>
              </a:ext>
            </a:extLst>
          </p:cNvPr>
          <p:cNvSpPr/>
          <p:nvPr/>
        </p:nvSpPr>
        <p:spPr>
          <a:xfrm>
            <a:off x="434775" y="8187376"/>
            <a:ext cx="1561595" cy="2099624"/>
          </a:xfrm>
          <a:custGeom>
            <a:avLst/>
            <a:gdLst/>
            <a:ahLst/>
            <a:cxnLst/>
            <a:rect l="l" t="t" r="r" b="b"/>
            <a:pathLst>
              <a:path w="1561595" h="2099624">
                <a:moveTo>
                  <a:pt x="0" y="0"/>
                </a:moveTo>
                <a:lnTo>
                  <a:pt x="1561595" y="0"/>
                </a:lnTo>
                <a:lnTo>
                  <a:pt x="1561595" y="2099624"/>
                </a:lnTo>
                <a:lnTo>
                  <a:pt x="0" y="2099624"/>
                </a:lnTo>
                <a:lnTo>
                  <a:pt x="0" y="0"/>
                </a:lnTo>
                <a:close/>
              </a:path>
            </a:pathLst>
          </a:custGeom>
          <a:blipFill>
            <a:blip r:embed="rId19">
              <a:extLst>
                <a:ext uri="{96DAC541-7B7A-43D3-8B79-37D633B846F1}">
                  <asvg:svgBlip xmlns:asvg="http://schemas.microsoft.com/office/drawing/2016/SVG/main" r:embed="rId20"/>
                </a:ext>
              </a:extLst>
            </a:blip>
            <a:stretch>
              <a:fillRect/>
            </a:stretch>
          </a:blipFill>
        </p:spPr>
      </p:sp>
      <p:sp>
        <p:nvSpPr>
          <p:cNvPr id="1057" name="Freeform 6">
            <a:extLst>
              <a:ext uri="{FF2B5EF4-FFF2-40B4-BE49-F238E27FC236}">
                <a16:creationId xmlns:a16="http://schemas.microsoft.com/office/drawing/2014/main" id="{E17E039F-6628-F332-E9CF-51E9072201AE}"/>
              </a:ext>
            </a:extLst>
          </p:cNvPr>
          <p:cNvSpPr/>
          <p:nvPr/>
        </p:nvSpPr>
        <p:spPr>
          <a:xfrm>
            <a:off x="10311832" y="8749710"/>
            <a:ext cx="2672228" cy="1736948"/>
          </a:xfrm>
          <a:custGeom>
            <a:avLst/>
            <a:gdLst/>
            <a:ahLst/>
            <a:cxnLst/>
            <a:rect l="l" t="t" r="r" b="b"/>
            <a:pathLst>
              <a:path w="2672228" h="1736948">
                <a:moveTo>
                  <a:pt x="0" y="0"/>
                </a:moveTo>
                <a:lnTo>
                  <a:pt x="2672228" y="0"/>
                </a:lnTo>
                <a:lnTo>
                  <a:pt x="2672228" y="1736948"/>
                </a:lnTo>
                <a:lnTo>
                  <a:pt x="0" y="1736948"/>
                </a:lnTo>
                <a:lnTo>
                  <a:pt x="0" y="0"/>
                </a:lnTo>
                <a:close/>
              </a:path>
            </a:pathLst>
          </a:custGeom>
          <a:blipFill>
            <a:blip r:embed="rId21"/>
            <a:stretch>
              <a:fillRect/>
            </a:stretch>
          </a:blipFill>
        </p:spPr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0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AED0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6145"/>
            <a:ext cx="18516600" cy="10286999"/>
          </a:xfrm>
          <a:custGeom>
            <a:avLst/>
            <a:gdLst/>
            <a:ahLst/>
            <a:cxnLst/>
            <a:rect l="l" t="t" r="r" b="b"/>
            <a:pathLst>
              <a:path w="16576528" h="7478275">
                <a:moveTo>
                  <a:pt x="0" y="0"/>
                </a:moveTo>
                <a:lnTo>
                  <a:pt x="16576528" y="0"/>
                </a:lnTo>
                <a:lnTo>
                  <a:pt x="16576528" y="7478274"/>
                </a:lnTo>
                <a:lnTo>
                  <a:pt x="0" y="7478274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5" name="Freeform 5"/>
          <p:cNvSpPr/>
          <p:nvPr/>
        </p:nvSpPr>
        <p:spPr>
          <a:xfrm>
            <a:off x="0" y="7962900"/>
            <a:ext cx="1434285" cy="2324100"/>
          </a:xfrm>
          <a:custGeom>
            <a:avLst/>
            <a:gdLst/>
            <a:ahLst/>
            <a:cxnLst/>
            <a:rect l="l" t="t" r="r" b="b"/>
            <a:pathLst>
              <a:path w="1817166" h="4004773">
                <a:moveTo>
                  <a:pt x="0" y="0"/>
                </a:moveTo>
                <a:lnTo>
                  <a:pt x="1817166" y="0"/>
                </a:lnTo>
                <a:lnTo>
                  <a:pt x="1817166" y="4004773"/>
                </a:lnTo>
                <a:lnTo>
                  <a:pt x="0" y="4004773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</p:sp>
      <p:sp>
        <p:nvSpPr>
          <p:cNvPr id="6" name="Freeform 6"/>
          <p:cNvSpPr/>
          <p:nvPr/>
        </p:nvSpPr>
        <p:spPr>
          <a:xfrm>
            <a:off x="-916248" y="-800100"/>
            <a:ext cx="2582799" cy="2362200"/>
          </a:xfrm>
          <a:custGeom>
            <a:avLst/>
            <a:gdLst/>
            <a:ahLst/>
            <a:cxnLst/>
            <a:rect l="l" t="t" r="r" b="b"/>
            <a:pathLst>
              <a:path w="3878199" h="4114800">
                <a:moveTo>
                  <a:pt x="0" y="0"/>
                </a:moveTo>
                <a:lnTo>
                  <a:pt x="3878199" y="0"/>
                </a:lnTo>
                <a:lnTo>
                  <a:pt x="3878199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</p:sp>
      <p:sp>
        <p:nvSpPr>
          <p:cNvPr id="7" name="TextBox 7"/>
          <p:cNvSpPr txBox="1"/>
          <p:nvPr/>
        </p:nvSpPr>
        <p:spPr>
          <a:xfrm>
            <a:off x="-228600" y="71413"/>
            <a:ext cx="3790303" cy="162012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3841"/>
              </a:lnSpc>
              <a:spcBef>
                <a:spcPct val="0"/>
              </a:spcBef>
            </a:pPr>
            <a:r>
              <a:rPr lang="vi-VN" sz="8000" dirty="0">
                <a:solidFill>
                  <a:schemeClr val="tx2"/>
                </a:solidFill>
                <a:latin typeface="Lilita One"/>
                <a:ea typeface="Lilita One"/>
                <a:cs typeface="Lilita One"/>
                <a:sym typeface="Lilita One"/>
              </a:rPr>
              <a:t>Bài 3: </a:t>
            </a:r>
            <a:endParaRPr lang="en-US" sz="8000" dirty="0">
              <a:solidFill>
                <a:schemeClr val="tx2"/>
              </a:solidFill>
              <a:latin typeface="Lilita One"/>
              <a:ea typeface="Lilita One"/>
              <a:cs typeface="Lilita One"/>
              <a:sym typeface="Lilita One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B70F14A-8921-9C24-A85A-E5B46372ED84}"/>
              </a:ext>
            </a:extLst>
          </p:cNvPr>
          <p:cNvSpPr txBox="1"/>
          <p:nvPr/>
        </p:nvSpPr>
        <p:spPr>
          <a:xfrm>
            <a:off x="1295400" y="1691537"/>
            <a:ext cx="4064982" cy="6429452"/>
          </a:xfrm>
          <a:prstGeom prst="rect">
            <a:avLst/>
          </a:prstGeom>
          <a:ln>
            <a:prstDash val="dash"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 algn="just">
              <a:lnSpc>
                <a:spcPct val="130000"/>
              </a:lnSpc>
            </a:pPr>
            <a:r>
              <a:rPr lang="vi-VN" sz="4000" b="1" dirty="0">
                <a:solidFill>
                  <a:srgbClr val="002060"/>
                </a:solidFill>
                <a:latin typeface="Calibri" panose="020F0502020204030204" pitchFamily="34" charset="0"/>
                <a:ea typeface="+mj-ea"/>
                <a:cs typeface="Calibri" panose="020F0502020204030204" pitchFamily="34" charset="0"/>
              </a:rPr>
              <a:t>Tổ Một có 8 bạn, mỗi bạn góp 5 quyển vở để giúp đỡ các bạn vùng bị lũ lụt. Hỏi tổ Một góp được bao nhiêu quyển vở?</a:t>
            </a:r>
            <a:endParaRPr kumimoji="0" lang="en-US" sz="4000" b="1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libri" panose="020F0502020204030204" pitchFamily="34" charset="0"/>
              <a:ea typeface="+mj-ea"/>
              <a:cs typeface="Calibri" panose="020F0502020204030204" pitchFamily="34" charset="0"/>
            </a:endParaRPr>
          </a:p>
        </p:txBody>
      </p:sp>
      <p:pic>
        <p:nvPicPr>
          <p:cNvPr id="9" name="vd3">
            <a:hlinkClick r:id="" action="ppaction://media"/>
            <a:extLst>
              <a:ext uri="{FF2B5EF4-FFF2-40B4-BE49-F238E27FC236}">
                <a16:creationId xmlns:a16="http://schemas.microsoft.com/office/drawing/2014/main" id="{F4BB8EAB-9588-607B-C3FE-413E58D5282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5588982" y="1098754"/>
            <a:ext cx="12266288" cy="6899787"/>
          </a:xfrm>
          <a:prstGeom prst="rect">
            <a:avLst/>
          </a:prstGeom>
        </p:spPr>
      </p:pic>
      <p:sp>
        <p:nvSpPr>
          <p:cNvPr id="4" name="Freeform 4"/>
          <p:cNvSpPr/>
          <p:nvPr/>
        </p:nvSpPr>
        <p:spPr>
          <a:xfrm>
            <a:off x="15280948" y="6974147"/>
            <a:ext cx="2821972" cy="3009900"/>
          </a:xfrm>
          <a:custGeom>
            <a:avLst/>
            <a:gdLst/>
            <a:ahLst/>
            <a:cxnLst/>
            <a:rect l="l" t="t" r="r" b="b"/>
            <a:pathLst>
              <a:path w="6174772" h="7200900">
                <a:moveTo>
                  <a:pt x="0" y="0"/>
                </a:moveTo>
                <a:lnTo>
                  <a:pt x="6174772" y="0"/>
                </a:lnTo>
                <a:lnTo>
                  <a:pt x="6174772" y="7200900"/>
                </a:lnTo>
                <a:lnTo>
                  <a:pt x="0" y="7200900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vi-VN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7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7" dur="7583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8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3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8" grpId="0" animBg="1"/>
      <p:bldP spid="8" grpId="1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AED0FF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1C8FD9B-4E9A-E628-F3B8-D28C5E3D6E0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5AB3BF81-E72D-11FC-3F4F-6E9893BFEA40}"/>
              </a:ext>
            </a:extLst>
          </p:cNvPr>
          <p:cNvSpPr/>
          <p:nvPr/>
        </p:nvSpPr>
        <p:spPr>
          <a:xfrm>
            <a:off x="0" y="6145"/>
            <a:ext cx="18516600" cy="10286999"/>
          </a:xfrm>
          <a:custGeom>
            <a:avLst/>
            <a:gdLst/>
            <a:ahLst/>
            <a:cxnLst/>
            <a:rect l="l" t="t" r="r" b="b"/>
            <a:pathLst>
              <a:path w="16576528" h="7478275">
                <a:moveTo>
                  <a:pt x="0" y="0"/>
                </a:moveTo>
                <a:lnTo>
                  <a:pt x="16576528" y="0"/>
                </a:lnTo>
                <a:lnTo>
                  <a:pt x="16576528" y="7478274"/>
                </a:lnTo>
                <a:lnTo>
                  <a:pt x="0" y="747827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5" name="Freeform 5">
            <a:extLst>
              <a:ext uri="{FF2B5EF4-FFF2-40B4-BE49-F238E27FC236}">
                <a16:creationId xmlns:a16="http://schemas.microsoft.com/office/drawing/2014/main" id="{64CC8604-924F-20C2-13B3-71902200F972}"/>
              </a:ext>
            </a:extLst>
          </p:cNvPr>
          <p:cNvSpPr/>
          <p:nvPr/>
        </p:nvSpPr>
        <p:spPr>
          <a:xfrm>
            <a:off x="0" y="7962900"/>
            <a:ext cx="1434285" cy="2324100"/>
          </a:xfrm>
          <a:custGeom>
            <a:avLst/>
            <a:gdLst/>
            <a:ahLst/>
            <a:cxnLst/>
            <a:rect l="l" t="t" r="r" b="b"/>
            <a:pathLst>
              <a:path w="1817166" h="4004773">
                <a:moveTo>
                  <a:pt x="0" y="0"/>
                </a:moveTo>
                <a:lnTo>
                  <a:pt x="1817166" y="0"/>
                </a:lnTo>
                <a:lnTo>
                  <a:pt x="1817166" y="4004773"/>
                </a:lnTo>
                <a:lnTo>
                  <a:pt x="0" y="4004773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</p:sp>
      <p:sp>
        <p:nvSpPr>
          <p:cNvPr id="6" name="Freeform 6">
            <a:extLst>
              <a:ext uri="{FF2B5EF4-FFF2-40B4-BE49-F238E27FC236}">
                <a16:creationId xmlns:a16="http://schemas.microsoft.com/office/drawing/2014/main" id="{D0AC4C0C-7474-316C-6D67-411CE08EA773}"/>
              </a:ext>
            </a:extLst>
          </p:cNvPr>
          <p:cNvSpPr/>
          <p:nvPr/>
        </p:nvSpPr>
        <p:spPr>
          <a:xfrm>
            <a:off x="-916248" y="-800100"/>
            <a:ext cx="2582799" cy="2362200"/>
          </a:xfrm>
          <a:custGeom>
            <a:avLst/>
            <a:gdLst/>
            <a:ahLst/>
            <a:cxnLst/>
            <a:rect l="l" t="t" r="r" b="b"/>
            <a:pathLst>
              <a:path w="3878199" h="4114800">
                <a:moveTo>
                  <a:pt x="0" y="0"/>
                </a:moveTo>
                <a:lnTo>
                  <a:pt x="3878199" y="0"/>
                </a:lnTo>
                <a:lnTo>
                  <a:pt x="3878199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7" name="TextBox 7">
            <a:extLst>
              <a:ext uri="{FF2B5EF4-FFF2-40B4-BE49-F238E27FC236}">
                <a16:creationId xmlns:a16="http://schemas.microsoft.com/office/drawing/2014/main" id="{5ADB4866-419D-39FC-4002-C2FDF53E0B37}"/>
              </a:ext>
            </a:extLst>
          </p:cNvPr>
          <p:cNvSpPr txBox="1"/>
          <p:nvPr/>
        </p:nvSpPr>
        <p:spPr>
          <a:xfrm>
            <a:off x="-228600" y="71413"/>
            <a:ext cx="3790303" cy="162012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ts val="13841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vi-VN" sz="8000" b="0" i="0" u="none" strike="noStrike" kern="1200" cap="none" spc="0" normalizeH="0" baseline="0" noProof="0" dirty="0">
                <a:ln>
                  <a:noFill/>
                </a:ln>
                <a:solidFill>
                  <a:srgbClr val="1F497D"/>
                </a:solidFill>
                <a:effectLst/>
                <a:uLnTx/>
                <a:uFillTx/>
                <a:latin typeface="Lilita One"/>
                <a:ea typeface="Lilita One"/>
                <a:cs typeface="Lilita One"/>
                <a:sym typeface="Lilita One"/>
              </a:rPr>
              <a:t>Bài 3: </a:t>
            </a:r>
            <a:endParaRPr kumimoji="0" lang="en-US" sz="8000" b="0" i="0" u="none" strike="noStrike" kern="1200" cap="none" spc="0" normalizeH="0" baseline="0" noProof="0" dirty="0">
              <a:ln>
                <a:noFill/>
              </a:ln>
              <a:solidFill>
                <a:srgbClr val="1F497D"/>
              </a:solidFill>
              <a:effectLst/>
              <a:uLnTx/>
              <a:uFillTx/>
              <a:latin typeface="Lilita One"/>
              <a:ea typeface="Lilita One"/>
              <a:cs typeface="Lilita One"/>
              <a:sym typeface="Lilita One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C53D499-7A8F-766E-90F4-9FC9AAD97637}"/>
              </a:ext>
            </a:extLst>
          </p:cNvPr>
          <p:cNvSpPr txBox="1"/>
          <p:nvPr/>
        </p:nvSpPr>
        <p:spPr>
          <a:xfrm>
            <a:off x="1295400" y="1691537"/>
            <a:ext cx="4064982" cy="6429452"/>
          </a:xfrm>
          <a:prstGeom prst="rect">
            <a:avLst/>
          </a:prstGeom>
          <a:ln>
            <a:prstDash val="dash"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just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vi-VN" sz="40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Tổ Một có 8 bạn, mỗi bạn góp 5 quyển vở để giúp đỡ các bạn vùng bị lũ lụt. Hỏi tổ Một góp được bao nhiêu quyển vở?</a:t>
            </a:r>
            <a:endParaRPr kumimoji="0" lang="en-US" sz="4000" b="1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</p:txBody>
      </p:sp>
      <p:sp>
        <p:nvSpPr>
          <p:cNvPr id="4" name="Freeform 4">
            <a:extLst>
              <a:ext uri="{FF2B5EF4-FFF2-40B4-BE49-F238E27FC236}">
                <a16:creationId xmlns:a16="http://schemas.microsoft.com/office/drawing/2014/main" id="{EF526D65-917F-2A99-D380-D3C323187B16}"/>
              </a:ext>
            </a:extLst>
          </p:cNvPr>
          <p:cNvSpPr/>
          <p:nvPr/>
        </p:nvSpPr>
        <p:spPr>
          <a:xfrm>
            <a:off x="15324690" y="6911514"/>
            <a:ext cx="2821972" cy="3009900"/>
          </a:xfrm>
          <a:custGeom>
            <a:avLst/>
            <a:gdLst/>
            <a:ahLst/>
            <a:cxnLst/>
            <a:rect l="l" t="t" r="r" b="b"/>
            <a:pathLst>
              <a:path w="6174772" h="7200900">
                <a:moveTo>
                  <a:pt x="0" y="0"/>
                </a:moveTo>
                <a:lnTo>
                  <a:pt x="6174772" y="0"/>
                </a:lnTo>
                <a:lnTo>
                  <a:pt x="6174772" y="7200900"/>
                </a:lnTo>
                <a:lnTo>
                  <a:pt x="0" y="7200900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F9B36F2-578C-BB7F-24CA-A4FC45B0B5EC}"/>
              </a:ext>
            </a:extLst>
          </p:cNvPr>
          <p:cNvSpPr txBox="1"/>
          <p:nvPr/>
        </p:nvSpPr>
        <p:spPr>
          <a:xfrm>
            <a:off x="6144505" y="4534184"/>
            <a:ext cx="11632218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vi-VN" sz="5400" b="0" i="0" dirty="0">
                <a:solidFill>
                  <a:srgbClr val="7030A0"/>
                </a:solidFill>
                <a:effectLst/>
                <a:latin typeface="Nunito Black" pitchFamily="2" charset="0"/>
              </a:rPr>
              <a:t>Bài giải</a:t>
            </a:r>
          </a:p>
          <a:p>
            <a:r>
              <a:rPr lang="vi-VN" sz="5400" b="0" i="0" dirty="0">
                <a:solidFill>
                  <a:srgbClr val="7030A0"/>
                </a:solidFill>
                <a:effectLst/>
                <a:latin typeface="Nunito Black" pitchFamily="2" charset="0"/>
              </a:rPr>
              <a:t>Tổ Một góp được số quyển vở là</a:t>
            </a:r>
            <a:r>
              <a:rPr lang="en-US" sz="5400" b="0" i="0" dirty="0">
                <a:solidFill>
                  <a:srgbClr val="7030A0"/>
                </a:solidFill>
                <a:effectLst/>
                <a:latin typeface="Nunito Black" pitchFamily="2" charset="0"/>
              </a:rPr>
              <a:t>:</a:t>
            </a:r>
            <a:endParaRPr lang="vi-VN" sz="5400" b="0" i="0" dirty="0">
              <a:solidFill>
                <a:srgbClr val="7030A0"/>
              </a:solidFill>
              <a:effectLst/>
              <a:latin typeface="Nunito Black" pitchFamily="2" charset="0"/>
            </a:endParaRPr>
          </a:p>
          <a:p>
            <a:pPr algn="ctr"/>
            <a:r>
              <a:rPr lang="vi-VN" sz="5400" b="0" i="0" dirty="0">
                <a:solidFill>
                  <a:srgbClr val="7030A0"/>
                </a:solidFill>
                <a:effectLst/>
                <a:latin typeface="Nunito Black" pitchFamily="2" charset="0"/>
              </a:rPr>
              <a:t>5 x 8 = 40 (quyển vở)</a:t>
            </a:r>
          </a:p>
          <a:p>
            <a:pPr algn="ctr"/>
            <a:r>
              <a:rPr lang="vi-VN" sz="5400" b="0" i="0" dirty="0">
                <a:solidFill>
                  <a:srgbClr val="7030A0"/>
                </a:solidFill>
                <a:effectLst/>
                <a:latin typeface="Nunito Black" pitchFamily="2" charset="0"/>
              </a:rPr>
              <a:t>Đáp số: 40 quyển vở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661C738-EFFC-A6BF-25ED-9E5BFB477F5A}"/>
              </a:ext>
            </a:extLst>
          </p:cNvPr>
          <p:cNvSpPr txBox="1"/>
          <p:nvPr/>
        </p:nvSpPr>
        <p:spPr>
          <a:xfrm>
            <a:off x="6139589" y="1257300"/>
            <a:ext cx="7239000" cy="25853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US" sz="5400" b="1" i="0" dirty="0" err="1">
                <a:solidFill>
                  <a:srgbClr val="002060"/>
                </a:solidFill>
                <a:effectLst/>
                <a:latin typeface="Nunito Black" pitchFamily="2" charset="0"/>
              </a:rPr>
              <a:t>Tóm</a:t>
            </a:r>
            <a:r>
              <a:rPr lang="en-US" sz="5400" b="1" i="0" dirty="0">
                <a:solidFill>
                  <a:srgbClr val="002060"/>
                </a:solidFill>
                <a:effectLst/>
                <a:latin typeface="Nunito Black" pitchFamily="2" charset="0"/>
              </a:rPr>
              <a:t> </a:t>
            </a:r>
            <a:r>
              <a:rPr lang="en-US" sz="5400" b="1" i="0" dirty="0" err="1">
                <a:solidFill>
                  <a:srgbClr val="002060"/>
                </a:solidFill>
                <a:effectLst/>
                <a:latin typeface="Nunito Black" pitchFamily="2" charset="0"/>
              </a:rPr>
              <a:t>tắt</a:t>
            </a:r>
            <a:endParaRPr lang="en-US" sz="5400" b="1" i="0" dirty="0">
              <a:solidFill>
                <a:srgbClr val="002060"/>
              </a:solidFill>
              <a:effectLst/>
              <a:latin typeface="Nunito Black" pitchFamily="2" charset="0"/>
            </a:endParaRPr>
          </a:p>
          <a:p>
            <a:pPr algn="l"/>
            <a:r>
              <a:rPr lang="en-US" sz="5400" b="1" i="0" dirty="0" err="1">
                <a:solidFill>
                  <a:srgbClr val="002060"/>
                </a:solidFill>
                <a:effectLst/>
                <a:latin typeface="Nunito Black" pitchFamily="2" charset="0"/>
              </a:rPr>
              <a:t>Mỗi</a:t>
            </a:r>
            <a:r>
              <a:rPr lang="en-US" sz="5400" b="1" i="0" dirty="0">
                <a:solidFill>
                  <a:srgbClr val="002060"/>
                </a:solidFill>
                <a:effectLst/>
                <a:latin typeface="Nunito Black" pitchFamily="2" charset="0"/>
              </a:rPr>
              <a:t> </a:t>
            </a:r>
            <a:r>
              <a:rPr lang="en-US" sz="5400" b="1" i="0" dirty="0" err="1">
                <a:solidFill>
                  <a:srgbClr val="002060"/>
                </a:solidFill>
                <a:effectLst/>
                <a:latin typeface="Nunito Black" pitchFamily="2" charset="0"/>
              </a:rPr>
              <a:t>bạn</a:t>
            </a:r>
            <a:r>
              <a:rPr lang="en-US" sz="5400" b="1" i="0" dirty="0">
                <a:solidFill>
                  <a:srgbClr val="002060"/>
                </a:solidFill>
                <a:effectLst/>
                <a:latin typeface="Nunito Black" pitchFamily="2" charset="0"/>
              </a:rPr>
              <a:t>: 5 </a:t>
            </a:r>
            <a:r>
              <a:rPr lang="en-US" sz="5400" b="1" i="0" dirty="0" err="1">
                <a:solidFill>
                  <a:srgbClr val="002060"/>
                </a:solidFill>
                <a:effectLst/>
                <a:latin typeface="Nunito Black" pitchFamily="2" charset="0"/>
              </a:rPr>
              <a:t>quyển</a:t>
            </a:r>
            <a:r>
              <a:rPr lang="en-US" sz="5400" b="1" i="0" dirty="0">
                <a:solidFill>
                  <a:srgbClr val="002060"/>
                </a:solidFill>
                <a:effectLst/>
                <a:latin typeface="Nunito Black" pitchFamily="2" charset="0"/>
              </a:rPr>
              <a:t> </a:t>
            </a:r>
            <a:r>
              <a:rPr lang="en-US" sz="5400" b="1" i="0" dirty="0" err="1">
                <a:solidFill>
                  <a:srgbClr val="002060"/>
                </a:solidFill>
                <a:effectLst/>
                <a:latin typeface="Nunito Black" pitchFamily="2" charset="0"/>
              </a:rPr>
              <a:t>vở</a:t>
            </a:r>
            <a:endParaRPr lang="en-US" sz="5400" b="1" i="0" dirty="0">
              <a:solidFill>
                <a:srgbClr val="002060"/>
              </a:solidFill>
              <a:effectLst/>
              <a:latin typeface="Nunito Black" pitchFamily="2" charset="0"/>
            </a:endParaRPr>
          </a:p>
          <a:p>
            <a:pPr algn="l"/>
            <a:r>
              <a:rPr lang="en-US" sz="5400" b="1" i="0" dirty="0">
                <a:solidFill>
                  <a:srgbClr val="002060"/>
                </a:solidFill>
                <a:effectLst/>
                <a:latin typeface="Nunito Black" pitchFamily="2" charset="0"/>
              </a:rPr>
              <a:t>8 </a:t>
            </a:r>
            <a:r>
              <a:rPr lang="en-US" sz="5400" b="1" i="0" dirty="0" err="1">
                <a:solidFill>
                  <a:srgbClr val="002060"/>
                </a:solidFill>
                <a:effectLst/>
                <a:latin typeface="Nunito Black" pitchFamily="2" charset="0"/>
              </a:rPr>
              <a:t>bạn</a:t>
            </a:r>
            <a:r>
              <a:rPr lang="en-US" sz="5400" b="1" i="0" dirty="0">
                <a:solidFill>
                  <a:srgbClr val="002060"/>
                </a:solidFill>
                <a:effectLst/>
                <a:latin typeface="Nunito Black" pitchFamily="2" charset="0"/>
              </a:rPr>
              <a:t>: ... </a:t>
            </a:r>
            <a:r>
              <a:rPr lang="en-US" sz="5400" b="1" i="0" dirty="0" err="1">
                <a:solidFill>
                  <a:srgbClr val="002060"/>
                </a:solidFill>
                <a:effectLst/>
                <a:latin typeface="Nunito Black" pitchFamily="2" charset="0"/>
              </a:rPr>
              <a:t>quyển</a:t>
            </a:r>
            <a:r>
              <a:rPr lang="en-US" sz="5400" b="1" i="0" dirty="0">
                <a:solidFill>
                  <a:srgbClr val="002060"/>
                </a:solidFill>
                <a:effectLst/>
                <a:latin typeface="Nunito Black" pitchFamily="2" charset="0"/>
              </a:rPr>
              <a:t> </a:t>
            </a:r>
            <a:r>
              <a:rPr lang="en-US" sz="5400" b="1" i="0" dirty="0" err="1">
                <a:solidFill>
                  <a:srgbClr val="002060"/>
                </a:solidFill>
                <a:effectLst/>
                <a:latin typeface="Nunito Black" pitchFamily="2" charset="0"/>
              </a:rPr>
              <a:t>vở</a:t>
            </a:r>
            <a:r>
              <a:rPr lang="en-US" sz="5400" b="1" i="0" dirty="0">
                <a:solidFill>
                  <a:srgbClr val="002060"/>
                </a:solidFill>
                <a:effectLst/>
                <a:latin typeface="Nunito Black" pitchFamily="2" charset="0"/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23961356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AED0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-47181"/>
            <a:ext cx="18681001" cy="10572750"/>
          </a:xfrm>
          <a:custGeom>
            <a:avLst/>
            <a:gdLst/>
            <a:ahLst/>
            <a:cxnLst/>
            <a:rect l="l" t="t" r="r" b="b"/>
            <a:pathLst>
              <a:path w="20592106" h="9289848">
                <a:moveTo>
                  <a:pt x="0" y="0"/>
                </a:moveTo>
                <a:lnTo>
                  <a:pt x="20592106" y="0"/>
                </a:lnTo>
                <a:lnTo>
                  <a:pt x="20592106" y="9289848"/>
                </a:lnTo>
                <a:lnTo>
                  <a:pt x="0" y="928984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vi-VN" dirty="0"/>
          </a:p>
        </p:txBody>
      </p:sp>
      <p:sp>
        <p:nvSpPr>
          <p:cNvPr id="6" name="Freeform 6"/>
          <p:cNvSpPr/>
          <p:nvPr/>
        </p:nvSpPr>
        <p:spPr>
          <a:xfrm rot="11285967">
            <a:off x="16042666" y="454194"/>
            <a:ext cx="1664621" cy="1245135"/>
          </a:xfrm>
          <a:custGeom>
            <a:avLst/>
            <a:gdLst/>
            <a:ahLst/>
            <a:cxnLst/>
            <a:rect l="l" t="t" r="r" b="b"/>
            <a:pathLst>
              <a:path w="2974703" h="2297958">
                <a:moveTo>
                  <a:pt x="0" y="0"/>
                </a:moveTo>
                <a:lnTo>
                  <a:pt x="2974703" y="0"/>
                </a:lnTo>
                <a:lnTo>
                  <a:pt x="2974703" y="2297958"/>
                </a:lnTo>
                <a:lnTo>
                  <a:pt x="0" y="2297958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</p:sp>
      <p:sp>
        <p:nvSpPr>
          <p:cNvPr id="8" name="TextBox 8"/>
          <p:cNvSpPr txBox="1"/>
          <p:nvPr/>
        </p:nvSpPr>
        <p:spPr>
          <a:xfrm>
            <a:off x="609600" y="175998"/>
            <a:ext cx="16840200" cy="162012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13841"/>
              </a:lnSpc>
              <a:spcBef>
                <a:spcPct val="0"/>
              </a:spcBef>
            </a:pPr>
            <a:r>
              <a:rPr lang="vi-VN" sz="9886" dirty="0">
                <a:solidFill>
                  <a:schemeClr val="tx2"/>
                </a:solidFill>
                <a:latin typeface="Lilita One"/>
                <a:ea typeface="Lilita One"/>
                <a:cs typeface="Lilita One"/>
                <a:sym typeface="Lilita One"/>
              </a:rPr>
              <a:t>Bài</a:t>
            </a:r>
            <a:r>
              <a:rPr lang="en-US" sz="9886" dirty="0">
                <a:solidFill>
                  <a:schemeClr val="tx2"/>
                </a:solidFill>
                <a:latin typeface="Lilita One"/>
                <a:ea typeface="Lilita One"/>
                <a:cs typeface="Lilita One"/>
                <a:sym typeface="Lilita One"/>
              </a:rPr>
              <a:t> 4: </a:t>
            </a:r>
            <a:r>
              <a:rPr lang="vi-VN" sz="9886" dirty="0">
                <a:solidFill>
                  <a:schemeClr val="tx2"/>
                </a:solidFill>
                <a:latin typeface="Lilita One"/>
                <a:ea typeface="Lilita One"/>
                <a:cs typeface="Lilita One"/>
                <a:sym typeface="Lilita One"/>
              </a:rPr>
              <a:t>   </a:t>
            </a:r>
            <a:r>
              <a:rPr lang="vi-VN" sz="6000" dirty="0">
                <a:solidFill>
                  <a:schemeClr val="tx2"/>
                </a:solidFill>
                <a:latin typeface="Lilita One"/>
                <a:ea typeface="Lilita One"/>
                <a:cs typeface="Lilita One"/>
                <a:sym typeface="Lilita One"/>
              </a:rPr>
              <a:t>Tính </a:t>
            </a:r>
            <a:r>
              <a:rPr lang="vi-VN" sz="6000" b="1" dirty="0">
                <a:solidFill>
                  <a:schemeClr val="tx2"/>
                </a:solidFill>
                <a:latin typeface="Lilita One"/>
                <a:ea typeface="Lilita One"/>
                <a:cs typeface="Lilita One"/>
                <a:sym typeface="Lilita One"/>
              </a:rPr>
              <a:t>độ</a:t>
            </a:r>
            <a:r>
              <a:rPr lang="vi-VN" sz="6000" dirty="0">
                <a:solidFill>
                  <a:schemeClr val="tx2"/>
                </a:solidFill>
                <a:latin typeface="Lilita One"/>
                <a:ea typeface="Lilita One"/>
                <a:cs typeface="Lilita One"/>
                <a:sym typeface="Lilita One"/>
              </a:rPr>
              <a:t> dài </a:t>
            </a:r>
            <a:r>
              <a:rPr lang="vi-VN" sz="6000" b="1" dirty="0">
                <a:solidFill>
                  <a:schemeClr val="tx2"/>
                </a:solidFill>
                <a:latin typeface="Lilita One"/>
                <a:ea typeface="Lilita One"/>
                <a:cs typeface="Lilita One"/>
                <a:sym typeface="Lilita One"/>
              </a:rPr>
              <a:t>đườ</a:t>
            </a:r>
            <a:r>
              <a:rPr lang="vi-VN" sz="6000" dirty="0">
                <a:solidFill>
                  <a:schemeClr val="tx2"/>
                </a:solidFill>
                <a:latin typeface="Lilita One"/>
                <a:ea typeface="Lilita One"/>
                <a:cs typeface="Lilita One"/>
                <a:sym typeface="Lilita One"/>
              </a:rPr>
              <a:t>ng g</a:t>
            </a:r>
            <a:r>
              <a:rPr lang="vi-VN" sz="6000" b="1" dirty="0">
                <a:solidFill>
                  <a:schemeClr val="tx2"/>
                </a:solidFill>
                <a:latin typeface="Lilita One"/>
                <a:ea typeface="Lilita One"/>
                <a:cs typeface="Lilita One"/>
                <a:sym typeface="Lilita One"/>
              </a:rPr>
              <a:t>ấ</a:t>
            </a:r>
            <a:r>
              <a:rPr lang="vi-VN" sz="6000" dirty="0">
                <a:solidFill>
                  <a:schemeClr val="tx2"/>
                </a:solidFill>
                <a:latin typeface="Lilita One"/>
                <a:ea typeface="Lilita One"/>
                <a:cs typeface="Lilita One"/>
                <a:sym typeface="Lilita One"/>
              </a:rPr>
              <a:t>p khúc ABCDE</a:t>
            </a:r>
            <a:endParaRPr lang="en-US" sz="9886" dirty="0">
              <a:solidFill>
                <a:schemeClr val="tx2"/>
              </a:solidFill>
              <a:latin typeface="Lilita One"/>
              <a:ea typeface="Lilita One"/>
              <a:cs typeface="Lilita One"/>
              <a:sym typeface="Lilita One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5ACA16F8-9640-6093-0426-20E6E7041822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6096"/>
          <a:stretch/>
        </p:blipFill>
        <p:spPr>
          <a:xfrm>
            <a:off x="457200" y="2019300"/>
            <a:ext cx="8044324" cy="4132976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9257FA29-7888-590B-6338-09AA8253E381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47799" y="4085788"/>
            <a:ext cx="2719050" cy="4299230"/>
          </a:xfrm>
          <a:prstGeom prst="rect">
            <a:avLst/>
          </a:prstGeom>
        </p:spPr>
      </p:pic>
      <p:sp>
        <p:nvSpPr>
          <p:cNvPr id="13" name="Freeform 14">
            <a:extLst>
              <a:ext uri="{FF2B5EF4-FFF2-40B4-BE49-F238E27FC236}">
                <a16:creationId xmlns:a16="http://schemas.microsoft.com/office/drawing/2014/main" id="{7896F227-778D-CF7B-9D4B-180DE3A48347}"/>
              </a:ext>
            </a:extLst>
          </p:cNvPr>
          <p:cNvSpPr/>
          <p:nvPr/>
        </p:nvSpPr>
        <p:spPr>
          <a:xfrm>
            <a:off x="12009524" y="1943749"/>
            <a:ext cx="5321850" cy="2699696"/>
          </a:xfrm>
          <a:custGeom>
            <a:avLst/>
            <a:gdLst/>
            <a:ahLst/>
            <a:cxnLst/>
            <a:rect l="l" t="t" r="r" b="b"/>
            <a:pathLst>
              <a:path w="4154699" h="2403149">
                <a:moveTo>
                  <a:pt x="0" y="0"/>
                </a:moveTo>
                <a:lnTo>
                  <a:pt x="4154699" y="0"/>
                </a:lnTo>
                <a:lnTo>
                  <a:pt x="4154699" y="2403150"/>
                </a:lnTo>
                <a:lnTo>
                  <a:pt x="0" y="2403150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vi-VN" dirty="0"/>
          </a:p>
        </p:txBody>
      </p:sp>
      <p:sp>
        <p:nvSpPr>
          <p:cNvPr id="14" name="TextBox 17">
            <a:extLst>
              <a:ext uri="{FF2B5EF4-FFF2-40B4-BE49-F238E27FC236}">
                <a16:creationId xmlns:a16="http://schemas.microsoft.com/office/drawing/2014/main" id="{FE3BF98B-8108-7E22-585C-2CCCF0F9F343}"/>
              </a:ext>
            </a:extLst>
          </p:cNvPr>
          <p:cNvSpPr txBox="1"/>
          <p:nvPr/>
        </p:nvSpPr>
        <p:spPr>
          <a:xfrm>
            <a:off x="12219850" y="2176891"/>
            <a:ext cx="4901198" cy="17093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453"/>
              </a:lnSpc>
            </a:pPr>
            <a:r>
              <a:rPr lang="vi-VN" sz="3181" b="1" dirty="0">
                <a:solidFill>
                  <a:srgbClr val="501616"/>
                </a:solidFill>
                <a:latin typeface="Nunito Sans Bold"/>
                <a:ea typeface="Nunito Sans Bold"/>
                <a:cs typeface="Nunito Sans Bold"/>
                <a:sym typeface="Nunito Sans Bold"/>
              </a:rPr>
              <a:t>Đường gấp khúc ABCDE gồm bốn đoạn thẳng có cùng độ dài là 3cm.</a:t>
            </a:r>
            <a:endParaRPr lang="en-US" sz="3181" b="1" dirty="0">
              <a:solidFill>
                <a:srgbClr val="501616"/>
              </a:solidFill>
              <a:latin typeface="Nunito Sans Bold"/>
              <a:ea typeface="Nunito Sans Bold"/>
              <a:cs typeface="Nunito Sans Bold"/>
              <a:sym typeface="Nunito Sans Bold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B79C01E-57BA-5BF1-1A9F-E5D4FDE60A6A}"/>
              </a:ext>
            </a:extLst>
          </p:cNvPr>
          <p:cNvSpPr txBox="1"/>
          <p:nvPr/>
        </p:nvSpPr>
        <p:spPr>
          <a:xfrm>
            <a:off x="2438400" y="6362700"/>
            <a:ext cx="12801600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5400" b="1" i="0" dirty="0" err="1">
                <a:solidFill>
                  <a:srgbClr val="FF0000"/>
                </a:solidFill>
                <a:effectLst/>
                <a:latin typeface="OpenSans"/>
              </a:rPr>
              <a:t>Bài</a:t>
            </a:r>
            <a:r>
              <a:rPr lang="en-US" sz="5400" b="1" i="0" dirty="0">
                <a:solidFill>
                  <a:srgbClr val="FF0000"/>
                </a:solidFill>
                <a:effectLst/>
                <a:latin typeface="OpenSans"/>
              </a:rPr>
              <a:t> </a:t>
            </a:r>
            <a:r>
              <a:rPr lang="en-US" sz="5400" b="1" i="0" dirty="0" err="1">
                <a:solidFill>
                  <a:srgbClr val="FF0000"/>
                </a:solidFill>
                <a:effectLst/>
                <a:latin typeface="OpenSans"/>
              </a:rPr>
              <a:t>giải</a:t>
            </a:r>
            <a:endParaRPr lang="en-US" sz="5400" b="1" i="0" dirty="0">
              <a:solidFill>
                <a:srgbClr val="FF0000"/>
              </a:solidFill>
              <a:effectLst/>
              <a:latin typeface="OpenSans"/>
            </a:endParaRPr>
          </a:p>
          <a:p>
            <a:pPr algn="ctr"/>
            <a:r>
              <a:rPr lang="vi-VN" sz="5400" b="1" dirty="0">
                <a:solidFill>
                  <a:srgbClr val="FF0000"/>
                </a:solidFill>
                <a:latin typeface="OpenSans"/>
              </a:rPr>
              <a:t>Đ</a:t>
            </a:r>
            <a:r>
              <a:rPr lang="vi-VN" sz="5400" b="1" i="0" dirty="0">
                <a:solidFill>
                  <a:srgbClr val="FF0000"/>
                </a:solidFill>
                <a:effectLst/>
                <a:latin typeface="OpenSans"/>
              </a:rPr>
              <a:t>ộ dài đường gấp khúc ABCDE là</a:t>
            </a:r>
            <a:r>
              <a:rPr lang="en-US" sz="5400" b="1" i="0" dirty="0">
                <a:solidFill>
                  <a:srgbClr val="FF0000"/>
                </a:solidFill>
                <a:effectLst/>
                <a:latin typeface="OpenSans"/>
              </a:rPr>
              <a:t>:</a:t>
            </a:r>
            <a:endParaRPr lang="vi-VN" sz="5400" b="1" i="0" dirty="0">
              <a:solidFill>
                <a:srgbClr val="FF0000"/>
              </a:solidFill>
              <a:effectLst/>
              <a:latin typeface="OpenSans"/>
            </a:endParaRPr>
          </a:p>
          <a:p>
            <a:pPr algn="ctr"/>
            <a:r>
              <a:rPr lang="vi-VN" sz="5400" b="1" i="0" dirty="0">
                <a:solidFill>
                  <a:srgbClr val="FF0000"/>
                </a:solidFill>
                <a:effectLst/>
                <a:latin typeface="OpenSans"/>
              </a:rPr>
              <a:t>           3 x 4 = 12 (cm)</a:t>
            </a:r>
          </a:p>
          <a:p>
            <a:pPr algn="ctr"/>
            <a:r>
              <a:rPr lang="vi-VN" sz="5400" b="1" i="0" dirty="0">
                <a:solidFill>
                  <a:srgbClr val="FF0000"/>
                </a:solidFill>
                <a:effectLst/>
                <a:latin typeface="OpenSans"/>
              </a:rPr>
              <a:t>                   Đáp số: 12 cm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/>
      <p:bldP spid="1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E5F3DA59-A2BF-40E8-A952-C385D83FA384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18287999" cy="10287000"/>
          </a:xfrm>
          <a:prstGeom prst="rect">
            <a:avLst/>
          </a:prstGeom>
          <a:ln>
            <a:solidFill>
              <a:srgbClr val="FEBCBD"/>
            </a:solidFill>
          </a:ln>
        </p:spPr>
      </p:pic>
      <p:grpSp>
        <p:nvGrpSpPr>
          <p:cNvPr id="30" name="Group 29"/>
          <p:cNvGrpSpPr/>
          <p:nvPr/>
        </p:nvGrpSpPr>
        <p:grpSpPr>
          <a:xfrm>
            <a:off x="11200261" y="3043965"/>
            <a:ext cx="6131246" cy="1538301"/>
            <a:chOff x="7466840" y="2029310"/>
            <a:chExt cx="4087497" cy="1025534"/>
          </a:xfrm>
        </p:grpSpPr>
        <p:sp>
          <p:nvSpPr>
            <p:cNvPr id="5" name="双波形 4">
              <a:extLst>
                <a:ext uri="{FF2B5EF4-FFF2-40B4-BE49-F238E27FC236}">
                  <a16:creationId xmlns:a16="http://schemas.microsoft.com/office/drawing/2014/main" id="{C493B860-8141-422D-9931-2757D33581CE}"/>
                </a:ext>
              </a:extLst>
            </p:cNvPr>
            <p:cNvSpPr/>
            <p:nvPr/>
          </p:nvSpPr>
          <p:spPr>
            <a:xfrm>
              <a:off x="7466840" y="2029310"/>
              <a:ext cx="4087497" cy="1025534"/>
            </a:xfrm>
            <a:prstGeom prst="doubleWave">
              <a:avLst/>
            </a:prstGeom>
            <a:solidFill>
              <a:schemeClr val="bg1"/>
            </a:solidFill>
            <a:ln>
              <a:solidFill>
                <a:srgbClr val="FF3399"/>
              </a:solidFill>
              <a:prstDash val="dashDot"/>
            </a:ln>
            <a:effectLst>
              <a:glow rad="101600">
                <a:schemeClr val="accent2">
                  <a:satMod val="175000"/>
                  <a:alpha val="40000"/>
                </a:schemeClr>
              </a:glo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685800">
                <a:defRPr/>
              </a:pPr>
              <a:endParaRPr lang="zh-CN" altLang="en-US" sz="2700">
                <a:solidFill>
                  <a:prstClr val="white"/>
                </a:solidFill>
                <a:latin typeface="Calibri"/>
                <a:ea typeface="等线" panose="02010600030101010101" pitchFamily="2" charset="-122"/>
              </a:endParaRPr>
            </a:p>
          </p:txBody>
        </p:sp>
        <p:sp>
          <p:nvSpPr>
            <p:cNvPr id="26" name="TextBox 25"/>
            <p:cNvSpPr txBox="1"/>
            <p:nvPr/>
          </p:nvSpPr>
          <p:spPr>
            <a:xfrm>
              <a:off x="7986588" y="2067245"/>
              <a:ext cx="3048000" cy="89255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 defTabSz="1371600">
                <a:defRPr/>
              </a:pPr>
              <a:r>
                <a:rPr lang="en-US" sz="8100" b="1" dirty="0">
                  <a:solidFill>
                    <a:prstClr val="black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16</a:t>
              </a:r>
            </a:p>
          </p:txBody>
        </p:sp>
      </p:grpSp>
      <p:grpSp>
        <p:nvGrpSpPr>
          <p:cNvPr id="31" name="Group 30"/>
          <p:cNvGrpSpPr/>
          <p:nvPr/>
        </p:nvGrpSpPr>
        <p:grpSpPr>
          <a:xfrm>
            <a:off x="11234057" y="4767654"/>
            <a:ext cx="6131246" cy="1538301"/>
            <a:chOff x="7489371" y="3178436"/>
            <a:chExt cx="4087497" cy="1025534"/>
          </a:xfrm>
        </p:grpSpPr>
        <p:sp>
          <p:nvSpPr>
            <p:cNvPr id="7" name="双波形 6">
              <a:extLst>
                <a:ext uri="{FF2B5EF4-FFF2-40B4-BE49-F238E27FC236}">
                  <a16:creationId xmlns:a16="http://schemas.microsoft.com/office/drawing/2014/main" id="{4A61D350-FB7A-4501-9F2D-ABA6295BEBFD}"/>
                </a:ext>
              </a:extLst>
            </p:cNvPr>
            <p:cNvSpPr/>
            <p:nvPr/>
          </p:nvSpPr>
          <p:spPr>
            <a:xfrm>
              <a:off x="7489371" y="3178436"/>
              <a:ext cx="4087497" cy="1025534"/>
            </a:xfrm>
            <a:prstGeom prst="doubleWave">
              <a:avLst/>
            </a:prstGeom>
            <a:solidFill>
              <a:schemeClr val="bg1"/>
            </a:solidFill>
            <a:ln>
              <a:solidFill>
                <a:srgbClr val="FF3399"/>
              </a:solidFill>
              <a:prstDash val="dashDot"/>
            </a:ln>
            <a:effectLst>
              <a:glow rad="101600">
                <a:schemeClr val="accent2">
                  <a:satMod val="175000"/>
                  <a:alpha val="40000"/>
                </a:schemeClr>
              </a:glo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685800">
                <a:defRPr/>
              </a:pPr>
              <a:endParaRPr lang="zh-CN" altLang="en-US" sz="2700">
                <a:solidFill>
                  <a:prstClr val="white"/>
                </a:solidFill>
                <a:latin typeface="Calibri"/>
                <a:ea typeface="等线" panose="02010600030101010101" pitchFamily="2" charset="-122"/>
              </a:endParaRPr>
            </a:p>
          </p:txBody>
        </p:sp>
        <p:sp>
          <p:nvSpPr>
            <p:cNvPr id="27" name="TextBox 26"/>
            <p:cNvSpPr txBox="1"/>
            <p:nvPr/>
          </p:nvSpPr>
          <p:spPr>
            <a:xfrm>
              <a:off x="8035064" y="3236324"/>
              <a:ext cx="3048000" cy="89255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 defTabSz="1371600">
                <a:defRPr/>
              </a:pPr>
              <a:r>
                <a:rPr lang="en-US" sz="8100" b="1" dirty="0">
                  <a:solidFill>
                    <a:prstClr val="black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12</a:t>
              </a:r>
            </a:p>
          </p:txBody>
        </p:sp>
      </p:grpSp>
      <p:grpSp>
        <p:nvGrpSpPr>
          <p:cNvPr id="32" name="Group 31"/>
          <p:cNvGrpSpPr/>
          <p:nvPr/>
        </p:nvGrpSpPr>
        <p:grpSpPr>
          <a:xfrm>
            <a:off x="11200261" y="6491342"/>
            <a:ext cx="6131246" cy="1538301"/>
            <a:chOff x="7466840" y="4327562"/>
            <a:chExt cx="4087497" cy="1025534"/>
          </a:xfrm>
        </p:grpSpPr>
        <p:sp>
          <p:nvSpPr>
            <p:cNvPr id="9" name="双波形 8">
              <a:extLst>
                <a:ext uri="{FF2B5EF4-FFF2-40B4-BE49-F238E27FC236}">
                  <a16:creationId xmlns:a16="http://schemas.microsoft.com/office/drawing/2014/main" id="{6C6B5B20-4028-48DC-8BC5-20E8CB7E616B}"/>
                </a:ext>
              </a:extLst>
            </p:cNvPr>
            <p:cNvSpPr/>
            <p:nvPr/>
          </p:nvSpPr>
          <p:spPr>
            <a:xfrm>
              <a:off x="7466840" y="4327562"/>
              <a:ext cx="4087497" cy="1025534"/>
            </a:xfrm>
            <a:prstGeom prst="doubleWave">
              <a:avLst/>
            </a:prstGeom>
            <a:solidFill>
              <a:schemeClr val="bg1"/>
            </a:solidFill>
            <a:ln>
              <a:solidFill>
                <a:srgbClr val="FF3399"/>
              </a:solidFill>
              <a:prstDash val="dashDot"/>
            </a:ln>
            <a:effectLst>
              <a:glow rad="101600">
                <a:schemeClr val="accent2">
                  <a:satMod val="175000"/>
                  <a:alpha val="40000"/>
                </a:schemeClr>
              </a:glo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685800">
                <a:defRPr/>
              </a:pPr>
              <a:endParaRPr lang="zh-CN" altLang="en-US" sz="2700">
                <a:solidFill>
                  <a:prstClr val="white"/>
                </a:solidFill>
                <a:latin typeface="Calibri"/>
                <a:ea typeface="等线" panose="02010600030101010101" pitchFamily="2" charset="-122"/>
              </a:endParaRPr>
            </a:p>
          </p:txBody>
        </p:sp>
        <p:sp>
          <p:nvSpPr>
            <p:cNvPr id="28" name="TextBox 27"/>
            <p:cNvSpPr txBox="1"/>
            <p:nvPr/>
          </p:nvSpPr>
          <p:spPr>
            <a:xfrm>
              <a:off x="8077199" y="4396709"/>
              <a:ext cx="3048000" cy="89255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 defTabSz="1371600">
                <a:defRPr/>
              </a:pPr>
              <a:r>
                <a:rPr lang="en-US" sz="8100" b="1" dirty="0">
                  <a:solidFill>
                    <a:prstClr val="black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10</a:t>
              </a:r>
            </a:p>
          </p:txBody>
        </p:sp>
      </p:grpSp>
      <p:grpSp>
        <p:nvGrpSpPr>
          <p:cNvPr id="33" name="Group 32"/>
          <p:cNvGrpSpPr/>
          <p:nvPr/>
        </p:nvGrpSpPr>
        <p:grpSpPr>
          <a:xfrm>
            <a:off x="11227187" y="8215031"/>
            <a:ext cx="6131246" cy="1538301"/>
            <a:chOff x="7484791" y="5476687"/>
            <a:chExt cx="4087497" cy="1025534"/>
          </a:xfrm>
        </p:grpSpPr>
        <p:sp>
          <p:nvSpPr>
            <p:cNvPr id="11" name="双波形 10">
              <a:extLst>
                <a:ext uri="{FF2B5EF4-FFF2-40B4-BE49-F238E27FC236}">
                  <a16:creationId xmlns:a16="http://schemas.microsoft.com/office/drawing/2014/main" id="{60756915-C9D0-41F0-94E5-45FDA49DFE72}"/>
                </a:ext>
              </a:extLst>
            </p:cNvPr>
            <p:cNvSpPr/>
            <p:nvPr/>
          </p:nvSpPr>
          <p:spPr>
            <a:xfrm>
              <a:off x="7484791" y="5476687"/>
              <a:ext cx="4087497" cy="1025534"/>
            </a:xfrm>
            <a:prstGeom prst="doubleWave">
              <a:avLst/>
            </a:prstGeom>
            <a:solidFill>
              <a:schemeClr val="bg1"/>
            </a:solidFill>
            <a:ln>
              <a:solidFill>
                <a:srgbClr val="FF3399"/>
              </a:solidFill>
              <a:prstDash val="dashDot"/>
            </a:ln>
            <a:effectLst>
              <a:glow rad="101600">
                <a:schemeClr val="accent2">
                  <a:satMod val="175000"/>
                  <a:alpha val="40000"/>
                </a:schemeClr>
              </a:glo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685800">
                <a:defRPr/>
              </a:pPr>
              <a:endParaRPr lang="zh-CN" altLang="en-US" sz="2700">
                <a:solidFill>
                  <a:prstClr val="white"/>
                </a:solidFill>
                <a:latin typeface="Calibri"/>
                <a:ea typeface="等线" panose="02010600030101010101" pitchFamily="2" charset="-122"/>
              </a:endParaRPr>
            </a:p>
          </p:txBody>
        </p:sp>
        <p:sp>
          <p:nvSpPr>
            <p:cNvPr id="29" name="TextBox 28"/>
            <p:cNvSpPr txBox="1"/>
            <p:nvPr/>
          </p:nvSpPr>
          <p:spPr>
            <a:xfrm>
              <a:off x="8067675" y="5518831"/>
              <a:ext cx="3048000" cy="89255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 defTabSz="1371600">
                <a:defRPr/>
              </a:pPr>
              <a:r>
                <a:rPr lang="en-US" sz="8100" b="1" dirty="0">
                  <a:solidFill>
                    <a:prstClr val="black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32</a:t>
              </a:r>
            </a:p>
          </p:txBody>
        </p:sp>
      </p:grpSp>
      <p:pic>
        <p:nvPicPr>
          <p:cNvPr id="20" name="dấu tik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10196" y="4581975"/>
            <a:ext cx="1723689" cy="1723689"/>
          </a:xfrm>
          <a:prstGeom prst="rect">
            <a:avLst/>
          </a:prstGeom>
        </p:spPr>
      </p:pic>
      <p:pic>
        <p:nvPicPr>
          <p:cNvPr id="21" name="Dấu nhân 1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76474" y="3522833"/>
            <a:ext cx="822285" cy="822285"/>
          </a:xfrm>
          <a:prstGeom prst="rect">
            <a:avLst/>
          </a:prstGeom>
        </p:spPr>
      </p:pic>
      <p:pic>
        <p:nvPicPr>
          <p:cNvPr id="23" name="Dấu nhân 2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60898" y="7023200"/>
            <a:ext cx="822285" cy="822285"/>
          </a:xfrm>
          <a:prstGeom prst="rect">
            <a:avLst/>
          </a:prstGeom>
        </p:spPr>
      </p:pic>
      <p:pic>
        <p:nvPicPr>
          <p:cNvPr id="24" name="Dấu nhân 3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60898" y="8718755"/>
            <a:ext cx="822285" cy="822285"/>
          </a:xfrm>
          <a:prstGeom prst="rect">
            <a:avLst/>
          </a:prstGeom>
        </p:spPr>
      </p:pic>
      <p:grpSp>
        <p:nvGrpSpPr>
          <p:cNvPr id="34" name="Group 33"/>
          <p:cNvGrpSpPr/>
          <p:nvPr/>
        </p:nvGrpSpPr>
        <p:grpSpPr>
          <a:xfrm>
            <a:off x="5029199" y="5536806"/>
            <a:ext cx="4833258" cy="2116520"/>
            <a:chOff x="3352799" y="3691203"/>
            <a:chExt cx="3222172" cy="1411013"/>
          </a:xfrm>
        </p:grpSpPr>
        <p:sp>
          <p:nvSpPr>
            <p:cNvPr id="2" name="Rounded Rectangle 1"/>
            <p:cNvSpPr/>
            <p:nvPr/>
          </p:nvSpPr>
          <p:spPr>
            <a:xfrm>
              <a:off x="3352799" y="3691203"/>
              <a:ext cx="3222172" cy="1411013"/>
            </a:xfrm>
            <a:prstGeom prst="roundRect">
              <a:avLst/>
            </a:prstGeom>
            <a:solidFill>
              <a:schemeClr val="bg1"/>
            </a:solidFill>
            <a:ln w="28575">
              <a:solidFill>
                <a:srgbClr val="FF3399"/>
              </a:solidFill>
              <a:prstDash val="dashDot"/>
            </a:ln>
            <a:effectLst>
              <a:glow rad="101600">
                <a:schemeClr val="accent2">
                  <a:satMod val="175000"/>
                  <a:alpha val="40000"/>
                </a:schemeClr>
              </a:glo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1371600">
                <a:defRPr/>
              </a:pPr>
              <a:endParaRPr lang="en-US" sz="2700">
                <a:solidFill>
                  <a:prstClr val="white"/>
                </a:solidFill>
                <a:latin typeface="Calibri"/>
              </a:endParaRPr>
            </a:p>
          </p:txBody>
        </p:sp>
        <p:sp>
          <p:nvSpPr>
            <p:cNvPr id="25" name="TextBox 24"/>
            <p:cNvSpPr txBox="1"/>
            <p:nvPr/>
          </p:nvSpPr>
          <p:spPr>
            <a:xfrm>
              <a:off x="3526971" y="3916999"/>
              <a:ext cx="3048000" cy="89255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 defTabSz="1371600">
                <a:defRPr/>
              </a:pPr>
              <a:r>
                <a:rPr lang="en-US" sz="8100" b="1" dirty="0">
                  <a:solidFill>
                    <a:prstClr val="black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2 × 6 = …</a:t>
              </a:r>
            </a:p>
          </p:txBody>
        </p:sp>
      </p:grpSp>
      <p:pic>
        <p:nvPicPr>
          <p:cNvPr id="35" name="Tieng-bao-sai-www_tiengdong_com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20158538" y="1394930"/>
            <a:ext cx="914400" cy="914400"/>
          </a:xfrm>
          <a:prstGeom prst="rect">
            <a:avLst/>
          </a:prstGeom>
        </p:spPr>
      </p:pic>
      <p:pic>
        <p:nvPicPr>
          <p:cNvPr id="36" name="Am-thanh-tra-loi-dung-chinh-xac-www_tiengdong_com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9631025" y="6182735"/>
            <a:ext cx="914400" cy="914400"/>
          </a:xfrm>
          <a:prstGeom prst="rect">
            <a:avLst/>
          </a:prstGeom>
        </p:spPr>
      </p:pic>
      <p:pic>
        <p:nvPicPr>
          <p:cNvPr id="37" name="Tieng-bao-sai-www_tiengdong_com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20209482" y="3788832"/>
            <a:ext cx="914400" cy="914400"/>
          </a:xfrm>
          <a:prstGeom prst="rect">
            <a:avLst/>
          </a:prstGeom>
        </p:spPr>
      </p:pic>
      <p:pic>
        <p:nvPicPr>
          <p:cNvPr id="38" name="Tieng-bao-sai-www_tiengdong_com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20088225" y="8526981"/>
            <a:ext cx="914400" cy="914400"/>
          </a:xfrm>
          <a:prstGeom prst="rect">
            <a:avLst/>
          </a:prstGeom>
        </p:spPr>
      </p:pic>
      <p:pic>
        <p:nvPicPr>
          <p:cNvPr id="39" name="Picture 38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142305" y="328587"/>
            <a:ext cx="16003388" cy="2386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63991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"/>
                            </p:stCondLst>
                            <p:childTnLst>
                              <p:par>
                                <p:cTn id="25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000"/>
                            </p:stCondLst>
                            <p:childTnLst>
                              <p:par>
                                <p:cTn id="30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000"/>
                            </p:stCondLst>
                            <p:childTnLst>
                              <p:par>
                                <p:cTn id="35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3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5"/>
                </p:tgtEl>
              </p:cMediaNode>
            </p:audio>
            <p:audio>
              <p:cMediaNode vol="80000">
                <p:cTn id="4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6"/>
                </p:tgtEl>
              </p:cMediaNode>
            </p:audio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2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48" dur="1" fill="hold"/>
                                        <p:tgtEl>
                                          <p:spTgt spid="3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2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56" dur="1" fill="hold"/>
                                        <p:tgtEl>
                                          <p:spTgt spid="3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2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4" dur="1" fill="hold"/>
                                        <p:tgtEl>
                                          <p:spTgt spid="3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audio>
              <p:cMediaNode vol="80000">
                <p:cTn id="6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7"/>
                </p:tgtEl>
              </p:cMediaNode>
            </p:audio>
            <p:audio>
              <p:cMediaNode vol="80000">
                <p:cTn id="6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8"/>
                </p:tgtEl>
              </p:cMediaNode>
            </p:audio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71" dur="1" fill="hold"/>
                                        <p:tgtEl>
                                          <p:spTgt spid="3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" name="Group 14"/>
          <p:cNvGrpSpPr/>
          <p:nvPr/>
        </p:nvGrpSpPr>
        <p:grpSpPr>
          <a:xfrm>
            <a:off x="4135568" y="4581976"/>
            <a:ext cx="10599485" cy="5519420"/>
            <a:chOff x="2757045" y="3054650"/>
            <a:chExt cx="7066323" cy="3679613"/>
          </a:xfrm>
        </p:grpSpPr>
        <p:pic>
          <p:nvPicPr>
            <p:cNvPr id="3" name="图片 2">
              <a:extLst>
                <a:ext uri="{FF2B5EF4-FFF2-40B4-BE49-F238E27FC236}">
                  <a16:creationId xmlns:a16="http://schemas.microsoft.com/office/drawing/2014/main" id="{9C8A984E-C07C-474D-85E9-701A87F2FB77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0417" t="27333" r="5975" b="28000"/>
            <a:stretch/>
          </p:blipFill>
          <p:spPr>
            <a:xfrm>
              <a:off x="2757045" y="3054650"/>
              <a:ext cx="7066323" cy="3679613"/>
            </a:xfrm>
            <a:prstGeom prst="rect">
              <a:avLst/>
            </a:prstGeom>
          </p:spPr>
        </p:pic>
        <p:grpSp>
          <p:nvGrpSpPr>
            <p:cNvPr id="14" name="Group 13"/>
            <p:cNvGrpSpPr/>
            <p:nvPr/>
          </p:nvGrpSpPr>
          <p:grpSpPr>
            <a:xfrm>
              <a:off x="4566557" y="5531899"/>
              <a:ext cx="3628572" cy="901565"/>
              <a:chOff x="4943928" y="5589957"/>
              <a:chExt cx="3628572" cy="901565"/>
            </a:xfrm>
          </p:grpSpPr>
          <p:sp>
            <p:nvSpPr>
              <p:cNvPr id="2" name="TextBox 1"/>
              <p:cNvSpPr txBox="1"/>
              <p:nvPr/>
            </p:nvSpPr>
            <p:spPr>
              <a:xfrm>
                <a:off x="4943928" y="5598970"/>
                <a:ext cx="3628572" cy="89255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 defTabSz="1371600">
                  <a:defRPr/>
                </a:pPr>
                <a:r>
                  <a:rPr lang="en-US" sz="8100" b="1" dirty="0">
                    <a:ln w="92075">
                      <a:solidFill>
                        <a:prstClr val="white"/>
                      </a:solidFill>
                    </a:ln>
                    <a:solidFill>
                      <a:prstClr val="black"/>
                    </a:solidFill>
                    <a:latin typeface="Calibri"/>
                  </a:rPr>
                  <a:t>12 : 3 = …</a:t>
                </a:r>
              </a:p>
            </p:txBody>
          </p:sp>
          <p:sp>
            <p:nvSpPr>
              <p:cNvPr id="13" name="TextBox 12"/>
              <p:cNvSpPr txBox="1"/>
              <p:nvPr/>
            </p:nvSpPr>
            <p:spPr>
              <a:xfrm>
                <a:off x="4967738" y="5589957"/>
                <a:ext cx="3580951" cy="89255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 defTabSz="1371600">
                  <a:defRPr/>
                </a:pPr>
                <a:r>
                  <a:rPr lang="en-US" sz="8100" b="1" dirty="0">
                    <a:solidFill>
                      <a:prstClr val="black"/>
                    </a:solidFill>
                    <a:latin typeface="Calibri"/>
                  </a:rPr>
                  <a:t>12 : 3 = …</a:t>
                </a:r>
              </a:p>
            </p:txBody>
          </p:sp>
        </p:grpSp>
      </p:grpSp>
      <p:pic>
        <p:nvPicPr>
          <p:cNvPr id="16" name="Tieng-bao-sai-www_tiengdong_com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20158538" y="1394930"/>
            <a:ext cx="914400" cy="914400"/>
          </a:xfrm>
          <a:prstGeom prst="rect">
            <a:avLst/>
          </a:prstGeom>
        </p:spPr>
      </p:pic>
      <p:pic>
        <p:nvPicPr>
          <p:cNvPr id="17" name="Am-thanh-tra-loi-dung-chinh-xac-www_tiengdong_com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9631025" y="6182735"/>
            <a:ext cx="914400" cy="914400"/>
          </a:xfrm>
          <a:prstGeom prst="rect">
            <a:avLst/>
          </a:prstGeom>
        </p:spPr>
      </p:pic>
      <p:grpSp>
        <p:nvGrpSpPr>
          <p:cNvPr id="21" name="Group 20"/>
          <p:cNvGrpSpPr/>
          <p:nvPr/>
        </p:nvGrpSpPr>
        <p:grpSpPr>
          <a:xfrm>
            <a:off x="768668" y="3090349"/>
            <a:ext cx="4285818" cy="2335194"/>
            <a:chOff x="512445" y="2060233"/>
            <a:chExt cx="2857212" cy="1556796"/>
          </a:xfrm>
        </p:grpSpPr>
        <p:sp>
          <p:nvSpPr>
            <p:cNvPr id="4" name="云形 3">
              <a:extLst>
                <a:ext uri="{FF2B5EF4-FFF2-40B4-BE49-F238E27FC236}">
                  <a16:creationId xmlns:a16="http://schemas.microsoft.com/office/drawing/2014/main" id="{7DEC33E4-EB48-46F6-AA94-B5B88532FCC5}"/>
                </a:ext>
              </a:extLst>
            </p:cNvPr>
            <p:cNvSpPr/>
            <p:nvPr/>
          </p:nvSpPr>
          <p:spPr>
            <a:xfrm>
              <a:off x="512445" y="2060233"/>
              <a:ext cx="2857212" cy="1556796"/>
            </a:xfrm>
            <a:prstGeom prst="cloud">
              <a:avLst/>
            </a:prstGeom>
            <a:solidFill>
              <a:schemeClr val="bg1"/>
            </a:solidFill>
            <a:ln w="38100">
              <a:solidFill>
                <a:srgbClr val="FF3399"/>
              </a:solidFill>
            </a:ln>
            <a:effectLst>
              <a:glow rad="63500">
                <a:schemeClr val="accent2">
                  <a:satMod val="175000"/>
                  <a:alpha val="40000"/>
                </a:schemeClr>
              </a:glo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685800">
                <a:defRPr/>
              </a:pPr>
              <a:endParaRPr lang="zh-CN" altLang="en-US" sz="2700">
                <a:solidFill>
                  <a:prstClr val="white"/>
                </a:solidFill>
                <a:latin typeface="Calibri"/>
                <a:ea typeface="等线" panose="02010600030101010101" pitchFamily="2" charset="-122"/>
              </a:endParaRPr>
            </a:p>
          </p:txBody>
        </p:sp>
        <p:sp>
          <p:nvSpPr>
            <p:cNvPr id="18" name="TextBox 17"/>
            <p:cNvSpPr txBox="1"/>
            <p:nvPr/>
          </p:nvSpPr>
          <p:spPr>
            <a:xfrm>
              <a:off x="1641140" y="2284633"/>
              <a:ext cx="685800" cy="10772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defTabSz="1371600">
                <a:defRPr/>
              </a:pPr>
              <a:r>
                <a:rPr lang="en-US" sz="9900" b="1" dirty="0">
                  <a:solidFill>
                    <a:prstClr val="black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2</a:t>
              </a:r>
            </a:p>
          </p:txBody>
        </p:sp>
      </p:grpSp>
      <p:grpSp>
        <p:nvGrpSpPr>
          <p:cNvPr id="22" name="Group 21"/>
          <p:cNvGrpSpPr/>
          <p:nvPr/>
        </p:nvGrpSpPr>
        <p:grpSpPr>
          <a:xfrm>
            <a:off x="6914006" y="1022989"/>
            <a:ext cx="4285818" cy="2335194"/>
            <a:chOff x="4609337" y="681992"/>
            <a:chExt cx="2857212" cy="1556796"/>
          </a:xfrm>
        </p:grpSpPr>
        <p:sp>
          <p:nvSpPr>
            <p:cNvPr id="7" name="云形 6">
              <a:extLst>
                <a:ext uri="{FF2B5EF4-FFF2-40B4-BE49-F238E27FC236}">
                  <a16:creationId xmlns:a16="http://schemas.microsoft.com/office/drawing/2014/main" id="{6738044A-5B54-46A7-AC3E-265EE13F8821}"/>
                </a:ext>
              </a:extLst>
            </p:cNvPr>
            <p:cNvSpPr/>
            <p:nvPr/>
          </p:nvSpPr>
          <p:spPr>
            <a:xfrm>
              <a:off x="4609337" y="681992"/>
              <a:ext cx="2857212" cy="1556796"/>
            </a:xfrm>
            <a:prstGeom prst="cloud">
              <a:avLst/>
            </a:prstGeom>
            <a:solidFill>
              <a:schemeClr val="bg1"/>
            </a:solidFill>
            <a:ln w="38100">
              <a:solidFill>
                <a:srgbClr val="FF3399"/>
              </a:solidFill>
            </a:ln>
            <a:effectLst>
              <a:glow rad="63500">
                <a:schemeClr val="accent2">
                  <a:satMod val="175000"/>
                  <a:alpha val="40000"/>
                </a:schemeClr>
              </a:glo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685800">
                <a:defRPr/>
              </a:pPr>
              <a:endParaRPr lang="zh-CN" altLang="en-US" sz="2700">
                <a:solidFill>
                  <a:prstClr val="white"/>
                </a:solidFill>
                <a:latin typeface="Calibri"/>
                <a:ea typeface="等线" panose="02010600030101010101" pitchFamily="2" charset="-122"/>
              </a:endParaRPr>
            </a:p>
          </p:txBody>
        </p:sp>
        <p:sp>
          <p:nvSpPr>
            <p:cNvPr id="19" name="TextBox 18"/>
            <p:cNvSpPr txBox="1"/>
            <p:nvPr/>
          </p:nvSpPr>
          <p:spPr>
            <a:xfrm>
              <a:off x="5695043" y="870810"/>
              <a:ext cx="685800" cy="10772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defTabSz="1371600">
                <a:defRPr/>
              </a:pPr>
              <a:r>
                <a:rPr lang="en-US" sz="9900" b="1" dirty="0">
                  <a:solidFill>
                    <a:prstClr val="black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3</a:t>
              </a:r>
            </a:p>
          </p:txBody>
        </p:sp>
      </p:grpSp>
      <p:grpSp>
        <p:nvGrpSpPr>
          <p:cNvPr id="23" name="Group 22"/>
          <p:cNvGrpSpPr/>
          <p:nvPr/>
        </p:nvGrpSpPr>
        <p:grpSpPr>
          <a:xfrm>
            <a:off x="13433874" y="3094022"/>
            <a:ext cx="4285818" cy="2335194"/>
            <a:chOff x="8955916" y="2062681"/>
            <a:chExt cx="2857212" cy="1556796"/>
          </a:xfrm>
        </p:grpSpPr>
        <p:sp>
          <p:nvSpPr>
            <p:cNvPr id="10" name="云形 9">
              <a:extLst>
                <a:ext uri="{FF2B5EF4-FFF2-40B4-BE49-F238E27FC236}">
                  <a16:creationId xmlns:a16="http://schemas.microsoft.com/office/drawing/2014/main" id="{5F36FA4A-0413-43E9-ACD7-55872B6F6B50}"/>
                </a:ext>
              </a:extLst>
            </p:cNvPr>
            <p:cNvSpPr/>
            <p:nvPr/>
          </p:nvSpPr>
          <p:spPr>
            <a:xfrm>
              <a:off x="8955916" y="2062681"/>
              <a:ext cx="2857212" cy="1556796"/>
            </a:xfrm>
            <a:prstGeom prst="cloud">
              <a:avLst/>
            </a:prstGeom>
            <a:solidFill>
              <a:schemeClr val="bg1"/>
            </a:solidFill>
            <a:ln w="38100">
              <a:solidFill>
                <a:srgbClr val="FF3399"/>
              </a:solidFill>
            </a:ln>
            <a:effectLst>
              <a:glow rad="63500">
                <a:schemeClr val="accent2">
                  <a:satMod val="175000"/>
                  <a:alpha val="40000"/>
                </a:schemeClr>
              </a:glo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685800">
                <a:defRPr/>
              </a:pPr>
              <a:endParaRPr lang="zh-CN" altLang="en-US" sz="2700">
                <a:solidFill>
                  <a:prstClr val="white"/>
                </a:solidFill>
                <a:latin typeface="Calibri"/>
                <a:ea typeface="等线" panose="02010600030101010101" pitchFamily="2" charset="-122"/>
              </a:endParaRPr>
            </a:p>
          </p:txBody>
        </p:sp>
        <p:sp>
          <p:nvSpPr>
            <p:cNvPr id="20" name="TextBox 19"/>
            <p:cNvSpPr txBox="1"/>
            <p:nvPr/>
          </p:nvSpPr>
          <p:spPr>
            <a:xfrm>
              <a:off x="10041622" y="2329756"/>
              <a:ext cx="685800" cy="10772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defTabSz="1371600">
                <a:defRPr/>
              </a:pPr>
              <a:r>
                <a:rPr lang="en-US" sz="9900" b="1" dirty="0">
                  <a:solidFill>
                    <a:prstClr val="black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4</a:t>
              </a:r>
            </a:p>
          </p:txBody>
        </p:sp>
      </p:grpSp>
      <p:pic>
        <p:nvPicPr>
          <p:cNvPr id="24" name="dấu tik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036235" y="3090350"/>
            <a:ext cx="1723689" cy="1723689"/>
          </a:xfrm>
          <a:prstGeom prst="rect">
            <a:avLst/>
          </a:prstGeom>
        </p:spPr>
      </p:pic>
      <p:pic>
        <p:nvPicPr>
          <p:cNvPr id="25" name="Dấu nhân 1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31749" y="3253047"/>
            <a:ext cx="1328928" cy="1328928"/>
          </a:xfrm>
          <a:prstGeom prst="rect">
            <a:avLst/>
          </a:prstGeom>
        </p:spPr>
      </p:pic>
      <p:pic>
        <p:nvPicPr>
          <p:cNvPr id="26" name="Dấu nhân 2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21080" y="861657"/>
            <a:ext cx="1328928" cy="1328928"/>
          </a:xfrm>
          <a:prstGeom prst="rect">
            <a:avLst/>
          </a:prstGeom>
        </p:spPr>
      </p:pic>
      <p:pic>
        <p:nvPicPr>
          <p:cNvPr id="27" name="Tieng-bao-sai-www_tiengdong_com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20088225" y="-457200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15710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500"/>
                            </p:stCondLst>
                            <p:childTnLst>
                              <p:par>
                                <p:cTn id="16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500"/>
                            </p:stCondLst>
                            <p:childTnLst>
                              <p:par>
                                <p:cTn id="22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2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  <p:audio>
              <p:cMediaNode vol="80000">
                <p:cTn id="2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  <p:audio>
              <p:cMediaNode vol="80000">
                <p:cTn id="2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7"/>
                </p:tgtEl>
              </p:cMediaNode>
            </p:audio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37" dur="1" fill="hold"/>
                                        <p:tgtEl>
                                          <p:spTgt spid="2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2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45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2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53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云形 15">
            <a:extLst>
              <a:ext uri="{FF2B5EF4-FFF2-40B4-BE49-F238E27FC236}">
                <a16:creationId xmlns:a16="http://schemas.microsoft.com/office/drawing/2014/main" id="{07CF21F8-3538-4EDE-80EC-7A954F669FD8}"/>
              </a:ext>
            </a:extLst>
          </p:cNvPr>
          <p:cNvSpPr/>
          <p:nvPr/>
        </p:nvSpPr>
        <p:spPr>
          <a:xfrm>
            <a:off x="15530459" y="6259012"/>
            <a:ext cx="1542366" cy="840383"/>
          </a:xfrm>
          <a:prstGeom prst="cloud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85800">
              <a:defRPr/>
            </a:pPr>
            <a:endParaRPr lang="zh-CN" altLang="en-US" sz="2700">
              <a:solidFill>
                <a:prstClr val="white"/>
              </a:solidFill>
              <a:latin typeface="Calibri"/>
              <a:ea typeface="等线" panose="02010600030101010101" pitchFamily="2" charset="-122"/>
            </a:endParaRPr>
          </a:p>
        </p:txBody>
      </p:sp>
      <p:sp>
        <p:nvSpPr>
          <p:cNvPr id="17" name="云形 16">
            <a:extLst>
              <a:ext uri="{FF2B5EF4-FFF2-40B4-BE49-F238E27FC236}">
                <a16:creationId xmlns:a16="http://schemas.microsoft.com/office/drawing/2014/main" id="{A89D94B1-1191-4A5F-AE25-A40B1BD0097A}"/>
              </a:ext>
            </a:extLst>
          </p:cNvPr>
          <p:cNvSpPr/>
          <p:nvPr/>
        </p:nvSpPr>
        <p:spPr>
          <a:xfrm>
            <a:off x="1309348" y="1542744"/>
            <a:ext cx="2093609" cy="1140735"/>
          </a:xfrm>
          <a:prstGeom prst="cloud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85800">
              <a:defRPr/>
            </a:pPr>
            <a:endParaRPr lang="zh-CN" altLang="en-US" sz="2700">
              <a:solidFill>
                <a:prstClr val="white"/>
              </a:solidFill>
              <a:latin typeface="Calibri"/>
              <a:ea typeface="等线" panose="02010600030101010101" pitchFamily="2" charset="-122"/>
            </a:endParaRPr>
          </a:p>
        </p:txBody>
      </p:sp>
      <p:grpSp>
        <p:nvGrpSpPr>
          <p:cNvPr id="5" name="Group 4"/>
          <p:cNvGrpSpPr/>
          <p:nvPr/>
        </p:nvGrpSpPr>
        <p:grpSpPr>
          <a:xfrm>
            <a:off x="1882334" y="745844"/>
            <a:ext cx="8691141" cy="8691141"/>
            <a:chOff x="1254889" y="497229"/>
            <a:chExt cx="5794094" cy="5794094"/>
          </a:xfrm>
        </p:grpSpPr>
        <p:pic>
          <p:nvPicPr>
            <p:cNvPr id="4" name="图片 3">
              <a:extLst>
                <a:ext uri="{FF2B5EF4-FFF2-40B4-BE49-F238E27FC236}">
                  <a16:creationId xmlns:a16="http://schemas.microsoft.com/office/drawing/2014/main" id="{36AD104E-38C0-40AB-A9F5-A400C5D5EBBA}"/>
                </a:ext>
              </a:extLst>
            </p:cNvPr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254889" y="497229"/>
              <a:ext cx="5794094" cy="5794094"/>
            </a:xfrm>
            <a:prstGeom prst="rect">
              <a:avLst/>
            </a:prstGeom>
          </p:spPr>
        </p:pic>
        <p:sp>
          <p:nvSpPr>
            <p:cNvPr id="3" name="TextBox 2"/>
            <p:cNvSpPr txBox="1"/>
            <p:nvPr/>
          </p:nvSpPr>
          <p:spPr>
            <a:xfrm>
              <a:off x="2426789" y="3394276"/>
              <a:ext cx="3595981" cy="10772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defTabSz="1371600">
                <a:defRPr/>
              </a:pPr>
              <a:r>
                <a:rPr lang="en-US" sz="9900" b="1" dirty="0">
                  <a:solidFill>
                    <a:prstClr val="black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4 × 0 =…</a:t>
              </a:r>
            </a:p>
          </p:txBody>
        </p:sp>
      </p:grpSp>
      <p:grpSp>
        <p:nvGrpSpPr>
          <p:cNvPr id="8" name="Group 7"/>
          <p:cNvGrpSpPr/>
          <p:nvPr/>
        </p:nvGrpSpPr>
        <p:grpSpPr>
          <a:xfrm>
            <a:off x="12952719" y="2250589"/>
            <a:ext cx="4285818" cy="2335194"/>
            <a:chOff x="8635146" y="1500392"/>
            <a:chExt cx="2857212" cy="1556796"/>
          </a:xfrm>
        </p:grpSpPr>
        <p:sp>
          <p:nvSpPr>
            <p:cNvPr id="13" name="云形 12">
              <a:extLst>
                <a:ext uri="{FF2B5EF4-FFF2-40B4-BE49-F238E27FC236}">
                  <a16:creationId xmlns:a16="http://schemas.microsoft.com/office/drawing/2014/main" id="{7F0F120A-7F3E-4AD0-80C3-7102DE1893C7}"/>
                </a:ext>
              </a:extLst>
            </p:cNvPr>
            <p:cNvSpPr/>
            <p:nvPr/>
          </p:nvSpPr>
          <p:spPr>
            <a:xfrm>
              <a:off x="8635146" y="1500392"/>
              <a:ext cx="2857212" cy="1556796"/>
            </a:xfrm>
            <a:prstGeom prst="cloud">
              <a:avLst/>
            </a:prstGeom>
            <a:solidFill>
              <a:schemeClr val="bg1"/>
            </a:solidFill>
            <a:ln>
              <a:solidFill>
                <a:srgbClr val="FF3399"/>
              </a:solidFill>
            </a:ln>
            <a:effectLst>
              <a:glow rad="101600">
                <a:schemeClr val="accent2">
                  <a:satMod val="175000"/>
                  <a:alpha val="40000"/>
                </a:schemeClr>
              </a:glo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685800">
                <a:defRPr/>
              </a:pPr>
              <a:endParaRPr lang="zh-CN" altLang="en-US" sz="2700">
                <a:solidFill>
                  <a:prstClr val="white"/>
                </a:solidFill>
                <a:latin typeface="Calibri"/>
                <a:ea typeface="等线" panose="02010600030101010101" pitchFamily="2" charset="-122"/>
              </a:endParaRPr>
            </a:p>
          </p:txBody>
        </p:sp>
        <p:sp>
          <p:nvSpPr>
            <p:cNvPr id="6" name="TextBox 5"/>
            <p:cNvSpPr txBox="1"/>
            <p:nvPr/>
          </p:nvSpPr>
          <p:spPr>
            <a:xfrm>
              <a:off x="9398382" y="1676149"/>
              <a:ext cx="1335814" cy="98488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 defTabSz="1371600">
                <a:defRPr/>
              </a:pPr>
              <a:r>
                <a:rPr lang="en-US" sz="9000" b="1" dirty="0">
                  <a:solidFill>
                    <a:prstClr val="black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0</a:t>
              </a:r>
            </a:p>
          </p:txBody>
        </p:sp>
      </p:grpSp>
      <p:grpSp>
        <p:nvGrpSpPr>
          <p:cNvPr id="7" name="Group 6"/>
          <p:cNvGrpSpPr/>
          <p:nvPr/>
        </p:nvGrpSpPr>
        <p:grpSpPr>
          <a:xfrm>
            <a:off x="10012103" y="5091414"/>
            <a:ext cx="4285818" cy="2335194"/>
            <a:chOff x="6674735" y="3394276"/>
            <a:chExt cx="2857212" cy="1556796"/>
          </a:xfrm>
        </p:grpSpPr>
        <p:sp>
          <p:nvSpPr>
            <p:cNvPr id="10" name="云形 9">
              <a:extLst>
                <a:ext uri="{FF2B5EF4-FFF2-40B4-BE49-F238E27FC236}">
                  <a16:creationId xmlns:a16="http://schemas.microsoft.com/office/drawing/2014/main" id="{7D3B04AE-1DA4-449D-9306-9A1F41A13EE6}"/>
                </a:ext>
              </a:extLst>
            </p:cNvPr>
            <p:cNvSpPr/>
            <p:nvPr/>
          </p:nvSpPr>
          <p:spPr>
            <a:xfrm>
              <a:off x="6674735" y="3394276"/>
              <a:ext cx="2857212" cy="1556796"/>
            </a:xfrm>
            <a:prstGeom prst="cloud">
              <a:avLst/>
            </a:prstGeom>
            <a:solidFill>
              <a:schemeClr val="bg1"/>
            </a:solidFill>
            <a:ln>
              <a:solidFill>
                <a:srgbClr val="FF3399"/>
              </a:solidFill>
            </a:ln>
            <a:effectLst>
              <a:glow rad="101600">
                <a:schemeClr val="accent2">
                  <a:satMod val="175000"/>
                  <a:alpha val="40000"/>
                </a:schemeClr>
              </a:glo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685800">
                <a:defRPr/>
              </a:pPr>
              <a:endParaRPr lang="zh-CN" altLang="en-US" sz="2700">
                <a:solidFill>
                  <a:prstClr val="white"/>
                </a:solidFill>
                <a:latin typeface="Calibri"/>
                <a:ea typeface="等线" panose="02010600030101010101" pitchFamily="2" charset="-122"/>
              </a:endParaRPr>
            </a:p>
          </p:txBody>
        </p:sp>
        <p:sp>
          <p:nvSpPr>
            <p:cNvPr id="18" name="TextBox 17"/>
            <p:cNvSpPr txBox="1"/>
            <p:nvPr/>
          </p:nvSpPr>
          <p:spPr>
            <a:xfrm>
              <a:off x="7488993" y="3664842"/>
              <a:ext cx="1335814" cy="98488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 defTabSz="1371600">
                <a:defRPr/>
              </a:pPr>
              <a:r>
                <a:rPr lang="en-US" sz="9000" b="1" dirty="0">
                  <a:solidFill>
                    <a:prstClr val="black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4</a:t>
              </a:r>
            </a:p>
          </p:txBody>
        </p:sp>
      </p:grpSp>
      <p:pic>
        <p:nvPicPr>
          <p:cNvPr id="19" name="Am-thanh-tra-loi-dung-chinh-xac-www_tiengdong_com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9631025" y="6182735"/>
            <a:ext cx="914400" cy="914400"/>
          </a:xfrm>
          <a:prstGeom prst="rect">
            <a:avLst/>
          </a:prstGeom>
        </p:spPr>
      </p:pic>
      <p:pic>
        <p:nvPicPr>
          <p:cNvPr id="20" name="Tieng-bao-sai-www_tiengdong_com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20088225" y="-457200"/>
            <a:ext cx="914400" cy="914400"/>
          </a:xfrm>
          <a:prstGeom prst="rect">
            <a:avLst/>
          </a:prstGeom>
        </p:spPr>
      </p:pic>
      <p:pic>
        <p:nvPicPr>
          <p:cNvPr id="21" name="dấu tik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910962" y="2209560"/>
            <a:ext cx="1723689" cy="1723689"/>
          </a:xfrm>
          <a:prstGeom prst="rect">
            <a:avLst/>
          </a:prstGeom>
        </p:spPr>
      </p:pic>
      <p:pic>
        <p:nvPicPr>
          <p:cNvPr id="22" name="Dấu nhân 1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252812" y="5856917"/>
            <a:ext cx="822285" cy="8222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14814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2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  <p:audio>
              <p:cMediaNode vol="80000">
                <p:cTn id="2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0"/>
                </p:tgtEl>
              </p:cMediaNode>
            </p:audio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31" dur="1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39" dur="1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AED0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6094433" y="3886634"/>
            <a:ext cx="6099134" cy="7000441"/>
          </a:xfrm>
          <a:custGeom>
            <a:avLst/>
            <a:gdLst/>
            <a:ahLst/>
            <a:cxnLst/>
            <a:rect l="l" t="t" r="r" b="b"/>
            <a:pathLst>
              <a:path w="6099134" h="7000441">
                <a:moveTo>
                  <a:pt x="0" y="0"/>
                </a:moveTo>
                <a:lnTo>
                  <a:pt x="6099134" y="0"/>
                </a:lnTo>
                <a:lnTo>
                  <a:pt x="6099134" y="7000441"/>
                </a:lnTo>
                <a:lnTo>
                  <a:pt x="0" y="700044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3" name="Freeform 3"/>
          <p:cNvSpPr/>
          <p:nvPr/>
        </p:nvSpPr>
        <p:spPr>
          <a:xfrm>
            <a:off x="-1124712" y="4486275"/>
            <a:ext cx="6707124" cy="8229600"/>
          </a:xfrm>
          <a:custGeom>
            <a:avLst/>
            <a:gdLst/>
            <a:ahLst/>
            <a:cxnLst/>
            <a:rect l="l" t="t" r="r" b="b"/>
            <a:pathLst>
              <a:path w="6707124" h="8229600">
                <a:moveTo>
                  <a:pt x="0" y="0"/>
                </a:moveTo>
                <a:lnTo>
                  <a:pt x="6707124" y="0"/>
                </a:lnTo>
                <a:lnTo>
                  <a:pt x="6707124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</p:sp>
      <p:sp>
        <p:nvSpPr>
          <p:cNvPr id="4" name="Freeform 4"/>
          <p:cNvSpPr/>
          <p:nvPr/>
        </p:nvSpPr>
        <p:spPr>
          <a:xfrm>
            <a:off x="14268937" y="6982096"/>
            <a:ext cx="3189389" cy="3237958"/>
          </a:xfrm>
          <a:custGeom>
            <a:avLst/>
            <a:gdLst/>
            <a:ahLst/>
            <a:cxnLst/>
            <a:rect l="l" t="t" r="r" b="b"/>
            <a:pathLst>
              <a:path w="3189389" h="3237958">
                <a:moveTo>
                  <a:pt x="0" y="0"/>
                </a:moveTo>
                <a:lnTo>
                  <a:pt x="3189389" y="0"/>
                </a:lnTo>
                <a:lnTo>
                  <a:pt x="3189389" y="3237958"/>
                </a:lnTo>
                <a:lnTo>
                  <a:pt x="0" y="3237958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</p:sp>
      <p:sp>
        <p:nvSpPr>
          <p:cNvPr id="5" name="Freeform 5"/>
          <p:cNvSpPr/>
          <p:nvPr/>
        </p:nvSpPr>
        <p:spPr>
          <a:xfrm>
            <a:off x="15863632" y="-3486150"/>
            <a:ext cx="5789678" cy="5953396"/>
          </a:xfrm>
          <a:custGeom>
            <a:avLst/>
            <a:gdLst/>
            <a:ahLst/>
            <a:cxnLst/>
            <a:rect l="l" t="t" r="r" b="b"/>
            <a:pathLst>
              <a:path w="5789678" h="5953396">
                <a:moveTo>
                  <a:pt x="0" y="0"/>
                </a:moveTo>
                <a:lnTo>
                  <a:pt x="5789677" y="0"/>
                </a:lnTo>
                <a:lnTo>
                  <a:pt x="5789677" y="5953396"/>
                </a:lnTo>
                <a:lnTo>
                  <a:pt x="0" y="5953396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</p:sp>
      <p:sp>
        <p:nvSpPr>
          <p:cNvPr id="6" name="Freeform 6"/>
          <p:cNvSpPr/>
          <p:nvPr/>
        </p:nvSpPr>
        <p:spPr>
          <a:xfrm>
            <a:off x="-2567464" y="371475"/>
            <a:ext cx="3934778" cy="4114800"/>
          </a:xfrm>
          <a:custGeom>
            <a:avLst/>
            <a:gdLst/>
            <a:ahLst/>
            <a:cxnLst/>
            <a:rect l="l" t="t" r="r" b="b"/>
            <a:pathLst>
              <a:path w="3934778" h="4114800">
                <a:moveTo>
                  <a:pt x="0" y="0"/>
                </a:moveTo>
                <a:lnTo>
                  <a:pt x="3934778" y="0"/>
                </a:lnTo>
                <a:lnTo>
                  <a:pt x="3934778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</p:sp>
      <p:sp>
        <p:nvSpPr>
          <p:cNvPr id="7" name="TextBox 7"/>
          <p:cNvSpPr txBox="1"/>
          <p:nvPr/>
        </p:nvSpPr>
        <p:spPr>
          <a:xfrm>
            <a:off x="1910018" y="407398"/>
            <a:ext cx="14467963" cy="287916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3556"/>
              </a:lnSpc>
              <a:spcBef>
                <a:spcPct val="0"/>
              </a:spcBef>
            </a:pPr>
            <a:r>
              <a:rPr lang="en-US" sz="16825" dirty="0">
                <a:solidFill>
                  <a:srgbClr val="FFFFFF"/>
                </a:solidFill>
                <a:latin typeface="Lilita One"/>
                <a:ea typeface="Lilita One"/>
                <a:cs typeface="Lilita One"/>
                <a:sym typeface="Lilita One"/>
              </a:rPr>
              <a:t>THANK YOU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Office Theme">
  <a:themeElements>
    <a:clrScheme name="自定义 2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F79646"/>
      </a:hlink>
      <a:folHlink>
        <a:srgbClr val="F79646"/>
      </a:folHlink>
    </a:clrScheme>
    <a:fontScheme name="Office 主题​​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主题​​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268</TotalTime>
  <Words>340</Words>
  <Application>Microsoft Office PowerPoint</Application>
  <PresentationFormat>Custom</PresentationFormat>
  <Paragraphs>69</Paragraphs>
  <Slides>13</Slides>
  <Notes>3</Notes>
  <HiddenSlides>0</HiddenSlides>
  <MMClips>11</MMClips>
  <ScaleCrop>false</ScaleCrop>
  <HeadingPairs>
    <vt:vector size="6" baseType="variant">
      <vt:variant>
        <vt:lpstr>Fonts Used</vt:lpstr>
      </vt:variant>
      <vt:variant>
        <vt:i4>15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13</vt:i4>
      </vt:variant>
    </vt:vector>
  </HeadingPairs>
  <TitlesOfParts>
    <vt:vector size="30" baseType="lpstr">
      <vt:lpstr>#9Slide05 Aphrodite Pro</vt:lpstr>
      <vt:lpstr>Larken Heavy Italics</vt:lpstr>
      <vt:lpstr>#9Slide07 HoneyCream</vt:lpstr>
      <vt:lpstr>Hussar Bold</vt:lpstr>
      <vt:lpstr>SVN-Newton</vt:lpstr>
      <vt:lpstr>Arial</vt:lpstr>
      <vt:lpstr>Nunito Black</vt:lpstr>
      <vt:lpstr>Calibri</vt:lpstr>
      <vt:lpstr>Lilita One</vt:lpstr>
      <vt:lpstr>DejaVu Serif Bold</vt:lpstr>
      <vt:lpstr>等线</vt:lpstr>
      <vt:lpstr>OpenSans</vt:lpstr>
      <vt:lpstr>Nunito Sans Bold</vt:lpstr>
      <vt:lpstr>#9Slide07 Altus</vt:lpstr>
      <vt:lpstr>Times New Roman</vt:lpstr>
      <vt:lpstr>Office Theme</vt:lpstr>
      <vt:lpstr>1_Office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Blue and White Illustrative School Student Stationary Presentation Group Project</dc:title>
  <cp:lastModifiedBy>TRANG NHUNG NGUYỄN</cp:lastModifiedBy>
  <cp:revision>4</cp:revision>
  <dcterms:created xsi:type="dcterms:W3CDTF">2006-08-16T00:00:00Z</dcterms:created>
  <dcterms:modified xsi:type="dcterms:W3CDTF">2025-09-29T08:58:17Z</dcterms:modified>
  <dc:identifier>DAG0LfObW2I</dc:identifier>
</cp:coreProperties>
</file>