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35"/>
  </p:notesMasterIdLst>
  <p:sldIdLst>
    <p:sldId id="324" r:id="rId4"/>
    <p:sldId id="325" r:id="rId5"/>
    <p:sldId id="2656" r:id="rId6"/>
    <p:sldId id="361" r:id="rId7"/>
    <p:sldId id="360" r:id="rId8"/>
    <p:sldId id="258" r:id="rId9"/>
    <p:sldId id="2632" r:id="rId10"/>
    <p:sldId id="2657" r:id="rId11"/>
    <p:sldId id="278" r:id="rId12"/>
    <p:sldId id="362" r:id="rId13"/>
    <p:sldId id="262" r:id="rId14"/>
    <p:sldId id="2677" r:id="rId15"/>
    <p:sldId id="277" r:id="rId16"/>
    <p:sldId id="364" r:id="rId17"/>
    <p:sldId id="365" r:id="rId18"/>
    <p:sldId id="269" r:id="rId19"/>
    <p:sldId id="366" r:id="rId20"/>
    <p:sldId id="367" r:id="rId21"/>
    <p:sldId id="2672" r:id="rId22"/>
    <p:sldId id="368" r:id="rId23"/>
    <p:sldId id="369" r:id="rId24"/>
    <p:sldId id="273" r:id="rId25"/>
    <p:sldId id="374" r:id="rId26"/>
    <p:sldId id="2650" r:id="rId27"/>
    <p:sldId id="2673" r:id="rId28"/>
    <p:sldId id="2651" r:id="rId29"/>
    <p:sldId id="370" r:id="rId30"/>
    <p:sldId id="2674" r:id="rId31"/>
    <p:sldId id="2676" r:id="rId32"/>
    <p:sldId id="373" r:id="rId33"/>
    <p:sldId id="2678" r:id="rId34"/>
  </p:sldIdLst>
  <p:sldSz cx="12192000" cy="6858000"/>
  <p:notesSz cx="6858000" cy="9144000"/>
  <p:embeddedFontLst>
    <p:embeddedFont>
      <p:font typeface="#9Slide03 AmpleSoft Bold" panose="020B0604020202020204" charset="0"/>
      <p:regular r:id="rId36"/>
    </p:embeddedFont>
    <p:embeddedFont>
      <p:font typeface="#9Slide03 Roboto Black" panose="020B0604020202020204" charset="0"/>
      <p:bold r:id="rId37"/>
    </p:embeddedFont>
    <p:embeddedFont>
      <p:font typeface="#9Slide04 SFU Trajan" panose="020B0604020202020204" charset="0"/>
      <p:regular r:id="rId38"/>
    </p:embeddedFont>
    <p:embeddedFont>
      <p:font typeface="Adobe Arabic" panose="02040503050201020203" charset="-78"/>
      <p:regular r:id="rId39"/>
      <p:bold r:id="rId40"/>
      <p:italic r:id="rId41"/>
      <p:boldItalic r:id="rId42"/>
    </p:embeddedFont>
    <p:embeddedFont>
      <p:font typeface="Aharoni" panose="02010803020104030203" pitchFamily="2" charset="-79"/>
      <p:bold r:id="rId43"/>
    </p:embeddedFont>
    <p:embeddedFont>
      <p:font typeface="Bahnschrift SemiBold" panose="020B0502040204020203" pitchFamily="34" charset="0"/>
      <p:bold r:id="rId44"/>
    </p:embeddedFont>
    <p:embeddedFont>
      <p:font typeface="Bahnschrift SemiCondensed" panose="020B0502040204020203" pitchFamily="3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mbria" panose="02040503050406030204" pitchFamily="18" charset="0"/>
      <p:regular r:id="rId53"/>
      <p:bold r:id="rId54"/>
      <p:italic r:id="rId55"/>
      <p:boldItalic r:id="rId56"/>
    </p:embeddedFont>
    <p:embeddedFont>
      <p:font typeface="Gochi Hand" panose="020B0604020202020204" charset="0"/>
      <p:regular r:id="rId57"/>
    </p:embeddedFont>
    <p:embeddedFont>
      <p:font typeface="HP001 4 hàng" panose="020B0604020202020204" charset="0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67C"/>
    <a:srgbClr val="CF4538"/>
    <a:srgbClr val="8DE8D3"/>
    <a:srgbClr val="106B80"/>
    <a:srgbClr val="2D1817"/>
    <a:srgbClr val="F8D16A"/>
    <a:srgbClr val="5F6C37"/>
    <a:srgbClr val="E75480"/>
    <a:srgbClr val="D8F4FF"/>
    <a:srgbClr val="8AB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858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(222000235) - TRẦN THỊ ÁNH NGUYỆT" userId="d16419e0-f046-4f4f-a8a5-668269624501" providerId="ADAL" clId="{60B5E44C-DF5D-4374-95D2-914D8977D090}"/>
    <pc:docChg chg="undo custSel addSld modSld sldOrd">
      <pc:chgData name="(222000235) - TRẦN THỊ ÁNH NGUYỆT" userId="d16419e0-f046-4f4f-a8a5-668269624501" providerId="ADAL" clId="{60B5E44C-DF5D-4374-95D2-914D8977D090}" dt="2024-09-18T03:52:15.598" v="193" actId="931"/>
      <pc:docMkLst>
        <pc:docMk/>
      </pc:docMkLst>
      <pc:sldChg chg="modSp mod">
        <pc:chgData name="(222000235) - TRẦN THỊ ÁNH NGUYỆT" userId="d16419e0-f046-4f4f-a8a5-668269624501" providerId="ADAL" clId="{60B5E44C-DF5D-4374-95D2-914D8977D090}" dt="2024-09-17T15:29:34.376" v="61" actId="207"/>
        <pc:sldMkLst>
          <pc:docMk/>
          <pc:sldMk cId="2755407163" sldId="258"/>
        </pc:sldMkLst>
        <pc:spChg chg="mod">
          <ac:chgData name="(222000235) - TRẦN THỊ ÁNH NGUYỆT" userId="d16419e0-f046-4f4f-a8a5-668269624501" providerId="ADAL" clId="{60B5E44C-DF5D-4374-95D2-914D8977D090}" dt="2024-09-17T15:29:34.376" v="61" actId="207"/>
          <ac:spMkLst>
            <pc:docMk/>
            <pc:sldMk cId="2755407163" sldId="258"/>
            <ac:spMk id="80" creationId="{108CE97D-C7FB-4F44-BD53-9D717C2E036C}"/>
          </ac:spMkLst>
        </pc:spChg>
        <pc:spChg chg="mod">
          <ac:chgData name="(222000235) - TRẦN THỊ ÁNH NGUYỆT" userId="d16419e0-f046-4f4f-a8a5-668269624501" providerId="ADAL" clId="{60B5E44C-DF5D-4374-95D2-914D8977D090}" dt="2024-09-17T15:28:29.027" v="53" actId="20577"/>
          <ac:spMkLst>
            <pc:docMk/>
            <pc:sldMk cId="2755407163" sldId="258"/>
            <ac:spMk id="166" creationId="{DE14CB46-676B-4703-B128-3B461333D6C0}"/>
          </ac:spMkLst>
        </pc:spChg>
        <pc:spChg chg="mod">
          <ac:chgData name="(222000235) - TRẦN THỊ ÁNH NGUYỆT" userId="d16419e0-f046-4f4f-a8a5-668269624501" providerId="ADAL" clId="{60B5E44C-DF5D-4374-95D2-914D8977D090}" dt="2024-09-17T15:29:03.396" v="58" actId="207"/>
          <ac:spMkLst>
            <pc:docMk/>
            <pc:sldMk cId="2755407163" sldId="258"/>
            <ac:spMk id="188" creationId="{C6D60563-989F-4DE7-8A05-3F7E78E8F137}"/>
          </ac:spMkLst>
        </pc:spChg>
        <pc:spChg chg="mod">
          <ac:chgData name="(222000235) - TRẦN THỊ ÁNH NGUYỆT" userId="d16419e0-f046-4f4f-a8a5-668269624501" providerId="ADAL" clId="{60B5E44C-DF5D-4374-95D2-914D8977D090}" dt="2024-09-17T15:29:13.995" v="59" actId="207"/>
          <ac:spMkLst>
            <pc:docMk/>
            <pc:sldMk cId="2755407163" sldId="258"/>
            <ac:spMk id="190" creationId="{4399F174-D98A-4F4A-98FE-E6CD459BB7DD}"/>
          </ac:spMkLst>
        </pc:spChg>
      </pc:sldChg>
      <pc:sldChg chg="modSp">
        <pc:chgData name="(222000235) - TRẦN THỊ ÁNH NGUYỆT" userId="d16419e0-f046-4f4f-a8a5-668269624501" providerId="ADAL" clId="{60B5E44C-DF5D-4374-95D2-914D8977D090}" dt="2024-09-17T17:13:02.045" v="179" actId="20577"/>
        <pc:sldMkLst>
          <pc:docMk/>
          <pc:sldMk cId="2757174525" sldId="262"/>
        </pc:sldMkLst>
        <pc:spChg chg="mod">
          <ac:chgData name="(222000235) - TRẦN THỊ ÁNH NGUYỆT" userId="d16419e0-f046-4f4f-a8a5-668269624501" providerId="ADAL" clId="{60B5E44C-DF5D-4374-95D2-914D8977D090}" dt="2024-09-17T17:13:02.045" v="179" actId="20577"/>
          <ac:spMkLst>
            <pc:docMk/>
            <pc:sldMk cId="2757174525" sldId="262"/>
            <ac:spMk id="143" creationId="{2BF651EE-1D81-4326-9A34-5C7054488F56}"/>
          </ac:spMkLst>
        </pc:spChg>
      </pc:sldChg>
      <pc:sldChg chg="addSp delSp modSp add mod ord addAnim delAnim modAnim">
        <pc:chgData name="(222000235) - TRẦN THỊ ÁNH NGUYỆT" userId="d16419e0-f046-4f4f-a8a5-668269624501" providerId="ADAL" clId="{60B5E44C-DF5D-4374-95D2-914D8977D090}" dt="2024-09-17T15:26:26.300" v="41" actId="1076"/>
        <pc:sldMkLst>
          <pc:docMk/>
          <pc:sldMk cId="3769850920" sldId="325"/>
        </pc:sldMkLst>
        <pc:picChg chg="add del mod">
          <ac:chgData name="(222000235) - TRẦN THỊ ÁNH NGUYỆT" userId="d16419e0-f046-4f4f-a8a5-668269624501" providerId="ADAL" clId="{60B5E44C-DF5D-4374-95D2-914D8977D090}" dt="2024-09-17T15:26:26.300" v="41" actId="1076"/>
          <ac:picMkLst>
            <pc:docMk/>
            <pc:sldMk cId="3769850920" sldId="325"/>
            <ac:picMk id="3" creationId="{83EE7986-1F03-40B6-8A79-5DECC58C8192}"/>
          </ac:picMkLst>
        </pc:picChg>
      </pc:sldChg>
      <pc:sldChg chg="delSp modSp mod">
        <pc:chgData name="(222000235) - TRẦN THỊ ÁNH NGUYỆT" userId="d16419e0-f046-4f4f-a8a5-668269624501" providerId="ADAL" clId="{60B5E44C-DF5D-4374-95D2-914D8977D090}" dt="2024-09-17T02:07:59.598" v="12" actId="1076"/>
        <pc:sldMkLst>
          <pc:docMk/>
          <pc:sldMk cId="2308907304" sldId="361"/>
        </pc:sldMkLst>
        <pc:spChg chg="mod">
          <ac:chgData name="(222000235) - TRẦN THỊ ÁNH NGUYỆT" userId="d16419e0-f046-4f4f-a8a5-668269624501" providerId="ADAL" clId="{60B5E44C-DF5D-4374-95D2-914D8977D090}" dt="2024-09-17T02:07:59.598" v="12" actId="1076"/>
          <ac:spMkLst>
            <pc:docMk/>
            <pc:sldMk cId="2308907304" sldId="361"/>
            <ac:spMk id="111" creationId="{18B9AF8D-CDF3-463E-A4CC-57569B18CCA1}"/>
          </ac:spMkLst>
        </pc:spChg>
        <pc:spChg chg="del">
          <ac:chgData name="(222000235) - TRẦN THỊ ÁNH NGUYỆT" userId="d16419e0-f046-4f4f-a8a5-668269624501" providerId="ADAL" clId="{60B5E44C-DF5D-4374-95D2-914D8977D090}" dt="2024-09-17T02:07:42.447" v="7" actId="478"/>
          <ac:spMkLst>
            <pc:docMk/>
            <pc:sldMk cId="2308907304" sldId="361"/>
            <ac:spMk id="112" creationId="{498F6EF1-DEA2-4ED9-B827-5B0ABEA7C981}"/>
          </ac:spMkLst>
        </pc:spChg>
      </pc:sldChg>
      <pc:sldChg chg="ord">
        <pc:chgData name="(222000235) - TRẦN THỊ ÁNH NGUYỆT" userId="d16419e0-f046-4f4f-a8a5-668269624501" providerId="ADAL" clId="{60B5E44C-DF5D-4374-95D2-914D8977D090}" dt="2024-09-18T03:51:53.842" v="186"/>
        <pc:sldMkLst>
          <pc:docMk/>
          <pc:sldMk cId="3092547048" sldId="373"/>
        </pc:sldMkLst>
      </pc:sldChg>
      <pc:sldChg chg="addSp delSp modSp modAnim">
        <pc:chgData name="(222000235) - TRẦN THỊ ÁNH NGUYỆT" userId="d16419e0-f046-4f4f-a8a5-668269624501" providerId="ADAL" clId="{60B5E44C-DF5D-4374-95D2-914D8977D090}" dt="2024-09-17T15:47:46.940" v="63"/>
        <pc:sldMkLst>
          <pc:docMk/>
          <pc:sldMk cId="559945214" sldId="374"/>
        </pc:sldMkLst>
        <pc:picChg chg="add del mod">
          <ac:chgData name="(222000235) - TRẦN THỊ ÁNH NGUYỆT" userId="d16419e0-f046-4f4f-a8a5-668269624501" providerId="ADAL" clId="{60B5E44C-DF5D-4374-95D2-914D8977D090}" dt="2024-09-17T15:47:46.940" v="63"/>
          <ac:picMkLst>
            <pc:docMk/>
            <pc:sldMk cId="559945214" sldId="374"/>
            <ac:picMk id="79" creationId="{68C4216D-8D74-4A15-AF7D-5DDEFC16B636}"/>
          </ac:picMkLst>
        </pc:picChg>
      </pc:sldChg>
      <pc:sldChg chg="addSp delSp modSp add mod ord addAnim delAnim">
        <pc:chgData name="(222000235) - TRẦN THỊ ÁNH NGUYỆT" userId="d16419e0-f046-4f4f-a8a5-668269624501" providerId="ADAL" clId="{60B5E44C-DF5D-4374-95D2-914D8977D090}" dt="2024-09-17T15:59:33.611" v="177" actId="1076"/>
        <pc:sldMkLst>
          <pc:docMk/>
          <pc:sldMk cId="3043531483" sldId="2650"/>
        </pc:sldMkLst>
        <pc:spChg chg="del mod">
          <ac:chgData name="(222000235) - TRẦN THỊ ÁNH NGUYỆT" userId="d16419e0-f046-4f4f-a8a5-668269624501" providerId="ADAL" clId="{60B5E44C-DF5D-4374-95D2-914D8977D090}" dt="2024-09-17T15:50:38.694" v="76" actId="478"/>
          <ac:spMkLst>
            <pc:docMk/>
            <pc:sldMk cId="3043531483" sldId="2650"/>
            <ac:spMk id="5" creationId="{BCCCDD64-0A0C-4FE6-B517-EE3B41984E10}"/>
          </ac:spMkLst>
        </pc:spChg>
        <pc:spChg chg="mod">
          <ac:chgData name="(222000235) - TRẦN THỊ ÁNH NGUYỆT" userId="d16419e0-f046-4f4f-a8a5-668269624501" providerId="ADAL" clId="{60B5E44C-DF5D-4374-95D2-914D8977D090}" dt="2024-09-17T15:59:33.611" v="177" actId="1076"/>
          <ac:spMkLst>
            <pc:docMk/>
            <pc:sldMk cId="3043531483" sldId="2650"/>
            <ac:spMk id="8" creationId="{C4651D52-5C52-4F60-B629-20E3C58E8E8F}"/>
          </ac:spMkLst>
        </pc:spChg>
        <pc:spChg chg="add mod">
          <ac:chgData name="(222000235) - TRẦN THỊ ÁNH NGUYỆT" userId="d16419e0-f046-4f4f-a8a5-668269624501" providerId="ADAL" clId="{60B5E44C-DF5D-4374-95D2-914D8977D090}" dt="2024-09-17T15:51:31.439" v="88" actId="14100"/>
          <ac:spMkLst>
            <pc:docMk/>
            <pc:sldMk cId="3043531483" sldId="2650"/>
            <ac:spMk id="10" creationId="{A7470262-0624-413C-82D3-424CFC5983FC}"/>
          </ac:spMkLst>
        </pc:spChg>
        <pc:grpChg chg="add del mod">
          <ac:chgData name="(222000235) - TRẦN THỊ ÁNH NGUYỆT" userId="d16419e0-f046-4f4f-a8a5-668269624501" providerId="ADAL" clId="{60B5E44C-DF5D-4374-95D2-914D8977D090}" dt="2024-09-17T15:51:00.813" v="80" actId="1076"/>
          <ac:grpSpMkLst>
            <pc:docMk/>
            <pc:sldMk cId="3043531483" sldId="2650"/>
            <ac:grpSpMk id="2" creationId="{96EE00DF-C230-4FA6-AD12-0AD5CA7E8372}"/>
          </ac:grpSpMkLst>
        </pc:grpChg>
      </pc:sldChg>
      <pc:sldChg chg="modSp mod">
        <pc:chgData name="(222000235) - TRẦN THỊ ÁNH NGUYỆT" userId="d16419e0-f046-4f4f-a8a5-668269624501" providerId="ADAL" clId="{60B5E44C-DF5D-4374-95D2-914D8977D090}" dt="2024-09-17T02:07:26.069" v="6" actId="20577"/>
        <pc:sldMkLst>
          <pc:docMk/>
          <pc:sldMk cId="1497582811" sldId="2656"/>
        </pc:sldMkLst>
        <pc:spChg chg="mod">
          <ac:chgData name="(222000235) - TRẦN THỊ ÁNH NGUYỆT" userId="d16419e0-f046-4f4f-a8a5-668269624501" providerId="ADAL" clId="{60B5E44C-DF5D-4374-95D2-914D8977D090}" dt="2024-09-17T02:07:26.069" v="6" actId="20577"/>
          <ac:spMkLst>
            <pc:docMk/>
            <pc:sldMk cId="1497582811" sldId="2656"/>
            <ac:spMk id="3" creationId="{B1E25B02-2831-4E13-B42B-3B815B2D7061}"/>
          </ac:spMkLst>
        </pc:spChg>
      </pc:sldChg>
      <pc:sldChg chg="addSp delSp modSp add mod ord delAnim">
        <pc:chgData name="(222000235) - TRẦN THỊ ÁNH NGUYỆT" userId="d16419e0-f046-4f4f-a8a5-668269624501" providerId="ADAL" clId="{60B5E44C-DF5D-4374-95D2-914D8977D090}" dt="2024-09-18T03:52:15.598" v="193" actId="931"/>
        <pc:sldMkLst>
          <pc:docMk/>
          <pc:sldMk cId="1769427019" sldId="2678"/>
        </pc:sldMkLst>
        <pc:spChg chg="del">
          <ac:chgData name="(222000235) - TRẦN THỊ ÁNH NGUYỆT" userId="d16419e0-f046-4f4f-a8a5-668269624501" providerId="ADAL" clId="{60B5E44C-DF5D-4374-95D2-914D8977D090}" dt="2024-09-18T03:52:03.600" v="192" actId="478"/>
          <ac:spMkLst>
            <pc:docMk/>
            <pc:sldMk cId="1769427019" sldId="2678"/>
            <ac:spMk id="2" creationId="{C8E4E31D-8729-4CE5-996F-D372781FE212}"/>
          </ac:spMkLst>
        </pc:spChg>
        <pc:spChg chg="del">
          <ac:chgData name="(222000235) - TRẦN THỊ ÁNH NGUYỆT" userId="d16419e0-f046-4f4f-a8a5-668269624501" providerId="ADAL" clId="{60B5E44C-DF5D-4374-95D2-914D8977D090}" dt="2024-09-18T03:52:01.702" v="191" actId="478"/>
          <ac:spMkLst>
            <pc:docMk/>
            <pc:sldMk cId="1769427019" sldId="2678"/>
            <ac:spMk id="7" creationId="{D93F4513-8401-4F69-9FAC-9A99EC38F142}"/>
          </ac:spMkLst>
        </pc:spChg>
        <pc:picChg chg="add mod">
          <ac:chgData name="(222000235) - TRẦN THỊ ÁNH NGUYỆT" userId="d16419e0-f046-4f4f-a8a5-668269624501" providerId="ADAL" clId="{60B5E44C-DF5D-4374-95D2-914D8977D090}" dt="2024-09-18T03:52:15.598" v="193" actId="931"/>
          <ac:picMkLst>
            <pc:docMk/>
            <pc:sldMk cId="1769427019" sldId="2678"/>
            <ac:picMk id="4" creationId="{1381C607-359E-4CC1-B690-F3CD32E5E64D}"/>
          </ac:picMkLst>
        </pc:picChg>
      </pc:sldChg>
    </pc:docChg>
  </pc:docChgLst>
  <pc:docChgLst>
    <pc:chgData name="Phạm Phương Linh" userId="d32b5434-4fa4-418b-9715-911f4808122c" providerId="ADAL" clId="{831824D8-1C0C-44D0-B3CA-DBC83E4239FD}"/>
    <pc:docChg chg="custSel modSld modMainMaster">
      <pc:chgData name="Phạm Phương Linh" userId="d32b5434-4fa4-418b-9715-911f4808122c" providerId="ADAL" clId="{831824D8-1C0C-44D0-B3CA-DBC83E4239FD}" dt="2022-08-19T01:54:07.606" v="113"/>
      <pc:docMkLst>
        <pc:docMk/>
      </pc:docMkLst>
      <pc:sldChg chg="delSp mod">
        <pc:chgData name="Phạm Phương Linh" userId="d32b5434-4fa4-418b-9715-911f4808122c" providerId="ADAL" clId="{831824D8-1C0C-44D0-B3CA-DBC83E4239FD}" dt="2022-08-19T01:53:13.015" v="0" actId="478"/>
        <pc:sldMkLst>
          <pc:docMk/>
          <pc:sldMk cId="456702191" sldId="269"/>
        </pc:sldMkLst>
        <pc:picChg chg="del">
          <ac:chgData name="Phạm Phương Linh" userId="d32b5434-4fa4-418b-9715-911f4808122c" providerId="ADAL" clId="{831824D8-1C0C-44D0-B3CA-DBC83E4239FD}" dt="2022-08-19T01:53:13.015" v="0" actId="478"/>
          <ac:picMkLst>
            <pc:docMk/>
            <pc:sldMk cId="456702191" sldId="269"/>
            <ac:picMk id="117" creationId="{3443CB8B-376E-4789-9094-C8D6B98A8A1C}"/>
          </ac:picMkLst>
        </pc:picChg>
      </pc:sldChg>
      <pc:sldChg chg="delSp modSp mod delAnim">
        <pc:chgData name="Phạm Phương Linh" userId="d32b5434-4fa4-418b-9715-911f4808122c" providerId="ADAL" clId="{831824D8-1C0C-44D0-B3CA-DBC83E4239FD}" dt="2022-08-19T01:54:00.496" v="59" actId="1076"/>
        <pc:sldMkLst>
          <pc:docMk/>
          <pc:sldMk cId="2086402792" sldId="273"/>
        </pc:sldMkLst>
        <pc:picChg chg="del">
          <ac:chgData name="Phạm Phương Linh" userId="d32b5434-4fa4-418b-9715-911f4808122c" providerId="ADAL" clId="{831824D8-1C0C-44D0-B3CA-DBC83E4239FD}" dt="2022-08-19T01:53:36.169" v="55" actId="478"/>
          <ac:picMkLst>
            <pc:docMk/>
            <pc:sldMk cId="2086402792" sldId="273"/>
            <ac:picMk id="3" creationId="{19B10C3E-E466-4FAE-A0F0-AC5732808FAF}"/>
          </ac:picMkLst>
        </pc:picChg>
        <pc:picChg chg="mod">
          <ac:chgData name="Phạm Phương Linh" userId="d32b5434-4fa4-418b-9715-911f4808122c" providerId="ADAL" clId="{831824D8-1C0C-44D0-B3CA-DBC83E4239FD}" dt="2022-08-19T01:54:00.496" v="59" actId="1076"/>
          <ac:picMkLst>
            <pc:docMk/>
            <pc:sldMk cId="2086402792" sldId="273"/>
            <ac:picMk id="66" creationId="{93E6AEE9-C33D-4A75-9FE9-D867354151FE}"/>
          </ac:picMkLst>
        </pc:picChg>
      </pc:sldChg>
      <pc:sldMasterChg chg="addSp delSp modSp mod">
        <pc:chgData name="Phạm Phương Linh" userId="d32b5434-4fa4-418b-9715-911f4808122c" providerId="ADAL" clId="{831824D8-1C0C-44D0-B3CA-DBC83E4239FD}" dt="2022-08-19T01:54:07.590" v="98"/>
        <pc:sldMasterMkLst>
          <pc:docMk/>
          <pc:sldMasterMk cId="1871009230" sldId="2147483648"/>
        </pc:sldMasterMkLst>
        <pc:spChg chg="mod modVis">
          <ac:chgData name="Phạm Phương Linh" userId="d32b5434-4fa4-418b-9715-911f4808122c" providerId="ADAL" clId="{831824D8-1C0C-44D0-B3CA-DBC83E4239FD}" dt="2022-08-19T01:54:07.552" v="65"/>
          <ac:spMkLst>
            <pc:docMk/>
            <pc:sldMasterMk cId="1871009230" sldId="2147483648"/>
            <ac:spMk id="3" creationId="{C33C8E6C-AC61-469B-BC8E-4B516A13FED3}"/>
          </ac:spMkLst>
        </pc:spChg>
        <pc:spChg chg="mod modVis">
          <ac:chgData name="Phạm Phương Linh" userId="d32b5434-4fa4-418b-9715-911f4808122c" providerId="ADAL" clId="{831824D8-1C0C-44D0-B3CA-DBC83E4239FD}" dt="2022-08-19T01:54:07.554" v="67"/>
          <ac:spMkLst>
            <pc:docMk/>
            <pc:sldMasterMk cId="1871009230" sldId="2147483648"/>
            <ac:spMk id="4" creationId="{8C0F0B09-D05F-4DA3-AF10-8E89E655306E}"/>
          </ac:spMkLst>
        </pc:spChg>
        <pc:spChg chg="mod modVis">
          <ac:chgData name="Phạm Phương Linh" userId="d32b5434-4fa4-418b-9715-911f4808122c" providerId="ADAL" clId="{831824D8-1C0C-44D0-B3CA-DBC83E4239FD}" dt="2022-08-19T01:54:07.556" v="69"/>
          <ac:spMkLst>
            <pc:docMk/>
            <pc:sldMasterMk cId="1871009230" sldId="2147483648"/>
            <ac:spMk id="5" creationId="{8FB15C2A-4E06-4E85-AB3E-CC7245B26696}"/>
          </ac:spMkLst>
        </pc:spChg>
        <pc:spChg chg="mod modVis">
          <ac:chgData name="Phạm Phương Linh" userId="d32b5434-4fa4-418b-9715-911f4808122c" providerId="ADAL" clId="{831824D8-1C0C-44D0-B3CA-DBC83E4239FD}" dt="2022-08-19T01:54:07.558" v="71"/>
          <ac:spMkLst>
            <pc:docMk/>
            <pc:sldMasterMk cId="1871009230" sldId="2147483648"/>
            <ac:spMk id="6" creationId="{6C29D34C-BF36-4274-822F-701192E25C8A}"/>
          </ac:spMkLst>
        </pc:spChg>
        <pc:spChg chg="del mod modVis">
          <ac:chgData name="Phạm Phương Linh" userId="d32b5434-4fa4-418b-9715-911f4808122c" providerId="ADAL" clId="{831824D8-1C0C-44D0-B3CA-DBC83E4239FD}" dt="2022-08-19T01:53:23.716" v="4"/>
          <ac:spMkLst>
            <pc:docMk/>
            <pc:sldMasterMk cId="1871009230" sldId="2147483648"/>
            <ac:spMk id="7" creationId="{BB8DACE1-03E0-4203-8F90-30851DBFEED5}"/>
          </ac:spMkLst>
        </pc:spChg>
        <pc:spChg chg="add del mod ord modVis">
          <ac:chgData name="Phạm Phương Linh" userId="d32b5434-4fa4-418b-9715-911f4808122c" providerId="ADAL" clId="{831824D8-1C0C-44D0-B3CA-DBC83E4239FD}" dt="2022-08-19T01:54:07.550" v="63"/>
          <ac:spMkLst>
            <pc:docMk/>
            <pc:sldMasterMk cId="1871009230" sldId="2147483648"/>
            <ac:spMk id="8" creationId="{A1D9CEB8-0329-4ACD-9142-733D408B771A}"/>
          </ac:spMkLst>
        </pc:spChg>
        <pc:spChg chg="add mod ord">
          <ac:chgData name="Phạm Phương Linh" userId="d32b5434-4fa4-418b-9715-911f4808122c" providerId="ADAL" clId="{831824D8-1C0C-44D0-B3CA-DBC83E4239FD}" dt="2022-08-19T01:54:07.590" v="98"/>
          <ac:spMkLst>
            <pc:docMk/>
            <pc:sldMasterMk cId="1871009230" sldId="2147483648"/>
            <ac:spMk id="9" creationId="{587F1957-916D-463A-9274-589C93B4FB98}"/>
          </ac:spMkLst>
        </pc:spChg>
      </pc:sldMasterChg>
      <pc:sldMasterChg chg="addSp delSp modSp mod">
        <pc:chgData name="Phạm Phương Linh" userId="d32b5434-4fa4-418b-9715-911f4808122c" providerId="ADAL" clId="{831824D8-1C0C-44D0-B3CA-DBC83E4239FD}" dt="2022-08-19T01:54:07.606" v="113"/>
        <pc:sldMasterMkLst>
          <pc:docMk/>
          <pc:sldMasterMk cId="389329064" sldId="2147483660"/>
        </pc:sldMasterMkLst>
        <pc:spChg chg="mod modVis">
          <ac:chgData name="Phạm Phương Linh" userId="d32b5434-4fa4-418b-9715-911f4808122c" providerId="ADAL" clId="{831824D8-1C0C-44D0-B3CA-DBC83E4239FD}" dt="2022-08-19T01:54:07.563" v="77"/>
          <ac:spMkLst>
            <pc:docMk/>
            <pc:sldMasterMk cId="389329064" sldId="2147483660"/>
            <ac:spMk id="3" creationId="{576B71C1-A867-4722-82CD-867231EA6A2E}"/>
          </ac:spMkLst>
        </pc:spChg>
        <pc:spChg chg="mod modVis">
          <ac:chgData name="Phạm Phương Linh" userId="d32b5434-4fa4-418b-9715-911f4808122c" providerId="ADAL" clId="{831824D8-1C0C-44D0-B3CA-DBC83E4239FD}" dt="2022-08-19T01:54:07.563" v="79"/>
          <ac:spMkLst>
            <pc:docMk/>
            <pc:sldMasterMk cId="389329064" sldId="2147483660"/>
            <ac:spMk id="4" creationId="{247E2EEA-8DC6-4895-A081-4BFFC1A90FFE}"/>
          </ac:spMkLst>
        </pc:spChg>
        <pc:spChg chg="mod modVis">
          <ac:chgData name="Phạm Phương Linh" userId="d32b5434-4fa4-418b-9715-911f4808122c" providerId="ADAL" clId="{831824D8-1C0C-44D0-B3CA-DBC83E4239FD}" dt="2022-08-19T01:54:07.565" v="81"/>
          <ac:spMkLst>
            <pc:docMk/>
            <pc:sldMasterMk cId="389329064" sldId="2147483660"/>
            <ac:spMk id="5" creationId="{9FFDBA33-F281-4B7D-BA19-39E7FCD7DF5A}"/>
          </ac:spMkLst>
        </pc:spChg>
        <pc:spChg chg="mod modVis">
          <ac:chgData name="Phạm Phương Linh" userId="d32b5434-4fa4-418b-9715-911f4808122c" providerId="ADAL" clId="{831824D8-1C0C-44D0-B3CA-DBC83E4239FD}" dt="2022-08-19T01:54:07.566" v="83"/>
          <ac:spMkLst>
            <pc:docMk/>
            <pc:sldMasterMk cId="389329064" sldId="2147483660"/>
            <ac:spMk id="6" creationId="{BE897CA3-3290-4FF0-AB9C-F68D135C274B}"/>
          </ac:spMkLst>
        </pc:spChg>
        <pc:spChg chg="del mod modVis">
          <ac:chgData name="Phạm Phương Linh" userId="d32b5434-4fa4-418b-9715-911f4808122c" providerId="ADAL" clId="{831824D8-1C0C-44D0-B3CA-DBC83E4239FD}" dt="2022-08-19T01:53:23.737" v="16"/>
          <ac:spMkLst>
            <pc:docMk/>
            <pc:sldMasterMk cId="389329064" sldId="2147483660"/>
            <ac:spMk id="7" creationId="{A92EA67F-C24D-4888-B966-9F55E950BD7C}"/>
          </ac:spMkLst>
        </pc:spChg>
        <pc:spChg chg="add del mod ord modVis">
          <ac:chgData name="Phạm Phương Linh" userId="d32b5434-4fa4-418b-9715-911f4808122c" providerId="ADAL" clId="{831824D8-1C0C-44D0-B3CA-DBC83E4239FD}" dt="2022-08-19T01:54:07.561" v="75"/>
          <ac:spMkLst>
            <pc:docMk/>
            <pc:sldMasterMk cId="389329064" sldId="2147483660"/>
            <ac:spMk id="8" creationId="{06483D03-81BF-439E-918A-F11EA0628BDA}"/>
          </ac:spMkLst>
        </pc:spChg>
        <pc:spChg chg="add mod ord">
          <ac:chgData name="Phạm Phương Linh" userId="d32b5434-4fa4-418b-9715-911f4808122c" providerId="ADAL" clId="{831824D8-1C0C-44D0-B3CA-DBC83E4239FD}" dt="2022-08-19T01:54:07.606" v="113"/>
          <ac:spMkLst>
            <pc:docMk/>
            <pc:sldMasterMk cId="389329064" sldId="2147483660"/>
            <ac:spMk id="9" creationId="{DA745C18-822A-4D88-9DF5-7018A140E466}"/>
          </ac:spMkLst>
        </pc:spChg>
      </pc:sldMasterChg>
    </pc:docChg>
  </pc:docChgLst>
  <pc:docChgLst>
    <pc:chgData name="Phạm Phương Linh" userId="d32b5434-4fa4-418b-9715-911f4808122c" providerId="ADAL" clId="{25847E2E-D1F6-4896-9FDF-CDA4B3DD0DDB}"/>
    <pc:docChg chg="undo custSel modSld modMainMaster">
      <pc:chgData name="Phạm Phương Linh" userId="d32b5434-4fa4-418b-9715-911f4808122c" providerId="ADAL" clId="{25847E2E-D1F6-4896-9FDF-CDA4B3DD0DDB}" dt="2022-08-19T08:02:43.176" v="398"/>
      <pc:docMkLst>
        <pc:docMk/>
      </pc:docMkLst>
      <pc:sldChg chg="modSp mod">
        <pc:chgData name="Phạm Phương Linh" userId="d32b5434-4fa4-418b-9715-911f4808122c" providerId="ADAL" clId="{25847E2E-D1F6-4896-9FDF-CDA4B3DD0DDB}" dt="2022-08-19T07:52:36.030" v="113" actId="207"/>
        <pc:sldMkLst>
          <pc:docMk/>
          <pc:sldMk cId="2755407163" sldId="258"/>
        </pc:sldMkLst>
        <pc:spChg chg="mod">
          <ac:chgData name="Phạm Phương Linh" userId="d32b5434-4fa4-418b-9715-911f4808122c" providerId="ADAL" clId="{25847E2E-D1F6-4896-9FDF-CDA4B3DD0DDB}" dt="2022-08-19T07:52:04.270" v="56" actId="207"/>
          <ac:spMkLst>
            <pc:docMk/>
            <pc:sldMk cId="2755407163" sldId="258"/>
            <ac:spMk id="80" creationId="{108CE97D-C7FB-4F44-BD53-9D717C2E036C}"/>
          </ac:spMkLst>
        </pc:spChg>
        <pc:spChg chg="mod">
          <ac:chgData name="Phạm Phương Linh" userId="d32b5434-4fa4-418b-9715-911f4808122c" providerId="ADAL" clId="{25847E2E-D1F6-4896-9FDF-CDA4B3DD0DDB}" dt="2022-08-19T07:52:08.915" v="57" actId="207"/>
          <ac:spMkLst>
            <pc:docMk/>
            <pc:sldMk cId="2755407163" sldId="258"/>
            <ac:spMk id="166" creationId="{DE14CB46-676B-4703-B128-3B461333D6C0}"/>
          </ac:spMkLst>
        </pc:spChg>
        <pc:spChg chg="mod">
          <ac:chgData name="Phạm Phương Linh" userId="d32b5434-4fa4-418b-9715-911f4808122c" providerId="ADAL" clId="{25847E2E-D1F6-4896-9FDF-CDA4B3DD0DDB}" dt="2022-08-19T07:52:36.030" v="113" actId="207"/>
          <ac:spMkLst>
            <pc:docMk/>
            <pc:sldMk cId="2755407163" sldId="258"/>
            <ac:spMk id="188" creationId="{C6D60563-989F-4DE7-8A05-3F7E78E8F137}"/>
          </ac:spMkLst>
        </pc:spChg>
        <pc:spChg chg="mod">
          <ac:chgData name="Phạm Phương Linh" userId="d32b5434-4fa4-418b-9715-911f4808122c" providerId="ADAL" clId="{25847E2E-D1F6-4896-9FDF-CDA4B3DD0DDB}" dt="2022-08-19T07:52:36.030" v="113" actId="207"/>
          <ac:spMkLst>
            <pc:docMk/>
            <pc:sldMk cId="2755407163" sldId="258"/>
            <ac:spMk id="190" creationId="{4399F174-D98A-4F4A-98FE-E6CD459BB7DD}"/>
          </ac:spMkLst>
        </pc:spChg>
        <pc:spChg chg="mod">
          <ac:chgData name="Phạm Phương Linh" userId="d32b5434-4fa4-418b-9715-911f4808122c" providerId="ADAL" clId="{25847E2E-D1F6-4896-9FDF-CDA4B3DD0DDB}" dt="2022-08-19T07:52:36.030" v="113" actId="207"/>
          <ac:spMkLst>
            <pc:docMk/>
            <pc:sldMk cId="2755407163" sldId="258"/>
            <ac:spMk id="191" creationId="{3A3AE644-C430-4165-98F1-15BEBCA6904F}"/>
          </ac:spMkLst>
        </pc:spChg>
        <pc:spChg chg="mod">
          <ac:chgData name="Phạm Phương Linh" userId="d32b5434-4fa4-418b-9715-911f4808122c" providerId="ADAL" clId="{25847E2E-D1F6-4896-9FDF-CDA4B3DD0DDB}" dt="2022-08-19T07:52:36.030" v="113" actId="207"/>
          <ac:spMkLst>
            <pc:docMk/>
            <pc:sldMk cId="2755407163" sldId="258"/>
            <ac:spMk id="192" creationId="{D8086A2F-0556-47F7-9F95-0C583E9C0E45}"/>
          </ac:spMkLst>
        </pc:spChg>
        <pc:spChg chg="mod">
          <ac:chgData name="Phạm Phương Linh" userId="d32b5434-4fa4-418b-9715-911f4808122c" providerId="ADAL" clId="{25847E2E-D1F6-4896-9FDF-CDA4B3DD0DDB}" dt="2022-08-19T07:52:36.030" v="113" actId="207"/>
          <ac:spMkLst>
            <pc:docMk/>
            <pc:sldMk cId="2755407163" sldId="258"/>
            <ac:spMk id="193" creationId="{1F41DACB-E3E9-4574-8933-B5B9504F4ADA}"/>
          </ac:spMkLst>
        </pc:spChg>
        <pc:grpChg chg="mod">
          <ac:chgData name="Phạm Phương Linh" userId="d32b5434-4fa4-418b-9715-911f4808122c" providerId="ADAL" clId="{25847E2E-D1F6-4896-9FDF-CDA4B3DD0DDB}" dt="2022-08-19T07:52:36.030" v="113" actId="207"/>
          <ac:grpSpMkLst>
            <pc:docMk/>
            <pc:sldMk cId="2755407163" sldId="258"/>
            <ac:grpSpMk id="187" creationId="{2ED55AEE-F2DE-46D6-89B7-7649AC633060}"/>
          </ac:grpSpMkLst>
        </pc:grpChg>
        <pc:grpChg chg="mod">
          <ac:chgData name="Phạm Phương Linh" userId="d32b5434-4fa4-418b-9715-911f4808122c" providerId="ADAL" clId="{25847E2E-D1F6-4896-9FDF-CDA4B3DD0DDB}" dt="2022-08-19T07:52:36.030" v="113" actId="207"/>
          <ac:grpSpMkLst>
            <pc:docMk/>
            <pc:sldMk cId="2755407163" sldId="258"/>
            <ac:grpSpMk id="189" creationId="{4554A2A9-1A5D-40F1-8242-234DD6334EC1}"/>
          </ac:grpSpMkLst>
        </pc:grpChg>
      </pc:sldChg>
      <pc:sldChg chg="delSp modSp mod">
        <pc:chgData name="Phạm Phương Linh" userId="d32b5434-4fa4-418b-9715-911f4808122c" providerId="ADAL" clId="{25847E2E-D1F6-4896-9FDF-CDA4B3DD0DDB}" dt="2022-08-19T07:51:47.234" v="1" actId="1076"/>
        <pc:sldMkLst>
          <pc:docMk/>
          <pc:sldMk cId="3448759863" sldId="360"/>
        </pc:sldMkLst>
        <pc:spChg chg="del">
          <ac:chgData name="Phạm Phương Linh" userId="d32b5434-4fa4-418b-9715-911f4808122c" providerId="ADAL" clId="{25847E2E-D1F6-4896-9FDF-CDA4B3DD0DDB}" dt="2022-08-19T07:51:44.981" v="0" actId="478"/>
          <ac:spMkLst>
            <pc:docMk/>
            <pc:sldMk cId="3448759863" sldId="360"/>
            <ac:spMk id="6" creationId="{193B131B-8AE9-4782-B752-FB9549E4FEF1}"/>
          </ac:spMkLst>
        </pc:spChg>
        <pc:spChg chg="mod">
          <ac:chgData name="Phạm Phương Linh" userId="d32b5434-4fa4-418b-9715-911f4808122c" providerId="ADAL" clId="{25847E2E-D1F6-4896-9FDF-CDA4B3DD0DDB}" dt="2022-08-19T07:51:47.234" v="1" actId="1076"/>
          <ac:spMkLst>
            <pc:docMk/>
            <pc:sldMk cId="3448759863" sldId="360"/>
            <ac:spMk id="7" creationId="{3EB1625D-9A27-4929-B89F-6981262DC377}"/>
          </ac:spMkLst>
        </pc:spChg>
      </pc:sldChg>
      <pc:sldChg chg="addSp modSp mod">
        <pc:chgData name="Phạm Phương Linh" userId="d32b5434-4fa4-418b-9715-911f4808122c" providerId="ADAL" clId="{25847E2E-D1F6-4896-9FDF-CDA4B3DD0DDB}" dt="2022-08-19T07:56:56.079" v="287" actId="20577"/>
        <pc:sldMkLst>
          <pc:docMk/>
          <pc:sldMk cId="301727282" sldId="366"/>
        </pc:sldMkLst>
        <pc:spChg chg="add mod">
          <ac:chgData name="Phạm Phương Linh" userId="d32b5434-4fa4-418b-9715-911f4808122c" providerId="ADAL" clId="{25847E2E-D1F6-4896-9FDF-CDA4B3DD0DDB}" dt="2022-08-19T07:56:19.787" v="172" actId="20577"/>
          <ac:spMkLst>
            <pc:docMk/>
            <pc:sldMk cId="301727282" sldId="366"/>
            <ac:spMk id="3" creationId="{D9D693BD-A619-46A2-A3BB-A0D68C6D815E}"/>
          </ac:spMkLst>
        </pc:spChg>
        <pc:spChg chg="add mod">
          <ac:chgData name="Phạm Phương Linh" userId="d32b5434-4fa4-418b-9715-911f4808122c" providerId="ADAL" clId="{25847E2E-D1F6-4896-9FDF-CDA4B3DD0DDB}" dt="2022-08-19T07:56:36.115" v="230" actId="1076"/>
          <ac:spMkLst>
            <pc:docMk/>
            <pc:sldMk cId="301727282" sldId="366"/>
            <ac:spMk id="67" creationId="{4D4A4944-D769-4C73-9312-C756FF883A21}"/>
          </ac:spMkLst>
        </pc:spChg>
        <pc:spChg chg="add mod">
          <ac:chgData name="Phạm Phương Linh" userId="d32b5434-4fa4-418b-9715-911f4808122c" providerId="ADAL" clId="{25847E2E-D1F6-4896-9FDF-CDA4B3DD0DDB}" dt="2022-08-19T07:56:56.079" v="287" actId="20577"/>
          <ac:spMkLst>
            <pc:docMk/>
            <pc:sldMk cId="301727282" sldId="366"/>
            <ac:spMk id="68" creationId="{98C73592-A46C-4607-801C-F9CAECB73C3A}"/>
          </ac:spMkLst>
        </pc:spChg>
      </pc:sldChg>
      <pc:sldChg chg="addSp modSp">
        <pc:chgData name="Phạm Phương Linh" userId="d32b5434-4fa4-418b-9715-911f4808122c" providerId="ADAL" clId="{25847E2E-D1F6-4896-9FDF-CDA4B3DD0DDB}" dt="2022-08-19T08:02:33.737" v="342"/>
        <pc:sldMkLst>
          <pc:docMk/>
          <pc:sldMk cId="742391238" sldId="367"/>
        </pc:sldMkLst>
        <pc:spChg chg="add mod">
          <ac:chgData name="Phạm Phương Linh" userId="d32b5434-4fa4-418b-9715-911f4808122c" providerId="ADAL" clId="{25847E2E-D1F6-4896-9FDF-CDA4B3DD0DDB}" dt="2022-08-19T08:02:33.737" v="342"/>
          <ac:spMkLst>
            <pc:docMk/>
            <pc:sldMk cId="742391238" sldId="367"/>
            <ac:spMk id="66" creationId="{6F5374C5-D62C-4588-A6B7-90C7423316DE}"/>
          </ac:spMkLst>
        </pc:spChg>
        <pc:spChg chg="add mod">
          <ac:chgData name="Phạm Phương Linh" userId="d32b5434-4fa4-418b-9715-911f4808122c" providerId="ADAL" clId="{25847E2E-D1F6-4896-9FDF-CDA4B3DD0DDB}" dt="2022-08-19T08:02:33.737" v="342"/>
          <ac:spMkLst>
            <pc:docMk/>
            <pc:sldMk cId="742391238" sldId="367"/>
            <ac:spMk id="67" creationId="{AD48DFCA-BF74-47E0-A7A1-7F92590C50CE}"/>
          </ac:spMkLst>
        </pc:spChg>
        <pc:spChg chg="add mod">
          <ac:chgData name="Phạm Phương Linh" userId="d32b5434-4fa4-418b-9715-911f4808122c" providerId="ADAL" clId="{25847E2E-D1F6-4896-9FDF-CDA4B3DD0DDB}" dt="2022-08-19T08:02:33.737" v="342"/>
          <ac:spMkLst>
            <pc:docMk/>
            <pc:sldMk cId="742391238" sldId="367"/>
            <ac:spMk id="68" creationId="{943C3670-9BCC-4BA1-8023-660640C3D946}"/>
          </ac:spMkLst>
        </pc:spChg>
      </pc:sldChg>
      <pc:sldChg chg="addSp modSp">
        <pc:chgData name="Phạm Phương Linh" userId="d32b5434-4fa4-418b-9715-911f4808122c" providerId="ADAL" clId="{25847E2E-D1F6-4896-9FDF-CDA4B3DD0DDB}" dt="2022-08-19T08:02:36.316" v="343"/>
        <pc:sldMkLst>
          <pc:docMk/>
          <pc:sldMk cId="4212789654" sldId="368"/>
        </pc:sldMkLst>
        <pc:spChg chg="add mod">
          <ac:chgData name="Phạm Phương Linh" userId="d32b5434-4fa4-418b-9715-911f4808122c" providerId="ADAL" clId="{25847E2E-D1F6-4896-9FDF-CDA4B3DD0DDB}" dt="2022-08-19T08:02:36.316" v="343"/>
          <ac:spMkLst>
            <pc:docMk/>
            <pc:sldMk cId="4212789654" sldId="368"/>
            <ac:spMk id="66" creationId="{11575EF1-EA6E-419B-BEB6-D0C19E3D4CDB}"/>
          </ac:spMkLst>
        </pc:spChg>
        <pc:spChg chg="add mod">
          <ac:chgData name="Phạm Phương Linh" userId="d32b5434-4fa4-418b-9715-911f4808122c" providerId="ADAL" clId="{25847E2E-D1F6-4896-9FDF-CDA4B3DD0DDB}" dt="2022-08-19T08:02:36.316" v="343"/>
          <ac:spMkLst>
            <pc:docMk/>
            <pc:sldMk cId="4212789654" sldId="368"/>
            <ac:spMk id="67" creationId="{4655377B-C22E-4DAF-BA0B-C2321C459EAD}"/>
          </ac:spMkLst>
        </pc:spChg>
        <pc:spChg chg="add mod">
          <ac:chgData name="Phạm Phương Linh" userId="d32b5434-4fa4-418b-9715-911f4808122c" providerId="ADAL" clId="{25847E2E-D1F6-4896-9FDF-CDA4B3DD0DDB}" dt="2022-08-19T08:02:36.316" v="343"/>
          <ac:spMkLst>
            <pc:docMk/>
            <pc:sldMk cId="4212789654" sldId="368"/>
            <ac:spMk id="68" creationId="{4D0EB429-DCB8-4F0B-8478-B129CFCA526F}"/>
          </ac:spMkLst>
        </pc:spChg>
      </pc:sldChg>
      <pc:sldChg chg="addSp modSp">
        <pc:chgData name="Phạm Phương Linh" userId="d32b5434-4fa4-418b-9715-911f4808122c" providerId="ADAL" clId="{25847E2E-D1F6-4896-9FDF-CDA4B3DD0DDB}" dt="2022-08-19T08:02:39.477" v="344"/>
        <pc:sldMkLst>
          <pc:docMk/>
          <pc:sldMk cId="2277747091" sldId="370"/>
        </pc:sldMkLst>
        <pc:spChg chg="add mod">
          <ac:chgData name="Phạm Phương Linh" userId="d32b5434-4fa4-418b-9715-911f4808122c" providerId="ADAL" clId="{25847E2E-D1F6-4896-9FDF-CDA4B3DD0DDB}" dt="2022-08-19T08:02:39.477" v="344"/>
          <ac:spMkLst>
            <pc:docMk/>
            <pc:sldMk cId="2277747091" sldId="370"/>
            <ac:spMk id="66" creationId="{0B32F454-71DB-4E56-82C8-0FF10C381167}"/>
          </ac:spMkLst>
        </pc:spChg>
        <pc:spChg chg="add mod">
          <ac:chgData name="Phạm Phương Linh" userId="d32b5434-4fa4-418b-9715-911f4808122c" providerId="ADAL" clId="{25847E2E-D1F6-4896-9FDF-CDA4B3DD0DDB}" dt="2022-08-19T08:02:39.477" v="344"/>
          <ac:spMkLst>
            <pc:docMk/>
            <pc:sldMk cId="2277747091" sldId="370"/>
            <ac:spMk id="67" creationId="{87786F44-4F6B-4F3F-A35C-E47478CABFC6}"/>
          </ac:spMkLst>
        </pc:spChg>
        <pc:spChg chg="add mod">
          <ac:chgData name="Phạm Phương Linh" userId="d32b5434-4fa4-418b-9715-911f4808122c" providerId="ADAL" clId="{25847E2E-D1F6-4896-9FDF-CDA4B3DD0DDB}" dt="2022-08-19T08:02:39.477" v="344"/>
          <ac:spMkLst>
            <pc:docMk/>
            <pc:sldMk cId="2277747091" sldId="370"/>
            <ac:spMk id="68" creationId="{C64AD2CA-A6B3-4B99-86EF-A3DBEB1E0D64}"/>
          </ac:spMkLst>
        </pc:spChg>
      </pc:sldChg>
      <pc:sldMasterChg chg="addSp delSp modSp mod">
        <pc:chgData name="Phạm Phương Linh" userId="d32b5434-4fa4-418b-9715-911f4808122c" providerId="ADAL" clId="{25847E2E-D1F6-4896-9FDF-CDA4B3DD0DDB}" dt="2022-08-19T08:02:43.159" v="383"/>
        <pc:sldMasterMkLst>
          <pc:docMk/>
          <pc:sldMasterMk cId="1871009230" sldId="2147483648"/>
        </pc:sldMasterMkLst>
        <pc:spChg chg="mod modVis">
          <ac:chgData name="Phạm Phương Linh" userId="d32b5434-4fa4-418b-9715-911f4808122c" providerId="ADAL" clId="{25847E2E-D1F6-4896-9FDF-CDA4B3DD0DDB}" dt="2022-08-19T08:02:43.101" v="350"/>
          <ac:spMkLst>
            <pc:docMk/>
            <pc:sldMasterMk cId="1871009230" sldId="2147483648"/>
            <ac:spMk id="3" creationId="{C33C8E6C-AC61-469B-BC8E-4B516A13FED3}"/>
          </ac:spMkLst>
        </pc:spChg>
        <pc:spChg chg="mod modVis">
          <ac:chgData name="Phạm Phương Linh" userId="d32b5434-4fa4-418b-9715-911f4808122c" providerId="ADAL" clId="{25847E2E-D1F6-4896-9FDF-CDA4B3DD0DDB}" dt="2022-08-19T08:02:43.103" v="352"/>
          <ac:spMkLst>
            <pc:docMk/>
            <pc:sldMasterMk cId="1871009230" sldId="2147483648"/>
            <ac:spMk id="4" creationId="{8C0F0B09-D05F-4DA3-AF10-8E89E655306E}"/>
          </ac:spMkLst>
        </pc:spChg>
        <pc:spChg chg="mod modVis">
          <ac:chgData name="Phạm Phương Linh" userId="d32b5434-4fa4-418b-9715-911f4808122c" providerId="ADAL" clId="{25847E2E-D1F6-4896-9FDF-CDA4B3DD0DDB}" dt="2022-08-19T08:02:43.107" v="354"/>
          <ac:spMkLst>
            <pc:docMk/>
            <pc:sldMasterMk cId="1871009230" sldId="2147483648"/>
            <ac:spMk id="5" creationId="{8FB15C2A-4E06-4E85-AB3E-CC7245B26696}"/>
          </ac:spMkLst>
        </pc:spChg>
        <pc:spChg chg="mod modVis">
          <ac:chgData name="Phạm Phương Linh" userId="d32b5434-4fa4-418b-9715-911f4808122c" providerId="ADAL" clId="{25847E2E-D1F6-4896-9FDF-CDA4B3DD0DDB}" dt="2022-08-19T08:02:43.113" v="356"/>
          <ac:spMkLst>
            <pc:docMk/>
            <pc:sldMasterMk cId="1871009230" sldId="2147483648"/>
            <ac:spMk id="6" creationId="{6C29D34C-BF36-4274-822F-701192E25C8A}"/>
          </ac:spMkLst>
        </pc:spChg>
        <pc:spChg chg="add del mod ord modVis">
          <ac:chgData name="Phạm Phương Linh" userId="d32b5434-4fa4-418b-9715-911f4808122c" providerId="ADAL" clId="{25847E2E-D1F6-4896-9FDF-CDA4B3DD0DDB}" dt="2022-08-19T07:52:18.622" v="62"/>
          <ac:spMkLst>
            <pc:docMk/>
            <pc:sldMasterMk cId="1871009230" sldId="2147483648"/>
            <ac:spMk id="7" creationId="{FA52E1FD-5A12-43C1-908B-CF7B2BBEE35E}"/>
          </ac:spMkLst>
        </pc:spChg>
        <pc:spChg chg="add del mod ord modVis">
          <ac:chgData name="Phạm Phương Linh" userId="d32b5434-4fa4-418b-9715-911f4808122c" providerId="ADAL" clId="{25847E2E-D1F6-4896-9FDF-CDA4B3DD0DDB}" dt="2022-08-19T07:52:40.262" v="117"/>
          <ac:spMkLst>
            <pc:docMk/>
            <pc:sldMasterMk cId="1871009230" sldId="2147483648"/>
            <ac:spMk id="8" creationId="{9B77F6B3-8C94-449D-8713-D903A8A1A056}"/>
          </ac:spMkLst>
        </pc:spChg>
        <pc:spChg chg="del mod modVis">
          <ac:chgData name="Phạm Phương Linh" userId="d32b5434-4fa4-418b-9715-911f4808122c" providerId="ADAL" clId="{25847E2E-D1F6-4896-9FDF-CDA4B3DD0DDB}" dt="2022-08-19T07:51:55.668" v="5"/>
          <ac:spMkLst>
            <pc:docMk/>
            <pc:sldMasterMk cId="1871009230" sldId="2147483648"/>
            <ac:spMk id="9" creationId="{587F1957-916D-463A-9274-589C93B4FB98}"/>
          </ac:spMkLst>
        </pc:spChg>
        <pc:spChg chg="add del mod ord modVis">
          <ac:chgData name="Phạm Phương Linh" userId="d32b5434-4fa4-418b-9715-911f4808122c" providerId="ADAL" clId="{25847E2E-D1F6-4896-9FDF-CDA4B3DD0DDB}" dt="2022-08-19T07:56:20.789" v="176"/>
          <ac:spMkLst>
            <pc:docMk/>
            <pc:sldMasterMk cId="1871009230" sldId="2147483648"/>
            <ac:spMk id="10" creationId="{6A45BAA8-967B-4601-887B-5959AC425E0B}"/>
          </ac:spMkLst>
        </pc:spChg>
        <pc:spChg chg="add del mod ord modVis">
          <ac:chgData name="Phạm Phương Linh" userId="d32b5434-4fa4-418b-9715-911f4808122c" providerId="ADAL" clId="{25847E2E-D1F6-4896-9FDF-CDA4B3DD0DDB}" dt="2022-08-19T07:56:39.480" v="235"/>
          <ac:spMkLst>
            <pc:docMk/>
            <pc:sldMasterMk cId="1871009230" sldId="2147483648"/>
            <ac:spMk id="11" creationId="{F9618497-2086-47AB-82A8-849DFFA37272}"/>
          </ac:spMkLst>
        </pc:spChg>
        <pc:spChg chg="add del mod ord modVis">
          <ac:chgData name="Phạm Phương Linh" userId="d32b5434-4fa4-418b-9715-911f4808122c" providerId="ADAL" clId="{25847E2E-D1F6-4896-9FDF-CDA4B3DD0DDB}" dt="2022-08-19T07:57:04.831" v="291"/>
          <ac:spMkLst>
            <pc:docMk/>
            <pc:sldMasterMk cId="1871009230" sldId="2147483648"/>
            <ac:spMk id="12" creationId="{DBDFE13A-866B-4D6D-A7EA-43D2BAE665F9}"/>
          </ac:spMkLst>
        </pc:spChg>
        <pc:spChg chg="add del mod ord modVis">
          <ac:chgData name="Phạm Phương Linh" userId="d32b5434-4fa4-418b-9715-911f4808122c" providerId="ADAL" clId="{25847E2E-D1F6-4896-9FDF-CDA4B3DD0DDB}" dt="2022-08-19T08:02:43.098" v="348"/>
          <ac:spMkLst>
            <pc:docMk/>
            <pc:sldMasterMk cId="1871009230" sldId="2147483648"/>
            <ac:spMk id="13" creationId="{D3DDB8C2-C81F-4F39-8C86-E7FE40B1C1C6}"/>
          </ac:spMkLst>
        </pc:spChg>
        <pc:spChg chg="add mod ord">
          <ac:chgData name="Phạm Phương Linh" userId="d32b5434-4fa4-418b-9715-911f4808122c" providerId="ADAL" clId="{25847E2E-D1F6-4896-9FDF-CDA4B3DD0DDB}" dt="2022-08-19T08:02:43.159" v="383"/>
          <ac:spMkLst>
            <pc:docMk/>
            <pc:sldMasterMk cId="1871009230" sldId="2147483648"/>
            <ac:spMk id="14" creationId="{1159E29E-B12E-41AD-A33E-946E5BA4B08A}"/>
          </ac:spMkLst>
        </pc:spChg>
      </pc:sldMasterChg>
      <pc:sldMasterChg chg="addSp delSp modSp mod">
        <pc:chgData name="Phạm Phương Linh" userId="d32b5434-4fa4-418b-9715-911f4808122c" providerId="ADAL" clId="{25847E2E-D1F6-4896-9FDF-CDA4B3DD0DDB}" dt="2022-08-19T08:02:43.176" v="398"/>
        <pc:sldMasterMkLst>
          <pc:docMk/>
          <pc:sldMasterMk cId="389329064" sldId="2147483660"/>
        </pc:sldMasterMkLst>
        <pc:spChg chg="mod modVis">
          <ac:chgData name="Phạm Phương Linh" userId="d32b5434-4fa4-418b-9715-911f4808122c" providerId="ADAL" clId="{25847E2E-D1F6-4896-9FDF-CDA4B3DD0DDB}" dt="2022-08-19T08:02:43.121" v="362"/>
          <ac:spMkLst>
            <pc:docMk/>
            <pc:sldMasterMk cId="389329064" sldId="2147483660"/>
            <ac:spMk id="3" creationId="{576B71C1-A867-4722-82CD-867231EA6A2E}"/>
          </ac:spMkLst>
        </pc:spChg>
        <pc:spChg chg="mod modVis">
          <ac:chgData name="Phạm Phương Linh" userId="d32b5434-4fa4-418b-9715-911f4808122c" providerId="ADAL" clId="{25847E2E-D1F6-4896-9FDF-CDA4B3DD0DDB}" dt="2022-08-19T08:02:43.124" v="364"/>
          <ac:spMkLst>
            <pc:docMk/>
            <pc:sldMasterMk cId="389329064" sldId="2147483660"/>
            <ac:spMk id="4" creationId="{247E2EEA-8DC6-4895-A081-4BFFC1A90FFE}"/>
          </ac:spMkLst>
        </pc:spChg>
        <pc:spChg chg="mod modVis">
          <ac:chgData name="Phạm Phương Linh" userId="d32b5434-4fa4-418b-9715-911f4808122c" providerId="ADAL" clId="{25847E2E-D1F6-4896-9FDF-CDA4B3DD0DDB}" dt="2022-08-19T08:02:43.126" v="366"/>
          <ac:spMkLst>
            <pc:docMk/>
            <pc:sldMasterMk cId="389329064" sldId="2147483660"/>
            <ac:spMk id="5" creationId="{9FFDBA33-F281-4B7D-BA19-39E7FCD7DF5A}"/>
          </ac:spMkLst>
        </pc:spChg>
        <pc:spChg chg="mod modVis">
          <ac:chgData name="Phạm Phương Linh" userId="d32b5434-4fa4-418b-9715-911f4808122c" providerId="ADAL" clId="{25847E2E-D1F6-4896-9FDF-CDA4B3DD0DDB}" dt="2022-08-19T08:02:43.129" v="368"/>
          <ac:spMkLst>
            <pc:docMk/>
            <pc:sldMasterMk cId="389329064" sldId="2147483660"/>
            <ac:spMk id="6" creationId="{BE897CA3-3290-4FF0-AB9C-F68D135C274B}"/>
          </ac:spMkLst>
        </pc:spChg>
        <pc:spChg chg="add del mod ord modVis">
          <ac:chgData name="Phạm Phương Linh" userId="d32b5434-4fa4-418b-9715-911f4808122c" providerId="ADAL" clId="{25847E2E-D1F6-4896-9FDF-CDA4B3DD0DDB}" dt="2022-08-19T07:52:18.640" v="74"/>
          <ac:spMkLst>
            <pc:docMk/>
            <pc:sldMasterMk cId="389329064" sldId="2147483660"/>
            <ac:spMk id="7" creationId="{517EDED4-5B67-4DC5-BA45-49D95C80A9FE}"/>
          </ac:spMkLst>
        </pc:spChg>
        <pc:spChg chg="add del mod ord modVis">
          <ac:chgData name="Phạm Phương Linh" userId="d32b5434-4fa4-418b-9715-911f4808122c" providerId="ADAL" clId="{25847E2E-D1F6-4896-9FDF-CDA4B3DD0DDB}" dt="2022-08-19T07:52:40.274" v="129"/>
          <ac:spMkLst>
            <pc:docMk/>
            <pc:sldMasterMk cId="389329064" sldId="2147483660"/>
            <ac:spMk id="8" creationId="{D7AC4175-3F88-4B22-9E32-4AF8B1E208EA}"/>
          </ac:spMkLst>
        </pc:spChg>
        <pc:spChg chg="del mod modVis">
          <ac:chgData name="Phạm Phương Linh" userId="d32b5434-4fa4-418b-9715-911f4808122c" providerId="ADAL" clId="{25847E2E-D1F6-4896-9FDF-CDA4B3DD0DDB}" dt="2022-08-19T07:51:55.681" v="17"/>
          <ac:spMkLst>
            <pc:docMk/>
            <pc:sldMasterMk cId="389329064" sldId="2147483660"/>
            <ac:spMk id="9" creationId="{DA745C18-822A-4D88-9DF5-7018A140E466}"/>
          </ac:spMkLst>
        </pc:spChg>
        <pc:spChg chg="add del mod ord modVis">
          <ac:chgData name="Phạm Phương Linh" userId="d32b5434-4fa4-418b-9715-911f4808122c" providerId="ADAL" clId="{25847E2E-D1F6-4896-9FDF-CDA4B3DD0DDB}" dt="2022-08-19T07:56:20.800" v="188"/>
          <ac:spMkLst>
            <pc:docMk/>
            <pc:sldMasterMk cId="389329064" sldId="2147483660"/>
            <ac:spMk id="10" creationId="{AA0B2512-62A8-49F1-B893-0EC560241FF3}"/>
          </ac:spMkLst>
        </pc:spChg>
        <pc:spChg chg="add del mod ord modVis">
          <ac:chgData name="Phạm Phương Linh" userId="d32b5434-4fa4-418b-9715-911f4808122c" providerId="ADAL" clId="{25847E2E-D1F6-4896-9FDF-CDA4B3DD0DDB}" dt="2022-08-19T07:56:39.492" v="247"/>
          <ac:spMkLst>
            <pc:docMk/>
            <pc:sldMasterMk cId="389329064" sldId="2147483660"/>
            <ac:spMk id="11" creationId="{0A289B45-E4CB-4ABA-84FF-99C75604B2AA}"/>
          </ac:spMkLst>
        </pc:spChg>
        <pc:spChg chg="add del mod ord modVis">
          <ac:chgData name="Phạm Phương Linh" userId="d32b5434-4fa4-418b-9715-911f4808122c" providerId="ADAL" clId="{25847E2E-D1F6-4896-9FDF-CDA4B3DD0DDB}" dt="2022-08-19T07:57:04.845" v="303"/>
          <ac:spMkLst>
            <pc:docMk/>
            <pc:sldMasterMk cId="389329064" sldId="2147483660"/>
            <ac:spMk id="12" creationId="{83B65A9C-250A-443E-B63E-B698335EC585}"/>
          </ac:spMkLst>
        </pc:spChg>
        <pc:spChg chg="add del mod ord modVis">
          <ac:chgData name="Phạm Phương Linh" userId="d32b5434-4fa4-418b-9715-911f4808122c" providerId="ADAL" clId="{25847E2E-D1F6-4896-9FDF-CDA4B3DD0DDB}" dt="2022-08-19T08:02:43.120" v="360"/>
          <ac:spMkLst>
            <pc:docMk/>
            <pc:sldMasterMk cId="389329064" sldId="2147483660"/>
            <ac:spMk id="13" creationId="{46FBC537-5525-4DDA-8DE5-46B17421C044}"/>
          </ac:spMkLst>
        </pc:spChg>
        <pc:spChg chg="add mod ord">
          <ac:chgData name="Phạm Phương Linh" userId="d32b5434-4fa4-418b-9715-911f4808122c" providerId="ADAL" clId="{25847E2E-D1F6-4896-9FDF-CDA4B3DD0DDB}" dt="2022-08-19T08:02:43.176" v="398"/>
          <ac:spMkLst>
            <pc:docMk/>
            <pc:sldMasterMk cId="389329064" sldId="2147483660"/>
            <ac:spMk id="14" creationId="{C386C005-7054-4695-8151-24FB0E2553A6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6AABC-D9A2-44C0-8D24-DA68FB533A7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45051-0B86-4393-874E-98221D941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988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089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63D2-D50B-4FDA-BF82-419F869D9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B0579-E158-430E-A73E-535DA622A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C313F-6985-4BDC-BBA4-313BC617A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713F9-23AE-4F0A-B5CA-19B10E341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D3292-4B1F-4DF4-8B71-C2F4A184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1653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AE4CA-5FD8-420A-A046-156F6D96F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CBB41-ADCF-438D-A066-F1AD920C6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41379-33A2-4CE2-9CCF-B856C4DC4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B1E12-8242-4E01-88C8-88F3E4A60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7CC0C-F336-49B5-BC0D-5A71D124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6722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69DE5E-91D1-4858-8C2B-9661E612A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10A9B-CC67-4607-99E4-A449BA546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F9A1B-8ABD-4BAE-9F0F-765F6E92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6DA26-9A1E-4465-8A60-5712E49E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361CB-34F4-4D9C-9BB8-474EB717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8272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4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5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0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08B7-4354-4DC4-9A31-4101EFD2D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557CE-246F-452F-9D8A-961E4E35D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77A09-DA51-4233-9D99-FE82CA42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4702B-30CF-4775-8101-46F2517F2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BF0C4-2574-42EB-8C21-DEA2A27A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0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065D-BC0B-47ED-B6D8-D444AC93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58BD-319C-4241-BD4B-D3259566B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A8CB8-282C-477F-9263-A6D744A0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203CB-CECF-43CD-945F-45BEE5F7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96386-CB72-4CD6-94D3-1C18A5E8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8413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B3EB5-5450-48D2-A087-CC834204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F7005-148C-43CF-9D1E-58A1EFBAB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5902B-69B4-4DD0-9B7E-98523FFB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0E5C3-7C68-41ED-A686-87FAD0F4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B74BC-DB77-4A4B-A674-F5FF3A314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3058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60BA-B2CF-459F-8E44-4649CF81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ED3E2-0751-4D59-9765-3DED1A7F2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BF259-763E-4EFE-81C1-3BAA445A9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1D868-9719-413B-9B6E-679D92773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749C9-E182-45CC-975B-E55783CA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0690E-7BBE-4EB6-9A57-D7DA79C9E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8342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C1E6-6054-44B6-8983-34DD6A10D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5B641-6C85-41CE-A411-D542AED2C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4EB97-0D8D-4F23-8DFE-4B1809C62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2C34C6-D089-44DE-8515-929DAB0C8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D19E8-6826-43BF-901B-23B124B4F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DB3F79-E40C-4EF0-97A4-381CA58C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F0A20-DA40-4343-865C-05EBAA6C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E0A32B-294E-4FAD-968F-BD60D81F4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0268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CB6D-F321-43A2-A778-B0D89639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BD3B63-4BC5-403E-8E81-144B85D2A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44E6DD-0EA5-4EBC-B8D9-C9D9A0011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4F58C-92F2-4DE4-9BDA-C2DF4667E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9863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38B9A7-7918-4550-A0CC-4DEDA557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869B4C-46A2-4093-8DE6-22ED0E92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EEC98-540B-4E94-87B2-1122E20D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056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27740-DC4F-45E9-911A-D70F3F2C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876F2-6ED9-4F18-A48E-F5C888C49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6506F-793B-4043-9A9A-AB1BB732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44130-7362-41A0-8042-393CD8FC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43303-8E1A-4490-9F9C-DF562C4D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2759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E163-D093-4C4C-A204-665C2A2C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8DB8E-EF6A-40B7-80E7-EA47323AC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16794-91A3-4F71-B86C-9D8719272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C516C-F78F-4400-87BF-27110117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C3603-AEEB-456C-AA5B-5DC62F9A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3757D-5F15-4E0C-9C3F-70FF2CB2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213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A9B6-6C61-4403-A3AC-4BE695061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80B7DE-CFFE-4820-A9F8-927F5C048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BA979-7541-4467-AC99-2786556F6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7C532-A358-466C-B3AE-1461437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250E9-48C2-4A7D-8A4E-C6518C20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B8C1B-E8D4-496B-A0C3-D110904B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8328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75BF-47FF-4328-8C08-7038D8D6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A382D-754D-4ACA-9171-9371D7314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3E428-C493-4763-8B9B-3352E5C0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21D94-0C00-49B2-8E7D-CE476385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866AA-7DD2-4045-BAEB-88CE3AA1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5658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F02AD-2D0C-4B04-B228-C71F8D0336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02DE3-012D-4001-A8D1-84625AB56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E5418-0287-497F-A8D3-0DE7B99A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648C-3382-4AE2-8165-38CBD72C0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B230-8E64-4A4D-BDAA-59B3FE99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5393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92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993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39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265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466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4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5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36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5569-96DE-42A1-BB83-BD6132BA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12AA5-286C-4CD3-8AFD-59238827E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23FD6-AFDE-4485-9EE7-0109DDFAD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3D550-1FF0-4C9E-9F90-AD2E7161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E1057-4FE0-48F6-BB03-9C1B7F20C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6869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33" y="5853776"/>
            <a:ext cx="913832" cy="782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67" y="5758536"/>
            <a:ext cx="772424" cy="962129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100385" y="5057703"/>
            <a:ext cx="910905" cy="1401664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89" y="5218408"/>
            <a:ext cx="561548" cy="16479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70221"/>
            <a:ext cx="12192000" cy="7877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405" y="6239599"/>
            <a:ext cx="1174383" cy="4760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393" y="5369558"/>
            <a:ext cx="385217" cy="8882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9683" y="6358337"/>
            <a:ext cx="976319" cy="3957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3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42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831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029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13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AD7FC-5599-4FC5-B452-0FB3D89C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D7039-F6EE-4995-99DA-EB154E303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B7F2C-9E1B-48EA-A1F8-9E3053071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F9A27-ACC3-472C-B551-107CC624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52831-4759-4B17-90F0-9E3C3AACD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2C101-022C-4F93-935D-60527D04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952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09B2-8A9B-4A20-836D-108FE31F5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78636-CB05-49C0-8338-2D397DB9E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706E3-DD15-4D98-BA15-CC739F88C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9C31C-1694-4BD1-9E9A-1403E99E15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CA7B3C-0AAA-4938-8E0B-999188D3F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31FC13-8D0E-467F-BCDE-1494071BE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56DFB9-E19E-4546-9335-9554FC26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D6D32-E815-4C1C-9106-0A6CC4BC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113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966C-CEE5-4DDF-95E8-212C9012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24AE16-138A-4E16-A868-62F1670B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96285-3EEB-4450-B626-C06C4CF7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8C1A8-A0A9-4C1E-A6B2-E92C6763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14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E42DBE-4FE9-49B9-8209-679A31935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C82748-F9A9-4540-BF68-488842E29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A34BE-06B7-4D02-9F16-32C155CA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898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AE9CB-7BE4-4BB2-8F94-46087462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133BF-193E-4798-A1C0-4F66D156D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2AEA5-C71A-457C-B767-4F0C4DBA7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9FDEF-174F-4BD9-B621-E9290F347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C2A2F-9D76-4064-8C28-08B59B8F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B91C3-2CCA-4738-8BFB-D07D41C06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15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7C0DB-8118-4913-8B87-3DD38EDC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421F76-493C-4CAD-A540-C61F0F44CF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91C67-47E0-48D0-8F4E-91A21DC61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FB3DE-4A20-4103-A730-EF36E4DD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3C09B-4CCF-42BE-A2A7-E06FFB19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84208-BD17-4D6D-BE9A-024ABBBA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958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1159E29E-B12E-41AD-A33E-946E5BA4B0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EAF76-77C1-4718-8BA8-820C28BA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C8E6C-AC61-469B-BC8E-4B516A13F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F0B09-D05F-4DA3-AF10-8E89E6553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7F402-62C1-4B50-9BE6-8254A1BBA7EE}" type="datetimeFigureOut">
              <a:rPr lang="en-ID" smtClean="0"/>
              <a:t>18/09/2024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15C2A-4E06-4E85-AB3E-CC7245B26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9D34C-BF36-4274-822F-701192E25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D3D12-D65B-421E-8726-59F02738B2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100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C386C005-7054-4695-8151-24FB0E2553A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CC475-794A-4D64-87DD-7C4D84771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B71C1-A867-4722-82CD-867231EA6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E2EEA-8DC6-4895-A081-4BFFC1A90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8FEC2-3420-48E9-9BC6-6268E5E97BB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DBA33-F281-4B7D-BA19-39E7FCD7D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97CA3-3290-4FF0-AB9C-F68D135C2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7D02E-2608-4F69-97D7-EE73E0838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99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18" Type="http://schemas.openxmlformats.org/officeDocument/2006/relationships/image" Target="../media/image18.png"/><Relationship Id="rId26" Type="http://schemas.openxmlformats.org/officeDocument/2006/relationships/image" Target="../media/image13.png"/><Relationship Id="rId3" Type="http://schemas.openxmlformats.org/officeDocument/2006/relationships/image" Target="../media/image23.png"/><Relationship Id="rId21" Type="http://schemas.openxmlformats.org/officeDocument/2006/relationships/image" Target="../media/image10.png"/><Relationship Id="rId7" Type="http://schemas.microsoft.com/office/2007/relationships/hdphoto" Target="../media/hdphoto3.wdp"/><Relationship Id="rId12" Type="http://schemas.openxmlformats.org/officeDocument/2006/relationships/image" Target="../media/image29.png"/><Relationship Id="rId17" Type="http://schemas.openxmlformats.org/officeDocument/2006/relationships/image" Target="../media/image17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24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11.png"/><Relationship Id="rId27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slide" Target="slide10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43.svg"/><Relationship Id="rId7" Type="http://schemas.openxmlformats.org/officeDocument/2006/relationships/image" Target="../media/image50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slide" Target="slide15.xml"/><Relationship Id="rId5" Type="http://schemas.openxmlformats.org/officeDocument/2006/relationships/slide" Target="slide13.xml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slide" Target="slide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slide" Target="slide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3.svg"/><Relationship Id="rId7" Type="http://schemas.openxmlformats.org/officeDocument/2006/relationships/slide" Target="slide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slide" Target="slide5.xml"/><Relationship Id="rId5" Type="http://schemas.openxmlformats.org/officeDocument/2006/relationships/image" Target="../media/image61.png"/><Relationship Id="rId10" Type="http://schemas.openxmlformats.org/officeDocument/2006/relationships/slide" Target="slide22.xml"/><Relationship Id="rId4" Type="http://schemas.openxmlformats.org/officeDocument/2006/relationships/slide" Target="slide23.xml"/><Relationship Id="rId9" Type="http://schemas.openxmlformats.org/officeDocument/2006/relationships/slide" Target="slide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Gothic-EB"/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15621" y="330551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803AED-AFDB-4957-B664-719589F103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47014" y="2242136"/>
            <a:ext cx="8934787" cy="1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9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5D30A5-E24A-4418-B823-AFA2DD7B09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CDC673-D8E8-471D-B839-6CA5CE0F1AC2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298C97-C1B6-4BE8-89F3-87E565B15615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365D0E-63DD-4F10-9E34-259F54992941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7792F3-7196-4D5D-9101-5E2ADBF959AE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89292C-434A-4FC6-B74A-AA9AF25A95C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4D9C0F-E5CE-4AC3-997C-F90BA0C611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8E1DA2-0DE8-4381-9929-630A2C46B5A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CF1702-6786-4A51-B07B-8196BD6C5CF0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3AD255-1630-42A0-884C-EB341FECA35A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3FF685-8CEF-4F28-8BEF-EB3FD2FD5861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3AF498-5871-4D97-9A3B-FE4F5565C350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0B6DC-512E-4428-A626-6EA49AD569B8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DCCEC-89E2-4DD6-95BC-90C8EF87B8F6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94C3E1-EA39-4EF6-940A-3751BF1D8ECD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463FB8-3EF8-4B81-AFBC-26364D930AFB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EA384C-20F2-44DF-AD3B-DA1FF159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509A23-6663-43A7-AEB2-DEE467C48E01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6D40DC-FBAD-4285-95B7-13E3BA7BB6AA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E5CBC7-1F06-4D8A-849D-26DD9303F3D4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27E9E1-4722-415F-B486-54151ABCF247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269951-7629-4014-9999-1A8A186B5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C633AA-8D03-4B86-BEDD-BBB9B91EEC4C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2B9B39-A3B9-4D96-B6DC-682AEC51D1E0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05F095-5194-4391-95DD-12AA8A9743D6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8BFE4-626F-4516-A52F-C95360B1E3D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2BA462-752D-4DE6-B51F-D3304C9864B8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2757CD-F84E-469B-9B57-F45FC00A7BB5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AF77D44-691A-4DEF-A0A3-EFDCD3647B2A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00BF7C-732B-4BC3-97F6-6B3C280B319C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963C6C-C18B-406D-B893-A57C11F446F5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FDE59A-1B16-407B-A15F-B555A1AACDF7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3EB1D6-2DFE-452A-8639-BE3EACC1C998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C8E17F8-8322-4AE7-B753-4CA1014B5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DEB9E7-622C-4700-88C7-9B9DA01BB8B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A4E56F-C26C-4E4E-91C0-7ABFCAD6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82037C-CC14-49BC-9585-CA63EECB63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41DD41-7079-4BB8-BE1A-BEEDEBA2DE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B4AE76-B83F-4548-889A-F463504FE492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94EE5D-68CE-4086-AB56-FDF511D2298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91B53A-ED64-4EB8-B9D2-AE532A837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E593ED-A07B-44AB-9B62-4FCBE4F609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B1D60A-AFDD-46FA-A48F-94324BAACC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E4B60A-7AFE-4E16-8FE0-3FFB261AFF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162AF3-2C50-4A7D-81C4-0C6E9D7587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90C766-2DF7-423D-A3FC-F2D865D4B4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4076546-2D29-4F7F-AE71-1B08072179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3AE883-3989-4ED8-BA2C-3E58DD9FE6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E76BF3-F1E8-4667-A6D6-4976C19795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DFD6D1-5123-445A-8CC6-D6A5858A4B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FF69EA-0AAF-4B27-A46F-49ECD9D430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D3D5DE-25C9-4AE6-804E-D6A2D20866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761F28-30B5-4713-AC64-0D1F638807E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364DFC-C684-4FAC-8DF1-03943A77D1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F5F1FD-6BA6-481B-8351-24C2D11FB8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643458A-D4CD-4A63-8829-FA0AEA621E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4E9568-6580-4A59-8BBE-1D0AE6E07C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A3CDB7-1401-4B7A-81F4-CC8B644E0E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4F6D120-8323-44E9-B58F-09EB54B08F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606EE6-9AD4-4F25-9C28-922E10437A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FDCD7D8-F7C7-4B37-A1D6-EF42803D43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8D7BE47-0E57-40E5-BBE5-6CA3BE17FA0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85CFB71-2B73-4D06-9363-C848216244F6}"/>
              </a:ext>
            </a:extLst>
          </p:cNvPr>
          <p:cNvGrpSpPr/>
          <p:nvPr/>
        </p:nvGrpSpPr>
        <p:grpSpPr>
          <a:xfrm>
            <a:off x="211831" y="1545615"/>
            <a:ext cx="411577" cy="3766771"/>
            <a:chOff x="181230" y="1586107"/>
            <a:chExt cx="411577" cy="3766771"/>
          </a:xfrm>
        </p:grpSpPr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25434934-9DE6-43CD-9861-33DB07ACF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BF22EAF7-C150-43AE-A07D-1F3F42AD5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B40D6DC-FECB-430B-80C3-1B4D4B7BA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0C769110-D093-4363-86AC-18F79214D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5F01D73D-BF23-4D72-AD94-138B75B81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1F41BDAF-DD8D-4491-9FEB-1E4AFAAE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B04B9CC9-9A7C-45E3-B2AA-5F0FCA1DDABD}"/>
              </a:ext>
            </a:extLst>
          </p:cNvPr>
          <p:cNvSpPr/>
          <p:nvPr/>
        </p:nvSpPr>
        <p:spPr>
          <a:xfrm>
            <a:off x="2230583" y="6271337"/>
            <a:ext cx="1114331" cy="442992"/>
          </a:xfrm>
          <a:prstGeom prst="roundRect">
            <a:avLst>
              <a:gd name="adj" fmla="val 50000"/>
            </a:avLst>
          </a:prstGeom>
          <a:solidFill>
            <a:srgbClr val="E75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1C0A4610-1C9A-4429-A656-CD3F55D9C686}"/>
              </a:ext>
            </a:extLst>
          </p:cNvPr>
          <p:cNvGrpSpPr/>
          <p:nvPr/>
        </p:nvGrpSpPr>
        <p:grpSpPr>
          <a:xfrm rot="16200000">
            <a:off x="9434174" y="3796218"/>
            <a:ext cx="411577" cy="3766771"/>
            <a:chOff x="181230" y="1586107"/>
            <a:chExt cx="411577" cy="3766771"/>
          </a:xfrm>
        </p:grpSpPr>
        <p:pic>
          <p:nvPicPr>
            <p:cNvPr id="198" name="Graphic 197">
              <a:extLst>
                <a:ext uri="{FF2B5EF4-FFF2-40B4-BE49-F238E27FC236}">
                  <a16:creationId xmlns:a16="http://schemas.microsoft.com/office/drawing/2014/main" id="{D970F169-CAB9-40D3-B47A-F61990196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99" name="Graphic 198">
              <a:extLst>
                <a:ext uri="{FF2B5EF4-FFF2-40B4-BE49-F238E27FC236}">
                  <a16:creationId xmlns:a16="http://schemas.microsoft.com/office/drawing/2014/main" id="{AA09D367-318F-480E-BE1B-D9259480D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200" name="Graphic 199">
              <a:extLst>
                <a:ext uri="{FF2B5EF4-FFF2-40B4-BE49-F238E27FC236}">
                  <a16:creationId xmlns:a16="http://schemas.microsoft.com/office/drawing/2014/main" id="{7BE07608-FBF4-4C79-B9A6-A87FBC54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201" name="Graphic 200">
              <a:extLst>
                <a:ext uri="{FF2B5EF4-FFF2-40B4-BE49-F238E27FC236}">
                  <a16:creationId xmlns:a16="http://schemas.microsoft.com/office/drawing/2014/main" id="{BA32C1B9-D861-43E3-AE60-6F536952B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202" name="Graphic 201">
              <a:extLst>
                <a:ext uri="{FF2B5EF4-FFF2-40B4-BE49-F238E27FC236}">
                  <a16:creationId xmlns:a16="http://schemas.microsoft.com/office/drawing/2014/main" id="{40D86202-4E22-4FB0-B675-8254CF480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203" name="Graphic 202">
              <a:extLst>
                <a:ext uri="{FF2B5EF4-FFF2-40B4-BE49-F238E27FC236}">
                  <a16:creationId xmlns:a16="http://schemas.microsoft.com/office/drawing/2014/main" id="{0567A99F-4023-403C-9B21-C474542AC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sp>
        <p:nvSpPr>
          <p:cNvPr id="217" name="TextBox 216">
            <a:extLst>
              <a:ext uri="{FF2B5EF4-FFF2-40B4-BE49-F238E27FC236}">
                <a16:creationId xmlns:a16="http://schemas.microsoft.com/office/drawing/2014/main" id="{4683BC4B-4697-4AC4-A9B5-95BD0D1B1DAB}"/>
              </a:ext>
            </a:extLst>
          </p:cNvPr>
          <p:cNvSpPr txBox="1"/>
          <p:nvPr/>
        </p:nvSpPr>
        <p:spPr>
          <a:xfrm>
            <a:off x="435429" y="264805"/>
            <a:ext cx="7429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E75480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T </a:t>
            </a:r>
            <a:r>
              <a:rPr lang="en-US" sz="6600">
                <a:solidFill>
                  <a:srgbClr val="F8D16A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Ừ</a:t>
            </a:r>
            <a:r>
              <a:rPr lang="en-US" sz="6600">
                <a:solidFill>
                  <a:srgbClr val="E75480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  </a:t>
            </a:r>
            <a:r>
              <a:rPr lang="en-US" sz="6600">
                <a:solidFill>
                  <a:srgbClr val="8AB6FD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K</a:t>
            </a:r>
            <a:r>
              <a:rPr lang="en-US" sz="6600">
                <a:solidFill>
                  <a:srgbClr val="E75480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 H </a:t>
            </a:r>
            <a:r>
              <a:rPr lang="en-US" sz="6600">
                <a:solidFill>
                  <a:srgbClr val="F8D16A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Ó  </a:t>
            </a:r>
            <a:r>
              <a:rPr lang="en-US" sz="6600">
                <a:solidFill>
                  <a:srgbClr val="8AB6FD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Đ </a:t>
            </a:r>
            <a:r>
              <a:rPr lang="en-US" sz="6600">
                <a:solidFill>
                  <a:srgbClr val="E75480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Ọ </a:t>
            </a:r>
            <a:r>
              <a:rPr lang="en-US" sz="6600">
                <a:solidFill>
                  <a:schemeClr val="accent6">
                    <a:lumMod val="75000"/>
                  </a:schemeClr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C</a:t>
            </a:r>
            <a:r>
              <a:rPr lang="en-US" sz="6600">
                <a:solidFill>
                  <a:srgbClr val="E75480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6600" dirty="0">
                <a:solidFill>
                  <a:srgbClr val="F8D16A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:</a:t>
            </a:r>
            <a:endParaRPr lang="en-ID" sz="6600" dirty="0">
              <a:solidFill>
                <a:srgbClr val="F8D16A"/>
              </a:solidFill>
              <a:latin typeface="#9Slide03 Roboto Black" panose="02000000000000000000" pitchFamily="2" charset="0"/>
              <a:ea typeface="#9Slide03 Roboto Black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D7D0BDEF-1F2E-44C0-A519-0F61E9F80F13}"/>
              </a:ext>
            </a:extLst>
          </p:cNvPr>
          <p:cNvSpPr/>
          <p:nvPr/>
        </p:nvSpPr>
        <p:spPr>
          <a:xfrm>
            <a:off x="9007708" y="6180153"/>
            <a:ext cx="515664" cy="515664"/>
          </a:xfrm>
          <a:prstGeom prst="ellipse">
            <a:avLst/>
          </a:prstGeom>
          <a:solidFill>
            <a:srgbClr val="8DE8D3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0C4B8F32-05F9-422B-A117-4195F9137077}"/>
              </a:ext>
            </a:extLst>
          </p:cNvPr>
          <p:cNvSpPr/>
          <p:nvPr/>
        </p:nvSpPr>
        <p:spPr>
          <a:xfrm>
            <a:off x="10049658" y="6180153"/>
            <a:ext cx="515664" cy="515664"/>
          </a:xfrm>
          <a:prstGeom prst="ellipse">
            <a:avLst/>
          </a:prstGeom>
          <a:solidFill>
            <a:srgbClr val="D3B9F2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2F750880-47E4-4404-92D5-AC420E64F5BE}"/>
              </a:ext>
            </a:extLst>
          </p:cNvPr>
          <p:cNvSpPr/>
          <p:nvPr/>
        </p:nvSpPr>
        <p:spPr>
          <a:xfrm>
            <a:off x="11091608" y="6180153"/>
            <a:ext cx="515664" cy="515664"/>
          </a:xfrm>
          <a:prstGeom prst="ellipse">
            <a:avLst/>
          </a:prstGeom>
          <a:solidFill>
            <a:srgbClr val="FDBED1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579F9E7-DA42-4004-B634-BE0DE2F818B2}"/>
              </a:ext>
            </a:extLst>
          </p:cNvPr>
          <p:cNvGrpSpPr/>
          <p:nvPr/>
        </p:nvGrpSpPr>
        <p:grpSpPr>
          <a:xfrm>
            <a:off x="882115" y="5464049"/>
            <a:ext cx="620292" cy="565600"/>
            <a:chOff x="6816417" y="195880"/>
            <a:chExt cx="286589" cy="261320"/>
          </a:xfrm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46ACAF6-C8DD-41C3-BFDF-6578C0930CE6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solidFill>
              <a:srgbClr val="F8D16A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4C62E2FD-F4AC-4D18-B000-D0682AD8F35E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solidFill>
              <a:srgbClr val="F8D16A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38" name="TextBox 137">
            <a:hlinkClick r:id="rId4" action="ppaction://hlinksldjump"/>
            <a:extLst>
              <a:ext uri="{FF2B5EF4-FFF2-40B4-BE49-F238E27FC236}">
                <a16:creationId xmlns:a16="http://schemas.microsoft.com/office/drawing/2014/main" id="{A5FE6728-0A91-4376-81FE-6A0FFA7C30CD}"/>
              </a:ext>
            </a:extLst>
          </p:cNvPr>
          <p:cNvSpPr txBox="1"/>
          <p:nvPr/>
        </p:nvSpPr>
        <p:spPr>
          <a:xfrm>
            <a:off x="885848" y="6302406"/>
            <a:ext cx="71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Title</a:t>
            </a:r>
            <a:endParaRPr lang="en-ID" sz="2000" dirty="0">
              <a:latin typeface="Gochi Hand" pitchFamily="2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DEEB870-9020-4C4A-8C6E-D3948096E59A}"/>
              </a:ext>
            </a:extLst>
          </p:cNvPr>
          <p:cNvGrpSpPr/>
          <p:nvPr/>
        </p:nvGrpSpPr>
        <p:grpSpPr>
          <a:xfrm>
            <a:off x="2513894" y="5464049"/>
            <a:ext cx="620292" cy="565600"/>
            <a:chOff x="6816417" y="195880"/>
            <a:chExt cx="286589" cy="261320"/>
          </a:xfrm>
          <a:solidFill>
            <a:srgbClr val="E75480"/>
          </a:solidFill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A9EA4E27-2666-4DBD-BF68-392FF233D383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8B69BD82-EC2F-4656-A900-DACEDF6081B5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42" name="TextBox 141">
            <a:hlinkClick r:id="rId5" action="ppaction://hlinksldjump"/>
            <a:extLst>
              <a:ext uri="{FF2B5EF4-FFF2-40B4-BE49-F238E27FC236}">
                <a16:creationId xmlns:a16="http://schemas.microsoft.com/office/drawing/2014/main" id="{4FFA1EA2-7E28-4E5D-9A77-7568F2D80C72}"/>
              </a:ext>
            </a:extLst>
          </p:cNvPr>
          <p:cNvSpPr txBox="1"/>
          <p:nvPr/>
        </p:nvSpPr>
        <p:spPr>
          <a:xfrm>
            <a:off x="2450011" y="6302406"/>
            <a:ext cx="79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Team</a:t>
            </a:r>
            <a:endParaRPr lang="en-ID" sz="2000" dirty="0">
              <a:latin typeface="Gochi Hand" pitchFamily="2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40085330-71E7-4AA5-8320-70E61442E1F5}"/>
              </a:ext>
            </a:extLst>
          </p:cNvPr>
          <p:cNvGrpSpPr/>
          <p:nvPr/>
        </p:nvGrpSpPr>
        <p:grpSpPr>
          <a:xfrm>
            <a:off x="4145673" y="5464049"/>
            <a:ext cx="620292" cy="565600"/>
            <a:chOff x="6816417" y="195880"/>
            <a:chExt cx="286589" cy="261320"/>
          </a:xfrm>
          <a:solidFill>
            <a:srgbClr val="8AB6FD"/>
          </a:solidFill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B63A8729-EAA8-4109-8443-FC9096340586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57339B98-A6F7-4FC1-8121-F532FBA37C27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7BF67DF-FEE5-45C0-85C0-B5FEA89D7BD1}"/>
              </a:ext>
            </a:extLst>
          </p:cNvPr>
          <p:cNvGrpSpPr/>
          <p:nvPr/>
        </p:nvGrpSpPr>
        <p:grpSpPr>
          <a:xfrm>
            <a:off x="5777452" y="5464049"/>
            <a:ext cx="620292" cy="565600"/>
            <a:chOff x="6816417" y="195880"/>
            <a:chExt cx="286589" cy="261320"/>
          </a:xfrm>
          <a:solidFill>
            <a:srgbClr val="8DE8D3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0061316-209C-4F51-AD56-EA70BAB4168F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33006CA0-445F-4969-9926-60B71D8302FD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49" name="TextBox 148">
            <a:hlinkClick r:id="rId6" action="ppaction://hlinksldjump"/>
            <a:extLst>
              <a:ext uri="{FF2B5EF4-FFF2-40B4-BE49-F238E27FC236}">
                <a16:creationId xmlns:a16="http://schemas.microsoft.com/office/drawing/2014/main" id="{44C45078-F7E4-4C8F-A933-8D75020F0A9A}"/>
              </a:ext>
            </a:extLst>
          </p:cNvPr>
          <p:cNvSpPr txBox="1"/>
          <p:nvPr/>
        </p:nvSpPr>
        <p:spPr>
          <a:xfrm>
            <a:off x="5531271" y="6302406"/>
            <a:ext cx="121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Closing</a:t>
            </a:r>
            <a:endParaRPr lang="en-ID" sz="2000" dirty="0">
              <a:latin typeface="Gochi Hand" pitchFamily="2" charset="0"/>
            </a:endParaRPr>
          </a:p>
        </p:txBody>
      </p:sp>
      <p:sp>
        <p:nvSpPr>
          <p:cNvPr id="150" name="TextBox 149">
            <a:hlinkClick r:id="rId7" action="ppaction://hlinksldjump"/>
            <a:extLst>
              <a:ext uri="{FF2B5EF4-FFF2-40B4-BE49-F238E27FC236}">
                <a16:creationId xmlns:a16="http://schemas.microsoft.com/office/drawing/2014/main" id="{2F849943-6395-4189-AF3D-C84F94A2D441}"/>
              </a:ext>
            </a:extLst>
          </p:cNvPr>
          <p:cNvSpPr txBox="1"/>
          <p:nvPr/>
        </p:nvSpPr>
        <p:spPr>
          <a:xfrm>
            <a:off x="3887420" y="6302406"/>
            <a:ext cx="121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Contents</a:t>
            </a:r>
            <a:endParaRPr lang="en-ID" sz="2000" dirty="0">
              <a:latin typeface="Gochi Hand" pitchFamily="2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D4C621B5-F0A6-4E25-9736-F11AB5CF86AC}"/>
              </a:ext>
            </a:extLst>
          </p:cNvPr>
          <p:cNvSpPr txBox="1"/>
          <p:nvPr/>
        </p:nvSpPr>
        <p:spPr>
          <a:xfrm>
            <a:off x="754743" y="1701013"/>
            <a:ext cx="3693538" cy="82060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Ghềnh Ráng</a:t>
            </a:r>
            <a:endParaRPr lang="en-ID" sz="3600" b="1" dirty="0">
              <a:latin typeface="Cambria" panose="02040503050406030204" pitchFamily="18" charset="0"/>
              <a:ea typeface="Cambria" panose="02040503050406030204" pitchFamily="18" charset="0"/>
              <a:cs typeface="Adobe Arabic" panose="02040503050201020203" pitchFamily="18" charset="-78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856AB2F-7608-4EEE-B03E-17F1CC90B29C}"/>
              </a:ext>
            </a:extLst>
          </p:cNvPr>
          <p:cNvSpPr txBox="1"/>
          <p:nvPr/>
        </p:nvSpPr>
        <p:spPr>
          <a:xfrm>
            <a:off x="4013200" y="2651698"/>
            <a:ext cx="3693538" cy="82060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reo toáng</a:t>
            </a:r>
            <a:endParaRPr lang="en-ID" sz="3600" b="1" dirty="0">
              <a:latin typeface="Cambria" panose="02040503050406030204" pitchFamily="18" charset="0"/>
              <a:ea typeface="Cambria" panose="02040503050406030204" pitchFamily="18" charset="0"/>
              <a:cs typeface="Adobe Arabic" panose="02040503050201020203" pitchFamily="18" charset="-78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2C6595A-EED9-4E86-9200-49B951A6B7D5}"/>
              </a:ext>
            </a:extLst>
          </p:cNvPr>
          <p:cNvSpPr txBox="1"/>
          <p:nvPr/>
        </p:nvSpPr>
        <p:spPr>
          <a:xfrm>
            <a:off x="7786915" y="3928956"/>
            <a:ext cx="3693538" cy="82060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thuở bé</a:t>
            </a:r>
            <a:endParaRPr lang="en-ID" sz="3600" b="1" dirty="0">
              <a:latin typeface="Cambria" panose="02040503050406030204" pitchFamily="18" charset="0"/>
              <a:ea typeface="Cambria" panose="02040503050406030204" pitchFamily="18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8047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34" grpId="0" animBg="1"/>
      <p:bldP spid="135" grpId="0" animBg="1"/>
      <p:bldP spid="136" grpId="0" animBg="1"/>
      <p:bldP spid="151" grpId="0"/>
      <p:bldP spid="152" grpId="0"/>
      <p:bldP spid="1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5D30A5-E24A-4418-B823-AFA2DD7B09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CDC673-D8E8-471D-B839-6CA5CE0F1AC2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298C97-C1B6-4BE8-89F3-87E565B15615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365D0E-63DD-4F10-9E34-259F54992941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7792F3-7196-4D5D-9101-5E2ADBF959AE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89292C-434A-4FC6-B74A-AA9AF25A95C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4D9C0F-E5CE-4AC3-997C-F90BA0C611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8E1DA2-0DE8-4381-9929-630A2C46B5A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CF1702-6786-4A51-B07B-8196BD6C5CF0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3AD255-1630-42A0-884C-EB341FECA35A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3FF685-8CEF-4F28-8BEF-EB3FD2FD5861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3AF498-5871-4D97-9A3B-FE4F5565C350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0B6DC-512E-4428-A626-6EA49AD569B8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DCCEC-89E2-4DD6-95BC-90C8EF87B8F6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94C3E1-EA39-4EF6-940A-3751BF1D8ECD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463FB8-3EF8-4B81-AFBC-26364D930AFB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EA384C-20F2-44DF-AD3B-DA1FF159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509A23-6663-43A7-AEB2-DEE467C48E01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6D40DC-FBAD-4285-95B7-13E3BA7BB6AA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E5CBC7-1F06-4D8A-849D-26DD9303F3D4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27E9E1-4722-415F-B486-54151ABCF247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269951-7629-4014-9999-1A8A186B5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C633AA-8D03-4B86-BEDD-BBB9B91EEC4C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2B9B39-A3B9-4D96-B6DC-682AEC51D1E0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05F095-5194-4391-95DD-12AA8A9743D6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8BFE4-626F-4516-A52F-C95360B1E3D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2BA462-752D-4DE6-B51F-D3304C9864B8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2757CD-F84E-469B-9B57-F45FC00A7BB5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AF77D44-691A-4DEF-A0A3-EFDCD3647B2A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00BF7C-732B-4BC3-97F6-6B3C280B319C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963C6C-C18B-406D-B893-A57C11F446F5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FDE59A-1B16-407B-A15F-B555A1AACDF7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3EB1D6-2DFE-452A-8639-BE3EACC1C998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C8E17F8-8322-4AE7-B753-4CA1014B5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DEB9E7-622C-4700-88C7-9B9DA01BB8B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A4E56F-C26C-4E4E-91C0-7ABFCAD6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82037C-CC14-49BC-9585-CA63EECB63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41DD41-7079-4BB8-BE1A-BEEDEBA2DE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B4AE76-B83F-4548-889A-F463504FE492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94EE5D-68CE-4086-AB56-FDF511D2298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91B53A-ED64-4EB8-B9D2-AE532A837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E593ED-A07B-44AB-9B62-4FCBE4F609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B1D60A-AFDD-46FA-A48F-94324BAACC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E4B60A-7AFE-4E16-8FE0-3FFB261AFF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162AF3-2C50-4A7D-81C4-0C6E9D7587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90C766-2DF7-423D-A3FC-F2D865D4B4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4076546-2D29-4F7F-AE71-1B08072179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3AE883-3989-4ED8-BA2C-3E58DD9FE6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E76BF3-F1E8-4667-A6D6-4976C19795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DFD6D1-5123-445A-8CC6-D6A5858A4B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FF69EA-0AAF-4B27-A46F-49ECD9D430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D3D5DE-25C9-4AE6-804E-D6A2D20866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761F28-30B5-4713-AC64-0D1F638807E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364DFC-C684-4FAC-8DF1-03943A77D1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F5F1FD-6BA6-481B-8351-24C2D11FB8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643458A-D4CD-4A63-8829-FA0AEA621E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4E9568-6580-4A59-8BBE-1D0AE6E07C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A3CDB7-1401-4B7A-81F4-CC8B644E0E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4F6D120-8323-44E9-B58F-09EB54B08F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606EE6-9AD4-4F25-9C28-922E10437A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FDCD7D8-F7C7-4B37-A1D6-EF42803D43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8D7BE47-0E57-40E5-BBE5-6CA3BE17FA0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B9B771C-FA29-4822-8691-F63C995AE441}"/>
              </a:ext>
            </a:extLst>
          </p:cNvPr>
          <p:cNvGrpSpPr/>
          <p:nvPr/>
        </p:nvGrpSpPr>
        <p:grpSpPr>
          <a:xfrm>
            <a:off x="1968202" y="1801440"/>
            <a:ext cx="1079389" cy="993149"/>
            <a:chOff x="1593799" y="2306221"/>
            <a:chExt cx="1079389" cy="993149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B82E7D52-F067-44C8-8BC1-CF8FBA6E189D}"/>
                </a:ext>
              </a:extLst>
            </p:cNvPr>
            <p:cNvSpPr/>
            <p:nvPr/>
          </p:nvSpPr>
          <p:spPr>
            <a:xfrm>
              <a:off x="1689549" y="2306221"/>
              <a:ext cx="983639" cy="9836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65E6493-C47D-46A7-B13C-DB1ED5C2170D}"/>
                </a:ext>
              </a:extLst>
            </p:cNvPr>
            <p:cNvSpPr/>
            <p:nvPr/>
          </p:nvSpPr>
          <p:spPr>
            <a:xfrm>
              <a:off x="1593799" y="2315731"/>
              <a:ext cx="983639" cy="983639"/>
            </a:xfrm>
            <a:prstGeom prst="ellipse">
              <a:avLst/>
            </a:prstGeom>
            <a:solidFill>
              <a:srgbClr val="CF4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AF227EE-9BCC-4BF1-880A-5579E0BFCBF1}"/>
                </a:ext>
              </a:extLst>
            </p:cNvPr>
            <p:cNvSpPr txBox="1"/>
            <p:nvPr/>
          </p:nvSpPr>
          <p:spPr>
            <a:xfrm>
              <a:off x="1871457" y="2345885"/>
              <a:ext cx="5677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dobe Arabic" panose="02040503050201020203" pitchFamily="18" charset="-78"/>
                </a:rPr>
                <a:t>1</a:t>
              </a:r>
              <a:endParaRPr lang="en-ID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9C79D22D-FD8D-4812-9FB3-2965A0EF29DA}"/>
              </a:ext>
            </a:extLst>
          </p:cNvPr>
          <p:cNvSpPr txBox="1"/>
          <p:nvPr/>
        </p:nvSpPr>
        <p:spPr>
          <a:xfrm>
            <a:off x="709215" y="2876670"/>
            <a:ext cx="3906328" cy="73969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Mũi Én</a:t>
            </a:r>
            <a:endParaRPr lang="en-ID" sz="3200" b="1" dirty="0">
              <a:latin typeface="Cambria" panose="02040503050406030204" pitchFamily="18" charset="0"/>
              <a:ea typeface="Cambria" panose="02040503050406030204" pitchFamily="18" charset="0"/>
              <a:cs typeface="Adobe Arabic" panose="02040503050201020203" pitchFamily="18" charset="-78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F5A8C38-6A05-4309-872C-FE194149EE19}"/>
              </a:ext>
            </a:extLst>
          </p:cNvPr>
          <p:cNvGrpSpPr/>
          <p:nvPr/>
        </p:nvGrpSpPr>
        <p:grpSpPr>
          <a:xfrm>
            <a:off x="5805505" y="3389803"/>
            <a:ext cx="1079389" cy="993149"/>
            <a:chOff x="5593850" y="4330419"/>
            <a:chExt cx="1079389" cy="993149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150255A-0406-42A5-AA69-FAF42D3773AB}"/>
                </a:ext>
              </a:extLst>
            </p:cNvPr>
            <p:cNvSpPr/>
            <p:nvPr/>
          </p:nvSpPr>
          <p:spPr>
            <a:xfrm>
              <a:off x="5689600" y="4330419"/>
              <a:ext cx="983639" cy="9836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A22DA5A-E5FF-4A6B-A19C-7F2F1F8863D4}"/>
                </a:ext>
              </a:extLst>
            </p:cNvPr>
            <p:cNvSpPr/>
            <p:nvPr/>
          </p:nvSpPr>
          <p:spPr>
            <a:xfrm>
              <a:off x="5593850" y="4339929"/>
              <a:ext cx="983639" cy="983639"/>
            </a:xfrm>
            <a:prstGeom prst="ellipse">
              <a:avLst/>
            </a:prstGeom>
            <a:solidFill>
              <a:srgbClr val="5F6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9DECC43-9C5E-4EFF-89D9-D92AD0BCC205}"/>
                </a:ext>
              </a:extLst>
            </p:cNvPr>
            <p:cNvSpPr txBox="1"/>
            <p:nvPr/>
          </p:nvSpPr>
          <p:spPr>
            <a:xfrm>
              <a:off x="5871508" y="4370083"/>
              <a:ext cx="5677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dobe Arabic" panose="02040503050201020203" pitchFamily="18" charset="-78"/>
                </a:rPr>
                <a:t>2</a:t>
              </a:r>
              <a:endParaRPr lang="en-ID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38F41C6-52B4-4E30-BE70-3697B7FC39F7}"/>
              </a:ext>
            </a:extLst>
          </p:cNvPr>
          <p:cNvGrpSpPr/>
          <p:nvPr/>
        </p:nvGrpSpPr>
        <p:grpSpPr>
          <a:xfrm>
            <a:off x="9762488" y="1801440"/>
            <a:ext cx="1079389" cy="993149"/>
            <a:chOff x="9388085" y="2306221"/>
            <a:chExt cx="1079389" cy="993149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BFAF5A9-9DE4-4CF9-8376-29FD657C80E6}"/>
                </a:ext>
              </a:extLst>
            </p:cNvPr>
            <p:cNvSpPr/>
            <p:nvPr/>
          </p:nvSpPr>
          <p:spPr>
            <a:xfrm>
              <a:off x="9483835" y="2306221"/>
              <a:ext cx="983639" cy="9836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27977CB-3C72-43EE-8145-8FEF26C77E5F}"/>
                </a:ext>
              </a:extLst>
            </p:cNvPr>
            <p:cNvSpPr/>
            <p:nvPr/>
          </p:nvSpPr>
          <p:spPr>
            <a:xfrm>
              <a:off x="9388085" y="2315731"/>
              <a:ext cx="983639" cy="983639"/>
            </a:xfrm>
            <a:prstGeom prst="ellipse">
              <a:avLst/>
            </a:prstGeom>
            <a:solidFill>
              <a:srgbClr val="106B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0A77EA9-0D86-4CC7-8E8C-A7FD09B05E8B}"/>
                </a:ext>
              </a:extLst>
            </p:cNvPr>
            <p:cNvSpPr txBox="1"/>
            <p:nvPr/>
          </p:nvSpPr>
          <p:spPr>
            <a:xfrm>
              <a:off x="9665743" y="2345885"/>
              <a:ext cx="5677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dobe Arabic" panose="02040503050201020203" pitchFamily="18" charset="-78"/>
                </a:rPr>
                <a:t>3</a:t>
              </a:r>
              <a:endParaRPr lang="en-ID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7736899-E33B-4E42-A123-AAB4AE9C26F8}"/>
              </a:ext>
            </a:extLst>
          </p:cNvPr>
          <p:cNvGrpSpPr/>
          <p:nvPr/>
        </p:nvGrpSpPr>
        <p:grpSpPr>
          <a:xfrm>
            <a:off x="1504445" y="154196"/>
            <a:ext cx="9203761" cy="1186029"/>
            <a:chOff x="3227474" y="382417"/>
            <a:chExt cx="9203761" cy="1186029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494F8F6-0ACD-4DC7-BD1C-254015AEBB2C}"/>
                </a:ext>
              </a:extLst>
            </p:cNvPr>
            <p:cNvSpPr txBox="1"/>
            <p:nvPr/>
          </p:nvSpPr>
          <p:spPr>
            <a:xfrm>
              <a:off x="3340977" y="382417"/>
              <a:ext cx="899054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2D1817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TỪ KHÓ HIỂU</a:t>
              </a:r>
              <a:endParaRPr lang="en-ID" sz="6600" dirty="0">
                <a:solidFill>
                  <a:srgbClr val="2D1817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DB832D7-C779-40C8-A607-7AFF99A4CE22}"/>
                </a:ext>
              </a:extLst>
            </p:cNvPr>
            <p:cNvSpPr txBox="1"/>
            <p:nvPr/>
          </p:nvSpPr>
          <p:spPr>
            <a:xfrm>
              <a:off x="3227474" y="460450"/>
              <a:ext cx="920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E75480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T</a:t>
              </a:r>
              <a:r>
                <a:rPr lang="en-US" sz="6600">
                  <a:solidFill>
                    <a:srgbClr val="F8D16A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Ừ </a:t>
              </a:r>
              <a:r>
                <a:rPr lang="en-US" sz="6600">
                  <a:solidFill>
                    <a:srgbClr val="8AB6FD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K</a:t>
              </a:r>
              <a:r>
                <a:rPr lang="en-US" sz="6600">
                  <a:solidFill>
                    <a:srgbClr val="E75480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H</a:t>
              </a:r>
              <a:r>
                <a:rPr lang="en-US" sz="6600">
                  <a:solidFill>
                    <a:srgbClr val="F8D16A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Ó</a:t>
              </a:r>
              <a:r>
                <a:rPr lang="en-US" sz="6600">
                  <a:solidFill>
                    <a:srgbClr val="E75480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6600">
                  <a:solidFill>
                    <a:srgbClr val="8AB6FD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H</a:t>
              </a:r>
              <a:r>
                <a:rPr lang="en-US" sz="6600">
                  <a:solidFill>
                    <a:srgbClr val="E75480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I</a:t>
              </a:r>
              <a:r>
                <a:rPr lang="en-US" sz="6600">
                  <a:solidFill>
                    <a:srgbClr val="F8D16A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Ể</a:t>
              </a:r>
              <a:r>
                <a:rPr lang="en-US" sz="6600">
                  <a:solidFill>
                    <a:srgbClr val="8AB6FD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U</a:t>
              </a:r>
              <a:endParaRPr lang="en-ID" sz="6600" dirty="0">
                <a:solidFill>
                  <a:srgbClr val="8AB6FD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1092C80-DF74-4677-A127-5ACB7C0146DC}"/>
              </a:ext>
            </a:extLst>
          </p:cNvPr>
          <p:cNvGrpSpPr/>
          <p:nvPr/>
        </p:nvGrpSpPr>
        <p:grpSpPr>
          <a:xfrm flipH="1" flipV="1">
            <a:off x="353445" y="1517685"/>
            <a:ext cx="411577" cy="3766771"/>
            <a:chOff x="181230" y="1586107"/>
            <a:chExt cx="411577" cy="3766771"/>
          </a:xfrm>
        </p:grpSpPr>
        <p:pic>
          <p:nvPicPr>
            <p:cNvPr id="169" name="Graphic 168">
              <a:extLst>
                <a:ext uri="{FF2B5EF4-FFF2-40B4-BE49-F238E27FC236}">
                  <a16:creationId xmlns:a16="http://schemas.microsoft.com/office/drawing/2014/main" id="{9EE21D52-7496-4097-9D4B-2F28B7EA2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70" name="Graphic 169">
              <a:extLst>
                <a:ext uri="{FF2B5EF4-FFF2-40B4-BE49-F238E27FC236}">
                  <a16:creationId xmlns:a16="http://schemas.microsoft.com/office/drawing/2014/main" id="{C04FBE4B-527E-461C-A561-99C4BCB61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171" name="Graphic 170">
              <a:extLst>
                <a:ext uri="{FF2B5EF4-FFF2-40B4-BE49-F238E27FC236}">
                  <a16:creationId xmlns:a16="http://schemas.microsoft.com/office/drawing/2014/main" id="{4723DB0B-CAD8-4181-B616-1188F79B2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91CA3FEF-1729-496D-84EA-1DD87F61C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174" name="Graphic 173">
              <a:extLst>
                <a:ext uri="{FF2B5EF4-FFF2-40B4-BE49-F238E27FC236}">
                  <a16:creationId xmlns:a16="http://schemas.microsoft.com/office/drawing/2014/main" id="{6AA33A81-1218-4743-B599-840B9EE47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175" name="Graphic 174">
              <a:extLst>
                <a:ext uri="{FF2B5EF4-FFF2-40B4-BE49-F238E27FC236}">
                  <a16:creationId xmlns:a16="http://schemas.microsoft.com/office/drawing/2014/main" id="{AB1AF1F9-6EAB-485B-95E6-13ED92D1C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0D14A057-9CC6-467B-9988-DD16DC5379F6}"/>
              </a:ext>
            </a:extLst>
          </p:cNvPr>
          <p:cNvSpPr txBox="1"/>
          <p:nvPr/>
        </p:nvSpPr>
        <p:spPr>
          <a:xfrm>
            <a:off x="8285672" y="2801586"/>
            <a:ext cx="3906328" cy="73969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Còng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gió</a:t>
            </a:r>
            <a:endParaRPr lang="en-ID" sz="3200" b="1" dirty="0">
              <a:latin typeface="Cambria" panose="02040503050406030204" pitchFamily="18" charset="0"/>
              <a:ea typeface="Cambria" panose="02040503050406030204" pitchFamily="18" charset="0"/>
              <a:cs typeface="Adobe Arabic" panose="02040503050201020203" pitchFamily="18" charset="-78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AD677AB-F17A-4D1F-8A55-BDC5208583FC}"/>
              </a:ext>
            </a:extLst>
          </p:cNvPr>
          <p:cNvSpPr txBox="1"/>
          <p:nvPr/>
        </p:nvSpPr>
        <p:spPr>
          <a:xfrm>
            <a:off x="4542647" y="2282214"/>
            <a:ext cx="3906328" cy="73969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Ghềnh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Ráng</a:t>
            </a:r>
            <a:endParaRPr lang="en-ID" sz="3200" b="1" dirty="0">
              <a:latin typeface="Cambria" panose="02040503050406030204" pitchFamily="18" charset="0"/>
              <a:ea typeface="Cambria" panose="02040503050406030204" pitchFamily="18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7174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42" grpId="0"/>
      <p:bldP spid="1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5D30A5-E24A-4418-B823-AFA2DD7B09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CDC673-D8E8-471D-B839-6CA5CE0F1AC2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298C97-C1B6-4BE8-89F3-87E565B15615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365D0E-63DD-4F10-9E34-259F54992941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7792F3-7196-4D5D-9101-5E2ADBF959AE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89292C-434A-4FC6-B74A-AA9AF25A95C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4D9C0F-E5CE-4AC3-997C-F90BA0C611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8E1DA2-0DE8-4381-9929-630A2C46B5A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CF1702-6786-4A51-B07B-8196BD6C5CF0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3AD255-1630-42A0-884C-EB341FECA35A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3FF685-8CEF-4F28-8BEF-EB3FD2FD5861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3AF498-5871-4D97-9A3B-FE4F5565C350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0B6DC-512E-4428-A626-6EA49AD569B8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DCCEC-89E2-4DD6-95BC-90C8EF87B8F6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94C3E1-EA39-4EF6-940A-3751BF1D8ECD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463FB8-3EF8-4B81-AFBC-26364D930AFB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EA384C-20F2-44DF-AD3B-DA1FF159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509A23-6663-43A7-AEB2-DEE467C48E01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6D40DC-FBAD-4285-95B7-13E3BA7BB6AA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E5CBC7-1F06-4D8A-849D-26DD9303F3D4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27E9E1-4722-415F-B486-54151ABCF247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269951-7629-4014-9999-1A8A186B5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C633AA-8D03-4B86-BEDD-BBB9B91EEC4C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2B9B39-A3B9-4D96-B6DC-682AEC51D1E0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05F095-5194-4391-95DD-12AA8A9743D6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8BFE4-626F-4516-A52F-C95360B1E3D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2BA462-752D-4DE6-B51F-D3304C9864B8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2757CD-F84E-469B-9B57-F45FC00A7BB5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AF77D44-691A-4DEF-A0A3-EFDCD3647B2A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00BF7C-732B-4BC3-97F6-6B3C280B319C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963C6C-C18B-406D-B893-A57C11F446F5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FDE59A-1B16-407B-A15F-B555A1AACDF7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3EB1D6-2DFE-452A-8639-BE3EACC1C998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C8E17F8-8322-4AE7-B753-4CA1014B5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DEB9E7-622C-4700-88C7-9B9DA01BB8B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A4E56F-C26C-4E4E-91C0-7ABFCAD6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82037C-CC14-49BC-9585-CA63EECB63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41DD41-7079-4BB8-BE1A-BEEDEBA2DE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B4AE76-B83F-4548-889A-F463504FE492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94EE5D-68CE-4086-AB56-FDF511D2298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91B53A-ED64-4EB8-B9D2-AE532A837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E593ED-A07B-44AB-9B62-4FCBE4F609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B1D60A-AFDD-46FA-A48F-94324BAACC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E4B60A-7AFE-4E16-8FE0-3FFB261AFF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162AF3-2C50-4A7D-81C4-0C6E9D7587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90C766-2DF7-423D-A3FC-F2D865D4B4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4076546-2D29-4F7F-AE71-1B08072179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3AE883-3989-4ED8-BA2C-3E58DD9FE6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E76BF3-F1E8-4667-A6D6-4976C19795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DFD6D1-5123-445A-8CC6-D6A5858A4B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FF69EA-0AAF-4B27-A46F-49ECD9D430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D3D5DE-25C9-4AE6-804E-D6A2D20866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761F28-30B5-4713-AC64-0D1F638807E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364DFC-C684-4FAC-8DF1-03943A77D1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F5F1FD-6BA6-481B-8351-24C2D11FB8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643458A-D4CD-4A63-8829-FA0AEA621E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4E9568-6580-4A59-8BBE-1D0AE6E07C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A3CDB7-1401-4B7A-81F4-CC8B644E0E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4F6D120-8323-44E9-B58F-09EB54B08F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606EE6-9AD4-4F25-9C28-922E10437A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FDCD7D8-F7C7-4B37-A1D6-EF42803D43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8D7BE47-0E57-40E5-BBE5-6CA3BE17FA0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B9B771C-FA29-4822-8691-F63C995AE441}"/>
              </a:ext>
            </a:extLst>
          </p:cNvPr>
          <p:cNvGrpSpPr/>
          <p:nvPr/>
        </p:nvGrpSpPr>
        <p:grpSpPr>
          <a:xfrm>
            <a:off x="1968202" y="1801440"/>
            <a:ext cx="1079389" cy="993149"/>
            <a:chOff x="1593799" y="2306221"/>
            <a:chExt cx="1079389" cy="993149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B82E7D52-F067-44C8-8BC1-CF8FBA6E189D}"/>
                </a:ext>
              </a:extLst>
            </p:cNvPr>
            <p:cNvSpPr/>
            <p:nvPr/>
          </p:nvSpPr>
          <p:spPr>
            <a:xfrm>
              <a:off x="1689549" y="2306221"/>
              <a:ext cx="983639" cy="9836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65E6493-C47D-46A7-B13C-DB1ED5C2170D}"/>
                </a:ext>
              </a:extLst>
            </p:cNvPr>
            <p:cNvSpPr/>
            <p:nvPr/>
          </p:nvSpPr>
          <p:spPr>
            <a:xfrm>
              <a:off x="1593799" y="2315731"/>
              <a:ext cx="983639" cy="983639"/>
            </a:xfrm>
            <a:prstGeom prst="ellipse">
              <a:avLst/>
            </a:prstGeom>
            <a:solidFill>
              <a:srgbClr val="CF4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AF227EE-9BCC-4BF1-880A-5579E0BFCBF1}"/>
                </a:ext>
              </a:extLst>
            </p:cNvPr>
            <p:cNvSpPr txBox="1"/>
            <p:nvPr/>
          </p:nvSpPr>
          <p:spPr>
            <a:xfrm>
              <a:off x="1871457" y="2345885"/>
              <a:ext cx="5677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dobe Arabic" panose="02040503050201020203" pitchFamily="18" charset="-78"/>
                </a:rPr>
                <a:t>1</a:t>
              </a:r>
              <a:endParaRPr lang="en-ID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9C79D22D-FD8D-4812-9FB3-2965A0EF29DA}"/>
              </a:ext>
            </a:extLst>
          </p:cNvPr>
          <p:cNvSpPr txBox="1"/>
          <p:nvPr/>
        </p:nvSpPr>
        <p:spPr>
          <a:xfrm>
            <a:off x="709215" y="2876670"/>
            <a:ext cx="3906328" cy="73969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Mũi Én</a:t>
            </a:r>
            <a:endParaRPr lang="en-ID" sz="3200" b="1" dirty="0">
              <a:latin typeface="Cambria" panose="02040503050406030204" pitchFamily="18" charset="0"/>
              <a:ea typeface="Cambria" panose="02040503050406030204" pitchFamily="18" charset="0"/>
              <a:cs typeface="Adobe Arabic" panose="02040503050201020203" pitchFamily="18" charset="-78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F5A8C38-6A05-4309-872C-FE194149EE19}"/>
              </a:ext>
            </a:extLst>
          </p:cNvPr>
          <p:cNvGrpSpPr/>
          <p:nvPr/>
        </p:nvGrpSpPr>
        <p:grpSpPr>
          <a:xfrm>
            <a:off x="5805505" y="3389803"/>
            <a:ext cx="1079389" cy="993149"/>
            <a:chOff x="5593850" y="4330419"/>
            <a:chExt cx="1079389" cy="993149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150255A-0406-42A5-AA69-FAF42D3773AB}"/>
                </a:ext>
              </a:extLst>
            </p:cNvPr>
            <p:cNvSpPr/>
            <p:nvPr/>
          </p:nvSpPr>
          <p:spPr>
            <a:xfrm>
              <a:off x="5689600" y="4330419"/>
              <a:ext cx="983639" cy="9836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A22DA5A-E5FF-4A6B-A19C-7F2F1F8863D4}"/>
                </a:ext>
              </a:extLst>
            </p:cNvPr>
            <p:cNvSpPr/>
            <p:nvPr/>
          </p:nvSpPr>
          <p:spPr>
            <a:xfrm>
              <a:off x="5593850" y="4339929"/>
              <a:ext cx="983639" cy="983639"/>
            </a:xfrm>
            <a:prstGeom prst="ellipse">
              <a:avLst/>
            </a:prstGeom>
            <a:solidFill>
              <a:srgbClr val="5F6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9DECC43-9C5E-4EFF-89D9-D92AD0BCC205}"/>
                </a:ext>
              </a:extLst>
            </p:cNvPr>
            <p:cNvSpPr txBox="1"/>
            <p:nvPr/>
          </p:nvSpPr>
          <p:spPr>
            <a:xfrm>
              <a:off x="5871508" y="4370083"/>
              <a:ext cx="5677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dobe Arabic" panose="02040503050201020203" pitchFamily="18" charset="-78"/>
                </a:rPr>
                <a:t>2</a:t>
              </a:r>
              <a:endParaRPr lang="en-ID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38F41C6-52B4-4E30-BE70-3697B7FC39F7}"/>
              </a:ext>
            </a:extLst>
          </p:cNvPr>
          <p:cNvGrpSpPr/>
          <p:nvPr/>
        </p:nvGrpSpPr>
        <p:grpSpPr>
          <a:xfrm>
            <a:off x="9762488" y="1801440"/>
            <a:ext cx="1079389" cy="993149"/>
            <a:chOff x="9388085" y="2306221"/>
            <a:chExt cx="1079389" cy="993149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BFAF5A9-9DE4-4CF9-8376-29FD657C80E6}"/>
                </a:ext>
              </a:extLst>
            </p:cNvPr>
            <p:cNvSpPr/>
            <p:nvPr/>
          </p:nvSpPr>
          <p:spPr>
            <a:xfrm>
              <a:off x="9483835" y="2306221"/>
              <a:ext cx="983639" cy="9836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27977CB-3C72-43EE-8145-8FEF26C77E5F}"/>
                </a:ext>
              </a:extLst>
            </p:cNvPr>
            <p:cNvSpPr/>
            <p:nvPr/>
          </p:nvSpPr>
          <p:spPr>
            <a:xfrm>
              <a:off x="9388085" y="2315731"/>
              <a:ext cx="983639" cy="983639"/>
            </a:xfrm>
            <a:prstGeom prst="ellipse">
              <a:avLst/>
            </a:prstGeom>
            <a:solidFill>
              <a:srgbClr val="106B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0A77EA9-0D86-4CC7-8E8C-A7FD09B05E8B}"/>
                </a:ext>
              </a:extLst>
            </p:cNvPr>
            <p:cNvSpPr txBox="1"/>
            <p:nvPr/>
          </p:nvSpPr>
          <p:spPr>
            <a:xfrm>
              <a:off x="9665743" y="2345885"/>
              <a:ext cx="5677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dobe Arabic" panose="02040503050201020203" pitchFamily="18" charset="-78"/>
                </a:rPr>
                <a:t>3</a:t>
              </a:r>
              <a:endParaRPr lang="en-ID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7736899-E33B-4E42-A123-AAB4AE9C26F8}"/>
              </a:ext>
            </a:extLst>
          </p:cNvPr>
          <p:cNvGrpSpPr/>
          <p:nvPr/>
        </p:nvGrpSpPr>
        <p:grpSpPr>
          <a:xfrm>
            <a:off x="1504445" y="154196"/>
            <a:ext cx="9203761" cy="1186029"/>
            <a:chOff x="3227474" y="382417"/>
            <a:chExt cx="9203761" cy="1186029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494F8F6-0ACD-4DC7-BD1C-254015AEBB2C}"/>
                </a:ext>
              </a:extLst>
            </p:cNvPr>
            <p:cNvSpPr txBox="1"/>
            <p:nvPr/>
          </p:nvSpPr>
          <p:spPr>
            <a:xfrm>
              <a:off x="3340977" y="382417"/>
              <a:ext cx="899054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2D1817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TỪ KHÓ HIỂU</a:t>
              </a:r>
              <a:endParaRPr lang="en-ID" sz="6600" dirty="0">
                <a:solidFill>
                  <a:srgbClr val="2D1817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DB832D7-C779-40C8-A607-7AFF99A4CE22}"/>
                </a:ext>
              </a:extLst>
            </p:cNvPr>
            <p:cNvSpPr txBox="1"/>
            <p:nvPr/>
          </p:nvSpPr>
          <p:spPr>
            <a:xfrm>
              <a:off x="3227474" y="460450"/>
              <a:ext cx="920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E75480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T</a:t>
              </a:r>
              <a:r>
                <a:rPr lang="en-US" sz="6600">
                  <a:solidFill>
                    <a:srgbClr val="F8D16A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Ừ </a:t>
              </a:r>
              <a:r>
                <a:rPr lang="en-US" sz="6600">
                  <a:solidFill>
                    <a:srgbClr val="8AB6FD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K</a:t>
              </a:r>
              <a:r>
                <a:rPr lang="en-US" sz="6600">
                  <a:solidFill>
                    <a:srgbClr val="E75480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H</a:t>
              </a:r>
              <a:r>
                <a:rPr lang="en-US" sz="6600">
                  <a:solidFill>
                    <a:srgbClr val="F8D16A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Ó</a:t>
              </a:r>
              <a:r>
                <a:rPr lang="en-US" sz="6600">
                  <a:solidFill>
                    <a:srgbClr val="E75480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6600">
                  <a:solidFill>
                    <a:srgbClr val="8AB6FD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H</a:t>
              </a:r>
              <a:r>
                <a:rPr lang="en-US" sz="6600">
                  <a:solidFill>
                    <a:srgbClr val="E75480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I</a:t>
              </a:r>
              <a:r>
                <a:rPr lang="en-US" sz="6600">
                  <a:solidFill>
                    <a:srgbClr val="F8D16A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Ể</a:t>
              </a:r>
              <a:r>
                <a:rPr lang="en-US" sz="6600">
                  <a:solidFill>
                    <a:srgbClr val="8AB6FD"/>
                  </a:solidFill>
                  <a:latin typeface="#9Slide03 Roboto Black" panose="02000000000000000000" pitchFamily="2" charset="0"/>
                  <a:ea typeface="#9Slide03 Roboto Black" panose="02000000000000000000" pitchFamily="2" charset="0"/>
                  <a:cs typeface="Aharoni" panose="02010803020104030203" pitchFamily="2" charset="-79"/>
                </a:rPr>
                <a:t>U</a:t>
              </a:r>
              <a:endParaRPr lang="en-ID" sz="6600" dirty="0">
                <a:solidFill>
                  <a:srgbClr val="8AB6FD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1092C80-DF74-4677-A127-5ACB7C0146DC}"/>
              </a:ext>
            </a:extLst>
          </p:cNvPr>
          <p:cNvGrpSpPr/>
          <p:nvPr/>
        </p:nvGrpSpPr>
        <p:grpSpPr>
          <a:xfrm flipH="1" flipV="1">
            <a:off x="353445" y="1517685"/>
            <a:ext cx="411577" cy="3766771"/>
            <a:chOff x="181230" y="1586107"/>
            <a:chExt cx="411577" cy="3766771"/>
          </a:xfrm>
        </p:grpSpPr>
        <p:pic>
          <p:nvPicPr>
            <p:cNvPr id="169" name="Graphic 168">
              <a:extLst>
                <a:ext uri="{FF2B5EF4-FFF2-40B4-BE49-F238E27FC236}">
                  <a16:creationId xmlns:a16="http://schemas.microsoft.com/office/drawing/2014/main" id="{9EE21D52-7496-4097-9D4B-2F28B7EA2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70" name="Graphic 169">
              <a:extLst>
                <a:ext uri="{FF2B5EF4-FFF2-40B4-BE49-F238E27FC236}">
                  <a16:creationId xmlns:a16="http://schemas.microsoft.com/office/drawing/2014/main" id="{C04FBE4B-527E-461C-A561-99C4BCB61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171" name="Graphic 170">
              <a:extLst>
                <a:ext uri="{FF2B5EF4-FFF2-40B4-BE49-F238E27FC236}">
                  <a16:creationId xmlns:a16="http://schemas.microsoft.com/office/drawing/2014/main" id="{4723DB0B-CAD8-4181-B616-1188F79B2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91CA3FEF-1729-496D-84EA-1DD87F61C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174" name="Graphic 173">
              <a:extLst>
                <a:ext uri="{FF2B5EF4-FFF2-40B4-BE49-F238E27FC236}">
                  <a16:creationId xmlns:a16="http://schemas.microsoft.com/office/drawing/2014/main" id="{6AA33A81-1218-4743-B599-840B9EE47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175" name="Graphic 174">
              <a:extLst>
                <a:ext uri="{FF2B5EF4-FFF2-40B4-BE49-F238E27FC236}">
                  <a16:creationId xmlns:a16="http://schemas.microsoft.com/office/drawing/2014/main" id="{AB1AF1F9-6EAB-485B-95E6-13ED92D1C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EE0AF8D9-A564-4482-8A2B-2984B09434AF}"/>
              </a:ext>
            </a:extLst>
          </p:cNvPr>
          <p:cNvSpPr txBox="1"/>
          <p:nvPr/>
        </p:nvSpPr>
        <p:spPr>
          <a:xfrm>
            <a:off x="977729" y="3667698"/>
            <a:ext cx="3129813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Cảnh đẹp ở Quy Nhơn</a:t>
            </a:r>
            <a:endParaRPr lang="en-ID" sz="2400" dirty="0">
              <a:latin typeface="Cambria" panose="02040503050406030204" pitchFamily="18" charset="0"/>
              <a:ea typeface="Cambria" panose="02040503050406030204" pitchFamily="18" charset="0"/>
              <a:cs typeface="Adobe Arabic" panose="02040503050201020203" pitchFamily="18" charset="-78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D14A057-9CC6-467B-9988-DD16DC5379F6}"/>
              </a:ext>
            </a:extLst>
          </p:cNvPr>
          <p:cNvSpPr txBox="1"/>
          <p:nvPr/>
        </p:nvSpPr>
        <p:spPr>
          <a:xfrm>
            <a:off x="8285672" y="2801586"/>
            <a:ext cx="3906328" cy="73969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Còng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gió</a:t>
            </a:r>
            <a:endParaRPr lang="en-ID" sz="3200" b="1" dirty="0">
              <a:latin typeface="Cambria" panose="02040503050406030204" pitchFamily="18" charset="0"/>
              <a:ea typeface="Cambria" panose="02040503050406030204" pitchFamily="18" charset="0"/>
              <a:cs typeface="Adobe Arabic" panose="02040503050201020203" pitchFamily="18" charset="-78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BF651EE-1D81-4326-9A34-5C7054488F56}"/>
              </a:ext>
            </a:extLst>
          </p:cNvPr>
          <p:cNvSpPr txBox="1"/>
          <p:nvPr/>
        </p:nvSpPr>
        <p:spPr>
          <a:xfrm>
            <a:off x="8510643" y="3621643"/>
            <a:ext cx="3557985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L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oài vật sống ở biển, giống cua nhưng nhỏ hơn, </a:t>
            </a:r>
          </a:p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chạy rất nhanh.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AD677AB-F17A-4D1F-8A55-BDC5208583FC}"/>
              </a:ext>
            </a:extLst>
          </p:cNvPr>
          <p:cNvSpPr txBox="1"/>
          <p:nvPr/>
        </p:nvSpPr>
        <p:spPr>
          <a:xfrm>
            <a:off x="4490186" y="1911470"/>
            <a:ext cx="3906328" cy="73969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Ghềnh Ráng</a:t>
            </a:r>
            <a:endParaRPr lang="en-ID" sz="3200" b="1" dirty="0">
              <a:latin typeface="Cambria" panose="02040503050406030204" pitchFamily="18" charset="0"/>
              <a:ea typeface="Cambria" panose="02040503050406030204" pitchFamily="18" charset="0"/>
              <a:cs typeface="Adobe Arabic" panose="02040503050201020203" pitchFamily="18" charset="-78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7142163-4DC2-4D83-BEEF-A71217CCDC31}"/>
              </a:ext>
            </a:extLst>
          </p:cNvPr>
          <p:cNvSpPr txBox="1"/>
          <p:nvPr/>
        </p:nvSpPr>
        <p:spPr>
          <a:xfrm>
            <a:off x="4758700" y="2702498"/>
            <a:ext cx="3129813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Adobe Arabic" panose="02040503050201020203" pitchFamily="18" charset="-78"/>
              </a:rPr>
              <a:t>Cảnh đẹp ở Quy Nhơn</a:t>
            </a:r>
            <a:endParaRPr lang="en-ID" sz="2400" dirty="0">
              <a:latin typeface="Cambria" panose="02040503050406030204" pitchFamily="18" charset="0"/>
              <a:ea typeface="Cambria" panose="02040503050406030204" pitchFamily="18" charset="0"/>
              <a:cs typeface="Adobe Arabic" panose="02040503050201020203" pitchFamily="18" charset="-78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3AF50D1C-FACB-4CD8-A9D6-97AD0792309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28075" y="4421072"/>
              <a:ext cx="3405993" cy="1915871"/>
            </p:xfrm>
            <a:graphic>
              <a:graphicData uri="http://schemas.microsoft.com/office/powerpoint/2016/slidezoom">
                <pslz:sldZm>
                  <pslz:sldZmObj sldId="277" cId="3524149237">
                    <pslz:zmPr id="{3A735C79-03A3-4B78-B974-2EFA1E5EC1F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405993" cy="191587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AF50D1C-FACB-4CD8-A9D6-97AD079230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8075" y="4421072"/>
                <a:ext cx="3405993" cy="191587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8" name="Slide Zoom 67">
                <a:extLst>
                  <a:ext uri="{FF2B5EF4-FFF2-40B4-BE49-F238E27FC236}">
                    <a16:creationId xmlns:a16="http://schemas.microsoft.com/office/drawing/2014/main" id="{F0DD3E82-97AE-448A-B6F9-9CC96E18B8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53530" y="4712701"/>
              <a:ext cx="3145284" cy="1769222"/>
            </p:xfrm>
            <a:graphic>
              <a:graphicData uri="http://schemas.microsoft.com/office/powerpoint/2016/slidezoom">
                <pslz:sldZm>
                  <pslz:sldZmObj sldId="364" cId="3731638809">
                    <pslz:zmPr id="{56BA757E-08C9-48CA-84E0-AC293AFB0E01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45284" cy="17692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8" name="Slide Zoom 6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0DD3E82-97AE-448A-B6F9-9CC96E18B8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53530" y="4712701"/>
                <a:ext cx="3145284" cy="176922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0" name="Slide Zoom 69">
                <a:extLst>
                  <a:ext uri="{FF2B5EF4-FFF2-40B4-BE49-F238E27FC236}">
                    <a16:creationId xmlns:a16="http://schemas.microsoft.com/office/drawing/2014/main" id="{04D3B067-A5E0-41DC-A7B1-2A96CB6882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791743" y="5018435"/>
              <a:ext cx="2599986" cy="1462493"/>
            </p:xfrm>
            <a:graphic>
              <a:graphicData uri="http://schemas.microsoft.com/office/powerpoint/2016/slidezoom">
                <pslz:sldZm>
                  <pslz:sldZmObj sldId="365" cId="2722437337">
                    <pslz:zmPr id="{F3B9EFA1-959B-4E19-B87D-A082C14B5C24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99986" cy="14624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0" name="Slide Zoom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04D3B067-A5E0-41DC-A7B1-2A96CB6882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91743" y="5018435"/>
                <a:ext cx="2599986" cy="14624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6266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41" grpId="0"/>
      <p:bldP spid="142" grpId="0"/>
      <p:bldP spid="143" grpId="0"/>
      <p:bldP spid="144" grpId="0"/>
      <p:bldP spid="1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78DF3C-83B4-4718-88B0-20A7D6663B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489956-BC94-44E1-B4A9-CF625C54681B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6D2927-2E2F-4C9F-998A-0798FF42C422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09F43EF-AE9F-42CA-BAF0-B48DD0AB5040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A05C4B-11E1-4BEA-9FDF-B5360E3BE2FB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08E0C3-B682-4EAB-A8DB-D0D8130639E7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C63BC0-5C3B-48E4-A856-2F0890388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6D4441-1655-4D6A-93AD-0D3E1ABAA995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19253E-FE7A-4FF0-A99A-AB70BB2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913004-4BDB-4E91-B271-2A30019BE2B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00F10F-A6B7-40BC-A88E-01C98A975743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420393-53E4-4ED3-99E5-40F465DE3704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44E200-AFCE-4E4C-A496-F0A89031B987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0255FEA-C633-4282-8C73-E6D7223473B1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04E482-D73C-46B3-B4DE-27C4E4355B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211C03-C5C3-4F4D-8037-F83CC0379F9C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1FA85E-6852-42DE-BAC6-BCCB1DA90420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6394DC-D35A-473D-9744-ED781BB7A0A2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20E408-A49B-48F3-88D6-08CA74292C02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4755FF-8D34-4496-9924-C0B3F48DABB0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8CA999-C2A6-4DFB-A2EF-7D420138AB15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EAAB55-2DDB-412C-866E-7B1D4A60D7AF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7B45B7-2F0A-488B-ABCD-36AA6C31DBB8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E6E22B-1268-4524-94AF-0C0A578B1F79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DB0520-91B9-41D7-AF1A-341A01F64273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7EE6B6D-08CD-4F9A-95EA-2694BD5EAA0B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D947C68-C8F1-4707-8AAC-C89EE68F7BDF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E8C7F2-352C-4B4B-A764-0824F7C9DDB4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B90CCA-C043-44AA-A3C1-432DD435D0D8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D86FBF-277D-4A18-A408-598A47CF8C3E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B34C307-582C-4896-B946-DD7312C24C31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CADC13-873A-42F4-8976-F3568FA25165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00210E-A820-4DD2-BCAE-3C21269FF8C7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4F1F8CA-E315-4EEA-A5F3-8B867CAE4C2E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B43FCE1-3DD2-4E1C-AB81-C66A5B3FA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7806B7-128C-4B57-BC06-822A6B3A45EB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C8CEE6B-40A5-4196-B4D1-38806E66506B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B1FA81-1971-4675-A973-4E9FFFCEE7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41DCC4F-9754-48A0-9BDD-C107F3DF48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6533D5-5E18-4ABA-BAF5-0808DCFF7F88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6C50A9-6EA2-4564-A3F8-CD71639A3BD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3E1769-7361-4613-8D6F-DB00DD147A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6E3D2D3-8850-4AEA-8F1D-76C28FA287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AA534A-CCF5-4D03-A5F0-CBB97F20A99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F77EFC7-3C64-4E00-832E-E7D14B1920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67EA4A1-FB82-4032-9246-491BEADF3D1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3F08D36-CBAC-467E-91FC-D2AFA8AAF1C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E932958-B63E-485E-B1F0-0384B6B2342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AA6C8D1-8D04-4740-ACB6-F9C5A0859A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A7FF28-4B57-4144-8083-02C0F67672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DD4803E-B736-4232-8E44-5C6D5A664A9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9D6E39-D312-49AE-827C-2C17E6C4A8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A86FB2-0127-4B45-B644-59029E0DBCA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5E7219-1732-4E50-9082-4328AD65A2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8702ED-00BA-43B5-9352-CEAD107372F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541972-F741-4B8B-A62F-1BBCCB5ED06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B545AEE-2073-4221-BD3D-01B57541FB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0BC8B2F-AFDE-4CFD-AD10-2A94331933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CC2201-5EA3-4F63-8B31-FB4BCDA526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31C9B6-2C48-4E74-B670-ABB6AA80225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9668780-8BFC-413B-8655-2679FC7F03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8898A37-6F43-4A6F-A81E-95F46F8E782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2" descr="Ghềnh Ráng Tiên Sa Quy Nhơn - Viên Ngọc Xanh Thẳm Giữa Biển Đông">
            <a:extLst>
              <a:ext uri="{FF2B5EF4-FFF2-40B4-BE49-F238E27FC236}">
                <a16:creationId xmlns:a16="http://schemas.microsoft.com/office/drawing/2014/main" id="{4836BB2B-6DD3-40E6-B3EE-0D0B52F8D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6" r="1" b="11532"/>
          <a:stretch/>
        </p:blipFill>
        <p:spPr bwMode="auto">
          <a:xfrm>
            <a:off x="1562100" y="438150"/>
            <a:ext cx="8778346" cy="5962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Bình Định: Mời đầu tư dự án KĐT mới Nhơn Bình hơn 2.100 tỷ đồng tại Quy Nhơn">
            <a:extLst>
              <a:ext uri="{FF2B5EF4-FFF2-40B4-BE49-F238E27FC236}">
                <a16:creationId xmlns:a16="http://schemas.microsoft.com/office/drawing/2014/main" id="{FC181842-840C-4985-8404-5B96EA20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2" r="1" b="1"/>
          <a:stretch/>
        </p:blipFill>
        <p:spPr bwMode="auto">
          <a:xfrm>
            <a:off x="13582649" y="1657350"/>
            <a:ext cx="8153401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4923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78DF3C-83B4-4718-88B0-20A7D6663B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489956-BC94-44E1-B4A9-CF625C54681B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6D2927-2E2F-4C9F-998A-0798FF42C422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09F43EF-AE9F-42CA-BAF0-B48DD0AB5040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A05C4B-11E1-4BEA-9FDF-B5360E3BE2FB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08E0C3-B682-4EAB-A8DB-D0D8130639E7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C63BC0-5C3B-48E4-A856-2F0890388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6D4441-1655-4D6A-93AD-0D3E1ABAA995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19253E-FE7A-4FF0-A99A-AB70BB2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913004-4BDB-4E91-B271-2A30019BE2B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00F10F-A6B7-40BC-A88E-01C98A975743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420393-53E4-4ED3-99E5-40F465DE3704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44E200-AFCE-4E4C-A496-F0A89031B987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0255FEA-C633-4282-8C73-E6D7223473B1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04E482-D73C-46B3-B4DE-27C4E4355B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211C03-C5C3-4F4D-8037-F83CC0379F9C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1FA85E-6852-42DE-BAC6-BCCB1DA90420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6394DC-D35A-473D-9744-ED781BB7A0A2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20E408-A49B-48F3-88D6-08CA74292C02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4755FF-8D34-4496-9924-C0B3F48DABB0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8CA999-C2A6-4DFB-A2EF-7D420138AB15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EAAB55-2DDB-412C-866E-7B1D4A60D7AF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7B45B7-2F0A-488B-ABCD-36AA6C31DBB8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E6E22B-1268-4524-94AF-0C0A578B1F79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DB0520-91B9-41D7-AF1A-341A01F64273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7EE6B6D-08CD-4F9A-95EA-2694BD5EAA0B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D947C68-C8F1-4707-8AAC-C89EE68F7BDF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E8C7F2-352C-4B4B-A764-0824F7C9DDB4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B90CCA-C043-44AA-A3C1-432DD435D0D8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D86FBF-277D-4A18-A408-598A47CF8C3E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B34C307-582C-4896-B946-DD7312C24C31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CADC13-873A-42F4-8976-F3568FA25165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00210E-A820-4DD2-BCAE-3C21269FF8C7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4F1F8CA-E315-4EEA-A5F3-8B867CAE4C2E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B43FCE1-3DD2-4E1C-AB81-C66A5B3FA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7806B7-128C-4B57-BC06-822A6B3A45EB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C8CEE6B-40A5-4196-B4D1-38806E66506B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B1FA81-1971-4675-A973-4E9FFFCEE7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41DCC4F-9754-48A0-9BDD-C107F3DF48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6533D5-5E18-4ABA-BAF5-0808DCFF7F88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6C50A9-6EA2-4564-A3F8-CD71639A3BD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3E1769-7361-4613-8D6F-DB00DD147A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6E3D2D3-8850-4AEA-8F1D-76C28FA287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AA534A-CCF5-4D03-A5F0-CBB97F20A99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F77EFC7-3C64-4E00-832E-E7D14B1920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67EA4A1-FB82-4032-9246-491BEADF3D1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3F08D36-CBAC-467E-91FC-D2AFA8AAF1C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E932958-B63E-485E-B1F0-0384B6B2342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AA6C8D1-8D04-4740-ACB6-F9C5A0859A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A7FF28-4B57-4144-8083-02C0F67672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DD4803E-B736-4232-8E44-5C6D5A664A9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9D6E39-D312-49AE-827C-2C17E6C4A8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A86FB2-0127-4B45-B644-59029E0DBCA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5E7219-1732-4E50-9082-4328AD65A2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8702ED-00BA-43B5-9352-CEAD107372F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541972-F741-4B8B-A62F-1BBCCB5ED06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B545AEE-2073-4221-BD3D-01B57541FB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0BC8B2F-AFDE-4CFD-AD10-2A94331933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CC2201-5EA3-4F63-8B31-FB4BCDA526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31C9B6-2C48-4E74-B670-ABB6AA80225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9668780-8BFC-413B-8655-2679FC7F03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8898A37-6F43-4A6F-A81E-95F46F8E782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6" descr="Bình Định: Mời đầu tư dự án KĐT mới Nhơn Bình hơn 2.100 tỷ đồng tại Quy Nhơn">
            <a:extLst>
              <a:ext uri="{FF2B5EF4-FFF2-40B4-BE49-F238E27FC236}">
                <a16:creationId xmlns:a16="http://schemas.microsoft.com/office/drawing/2014/main" id="{FC181842-840C-4985-8404-5B96EA20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2" r="1" b="1"/>
          <a:stretch/>
        </p:blipFill>
        <p:spPr bwMode="auto">
          <a:xfrm>
            <a:off x="1695449" y="304800"/>
            <a:ext cx="8979761" cy="621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63880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78DF3C-83B4-4718-88B0-20A7D6663B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489956-BC94-44E1-B4A9-CF625C54681B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6D2927-2E2F-4C9F-998A-0798FF42C422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09F43EF-AE9F-42CA-BAF0-B48DD0AB5040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A05C4B-11E1-4BEA-9FDF-B5360E3BE2FB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08E0C3-B682-4EAB-A8DB-D0D8130639E7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C63BC0-5C3B-48E4-A856-2F0890388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6D4441-1655-4D6A-93AD-0D3E1ABAA995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19253E-FE7A-4FF0-A99A-AB70BB2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913004-4BDB-4E91-B271-2A30019BE2B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00F10F-A6B7-40BC-A88E-01C98A975743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420393-53E4-4ED3-99E5-40F465DE3704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44E200-AFCE-4E4C-A496-F0A89031B987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0255FEA-C633-4282-8C73-E6D7223473B1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04E482-D73C-46B3-B4DE-27C4E4355B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211C03-C5C3-4F4D-8037-F83CC0379F9C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1FA85E-6852-42DE-BAC6-BCCB1DA90420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6394DC-D35A-473D-9744-ED781BB7A0A2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20E408-A49B-48F3-88D6-08CA74292C02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4755FF-8D34-4496-9924-C0B3F48DABB0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8CA999-C2A6-4DFB-A2EF-7D420138AB15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EAAB55-2DDB-412C-866E-7B1D4A60D7AF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7B45B7-2F0A-488B-ABCD-36AA6C31DBB8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E6E22B-1268-4524-94AF-0C0A578B1F79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DB0520-91B9-41D7-AF1A-341A01F64273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7EE6B6D-08CD-4F9A-95EA-2694BD5EAA0B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D947C68-C8F1-4707-8AAC-C89EE68F7BDF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E8C7F2-352C-4B4B-A764-0824F7C9DDB4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B90CCA-C043-44AA-A3C1-432DD435D0D8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D86FBF-277D-4A18-A408-598A47CF8C3E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B34C307-582C-4896-B946-DD7312C24C31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CADC13-873A-42F4-8976-F3568FA25165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00210E-A820-4DD2-BCAE-3C21269FF8C7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4F1F8CA-E315-4EEA-A5F3-8B867CAE4C2E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B43FCE1-3DD2-4E1C-AB81-C66A5B3FA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7806B7-128C-4B57-BC06-822A6B3A45EB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C8CEE6B-40A5-4196-B4D1-38806E66506B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B1FA81-1971-4675-A973-4E9FFFCEE7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41DCC4F-9754-48A0-9BDD-C107F3DF48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6533D5-5E18-4ABA-BAF5-0808DCFF7F88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6C50A9-6EA2-4564-A3F8-CD71639A3BD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3E1769-7361-4613-8D6F-DB00DD147A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6E3D2D3-8850-4AEA-8F1D-76C28FA287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AA534A-CCF5-4D03-A5F0-CBB97F20A99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F77EFC7-3C64-4E00-832E-E7D14B1920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67EA4A1-FB82-4032-9246-491BEADF3D1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3F08D36-CBAC-467E-91FC-D2AFA8AAF1C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E932958-B63E-485E-B1F0-0384B6B2342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AA6C8D1-8D04-4740-ACB6-F9C5A0859A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A7FF28-4B57-4144-8083-02C0F67672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DD4803E-B736-4232-8E44-5C6D5A664A9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9D6E39-D312-49AE-827C-2C17E6C4A8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A86FB2-0127-4B45-B644-59029E0DBCA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5E7219-1732-4E50-9082-4328AD65A2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8702ED-00BA-43B5-9352-CEAD107372F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541972-F741-4B8B-A62F-1BBCCB5ED06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B545AEE-2073-4221-BD3D-01B57541FB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0BC8B2F-AFDE-4CFD-AD10-2A94331933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CC2201-5EA3-4F63-8B31-FB4BCDA526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31C9B6-2C48-4E74-B670-ABB6AA80225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9668780-8BFC-413B-8655-2679FC7F03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8898A37-6F43-4A6F-A81E-95F46F8E782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65" descr="A picture containing orange&#10;&#10;Description automatically generated">
            <a:extLst>
              <a:ext uri="{FF2B5EF4-FFF2-40B4-BE49-F238E27FC236}">
                <a16:creationId xmlns:a16="http://schemas.microsoft.com/office/drawing/2014/main" id="{FD636FE0-432F-4A5D-8A2B-2BD627C48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5" r="24903" b="-1"/>
          <a:stretch/>
        </p:blipFill>
        <p:spPr>
          <a:xfrm>
            <a:off x="5860801" y="369989"/>
            <a:ext cx="4352882" cy="6183211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8" name="Picture 67" descr="A picture containing bird, arthropod, invertebrate, close&#10;&#10;Description automatically generated">
            <a:extLst>
              <a:ext uri="{FF2B5EF4-FFF2-40B4-BE49-F238E27FC236}">
                <a16:creationId xmlns:a16="http://schemas.microsoft.com/office/drawing/2014/main" id="{B803B1FA-2F03-4186-B874-40D7E23A3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6" r="17254" b="-1"/>
          <a:stretch/>
        </p:blipFill>
        <p:spPr>
          <a:xfrm>
            <a:off x="1905000" y="255691"/>
            <a:ext cx="4477635" cy="6183210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243733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5D30A5-E24A-4418-B823-AFA2DD7B09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CDC673-D8E8-471D-B839-6CA5CE0F1AC2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298C97-C1B6-4BE8-89F3-87E565B15615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365D0E-63DD-4F10-9E34-259F54992941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7792F3-7196-4D5D-9101-5E2ADBF959AE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89292C-434A-4FC6-B74A-AA9AF25A95C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4D9C0F-E5CE-4AC3-997C-F90BA0C611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8E1DA2-0DE8-4381-9929-630A2C46B5A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CF1702-6786-4A51-B07B-8196BD6C5CF0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3AD255-1630-42A0-884C-EB341FECA35A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3FF685-8CEF-4F28-8BEF-EB3FD2FD5861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3AF498-5871-4D97-9A3B-FE4F5565C350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0B6DC-512E-4428-A626-6EA49AD569B8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DCCEC-89E2-4DD6-95BC-90C8EF87B8F6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94C3E1-EA39-4EF6-940A-3751BF1D8ECD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463FB8-3EF8-4B81-AFBC-26364D930AFB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EA384C-20F2-44DF-AD3B-DA1FF159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509A23-6663-43A7-AEB2-DEE467C48E01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6D40DC-FBAD-4285-95B7-13E3BA7BB6AA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E5CBC7-1F06-4D8A-849D-26DD9303F3D4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27E9E1-4722-415F-B486-54151ABCF247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269951-7629-4014-9999-1A8A186B5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C633AA-8D03-4B86-BEDD-BBB9B91EEC4C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2B9B39-A3B9-4D96-B6DC-682AEC51D1E0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05F095-5194-4391-95DD-12AA8A9743D6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8BFE4-626F-4516-A52F-C95360B1E3D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2BA462-752D-4DE6-B51F-D3304C9864B8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2757CD-F84E-469B-9B57-F45FC00A7BB5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AF77D44-691A-4DEF-A0A3-EFDCD3647B2A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00BF7C-732B-4BC3-97F6-6B3C280B319C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963C6C-C18B-406D-B893-A57C11F446F5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FDE59A-1B16-407B-A15F-B555A1AACDF7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3EB1D6-2DFE-452A-8639-BE3EACC1C998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C8E17F8-8322-4AE7-B753-4CA1014B5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DEB9E7-622C-4700-88C7-9B9DA01BB8B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A4E56F-C26C-4E4E-91C0-7ABFCAD6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82037C-CC14-49BC-9585-CA63EECB63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41DD41-7079-4BB8-BE1A-BEEDEBA2DE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B4AE76-B83F-4548-889A-F463504FE492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94EE5D-68CE-4086-AB56-FDF511D2298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91B53A-ED64-4EB8-B9D2-AE532A837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E593ED-A07B-44AB-9B62-4FCBE4F609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B1D60A-AFDD-46FA-A48F-94324BAACC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E4B60A-7AFE-4E16-8FE0-3FFB261AFF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162AF3-2C50-4A7D-81C4-0C6E9D7587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90C766-2DF7-423D-A3FC-F2D865D4B4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4076546-2D29-4F7F-AE71-1B08072179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3AE883-3989-4ED8-BA2C-3E58DD9FE6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E76BF3-F1E8-4667-A6D6-4976C19795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DFD6D1-5123-445A-8CC6-D6A5858A4B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FF69EA-0AAF-4B27-A46F-49ECD9D430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D3D5DE-25C9-4AE6-804E-D6A2D20866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761F28-30B5-4713-AC64-0D1F638807E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364DFC-C684-4FAC-8DF1-03943A77D1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F5F1FD-6BA6-481B-8351-24C2D11FB8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643458A-D4CD-4A63-8829-FA0AEA621E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4E9568-6580-4A59-8BBE-1D0AE6E07C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A3CDB7-1401-4B7A-81F4-CC8B644E0E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4F6D120-8323-44E9-B58F-09EB54B08F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606EE6-9AD4-4F25-9C28-922E10437A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FDCD7D8-F7C7-4B37-A1D6-EF42803D43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8D7BE47-0E57-40E5-BBE5-6CA3BE17FA0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9DFE9F8A-69D2-43AA-AFAC-FB42F375D438}"/>
              </a:ext>
            </a:extLst>
          </p:cNvPr>
          <p:cNvSpPr/>
          <p:nvPr/>
        </p:nvSpPr>
        <p:spPr>
          <a:xfrm>
            <a:off x="1" y="1728119"/>
            <a:ext cx="12192000" cy="3324943"/>
          </a:xfrm>
          <a:prstGeom prst="roundRect">
            <a:avLst>
              <a:gd name="adj" fmla="val 8884"/>
            </a:avLst>
          </a:prstGeom>
          <a:solidFill>
            <a:srgbClr val="CF4538"/>
          </a:solidFill>
          <a:ln w="38100">
            <a:solidFill>
              <a:srgbClr val="2D18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7C47DB2-B27A-472F-9DCC-0158D9624EBF}"/>
              </a:ext>
            </a:extLst>
          </p:cNvPr>
          <p:cNvGrpSpPr/>
          <p:nvPr/>
        </p:nvGrpSpPr>
        <p:grpSpPr>
          <a:xfrm rot="16200000">
            <a:off x="9434174" y="3796218"/>
            <a:ext cx="411577" cy="3766771"/>
            <a:chOff x="181230" y="1586107"/>
            <a:chExt cx="411577" cy="3766771"/>
          </a:xfrm>
        </p:grpSpPr>
        <p:pic>
          <p:nvPicPr>
            <p:cNvPr id="158" name="Graphic 157">
              <a:extLst>
                <a:ext uri="{FF2B5EF4-FFF2-40B4-BE49-F238E27FC236}">
                  <a16:creationId xmlns:a16="http://schemas.microsoft.com/office/drawing/2014/main" id="{7A42B69C-987F-47EA-BF12-A9425E3B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6769CF2B-E981-4C8D-A3FD-630918AD4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D792EA43-7CCE-4AA2-9F8B-E5961025E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166" name="Graphic 165">
              <a:extLst>
                <a:ext uri="{FF2B5EF4-FFF2-40B4-BE49-F238E27FC236}">
                  <a16:creationId xmlns:a16="http://schemas.microsoft.com/office/drawing/2014/main" id="{1DB803F5-3269-409A-BB67-99F6ECA28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172" name="Graphic 171">
              <a:extLst>
                <a:ext uri="{FF2B5EF4-FFF2-40B4-BE49-F238E27FC236}">
                  <a16:creationId xmlns:a16="http://schemas.microsoft.com/office/drawing/2014/main" id="{6E787970-455E-4B62-A13A-C44AA4D38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185" name="Graphic 184">
              <a:extLst>
                <a:ext uri="{FF2B5EF4-FFF2-40B4-BE49-F238E27FC236}">
                  <a16:creationId xmlns:a16="http://schemas.microsoft.com/office/drawing/2014/main" id="{849EAE17-4DA3-4ADD-AF76-6DCE65D4A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278B29C6-8965-4B32-9C0B-3A636C5713D5}"/>
              </a:ext>
            </a:extLst>
          </p:cNvPr>
          <p:cNvSpPr txBox="1"/>
          <p:nvPr/>
        </p:nvSpPr>
        <p:spPr>
          <a:xfrm>
            <a:off x="4943980" y="205291"/>
            <a:ext cx="6891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2D1817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LUYỆN ĐỌC CÂU</a:t>
            </a:r>
            <a:endParaRPr lang="en-ID" sz="6000" dirty="0">
              <a:solidFill>
                <a:srgbClr val="2D1817"/>
              </a:solidFill>
              <a:latin typeface="#9Slide03 Roboto Black" panose="02000000000000000000" pitchFamily="2" charset="0"/>
              <a:ea typeface="#9Slide03 Roboto Black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C7B4F8E-3A6A-406A-AE0A-00CEC66698C1}"/>
              </a:ext>
            </a:extLst>
          </p:cNvPr>
          <p:cNvSpPr txBox="1"/>
          <p:nvPr/>
        </p:nvSpPr>
        <p:spPr>
          <a:xfrm>
            <a:off x="4912905" y="284694"/>
            <a:ext cx="7055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E75480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LUYỆN ĐỌC CÂU</a:t>
            </a:r>
            <a:endParaRPr lang="en-ID" sz="6000" dirty="0">
              <a:solidFill>
                <a:srgbClr val="8AB6FD"/>
              </a:solidFill>
              <a:latin typeface="#9Slide03 Roboto Black" panose="02000000000000000000" pitchFamily="2" charset="0"/>
              <a:ea typeface="#9Slide03 Roboto Black" panose="02000000000000000000" pitchFamily="2" charset="0"/>
              <a:cs typeface="Aharoni" panose="02010803020104030203" pitchFamily="2" charset="-79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53D8F2D-3BF3-4F41-8610-8A4E6EA99005}"/>
              </a:ext>
            </a:extLst>
          </p:cNvPr>
          <p:cNvGrpSpPr/>
          <p:nvPr/>
        </p:nvGrpSpPr>
        <p:grpSpPr>
          <a:xfrm rot="16200000" flipH="1" flipV="1">
            <a:off x="1921189" y="-1270005"/>
            <a:ext cx="411577" cy="3766771"/>
            <a:chOff x="181230" y="1586107"/>
            <a:chExt cx="411577" cy="3766771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D0A1D9D6-178C-4316-9A10-E473CF549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24" name="Graphic 123">
              <a:extLst>
                <a:ext uri="{FF2B5EF4-FFF2-40B4-BE49-F238E27FC236}">
                  <a16:creationId xmlns:a16="http://schemas.microsoft.com/office/drawing/2014/main" id="{E6D66928-B3B0-46E0-A2E8-5E198A24E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5B915968-DD8C-45EE-9519-F5BFD8E22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4B134CF8-01B0-4049-8832-FC7E275EA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94CB1384-832F-409C-9749-D872A4316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81498C4A-ED99-4172-A6BB-26F268EAE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AA14C82-471D-41E1-81CC-456D1C77A313}"/>
              </a:ext>
            </a:extLst>
          </p:cNvPr>
          <p:cNvGrpSpPr/>
          <p:nvPr/>
        </p:nvGrpSpPr>
        <p:grpSpPr>
          <a:xfrm>
            <a:off x="433636" y="1262339"/>
            <a:ext cx="971843" cy="247886"/>
            <a:chOff x="1436148" y="2145221"/>
            <a:chExt cx="971843" cy="247886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8E0A13F-B118-44B5-AE66-A9E7E86D2AA2}"/>
                </a:ext>
              </a:extLst>
            </p:cNvPr>
            <p:cNvSpPr/>
            <p:nvPr/>
          </p:nvSpPr>
          <p:spPr>
            <a:xfrm>
              <a:off x="1436148" y="2145221"/>
              <a:ext cx="247886" cy="247886"/>
            </a:xfrm>
            <a:prstGeom prst="ellipse">
              <a:avLst/>
            </a:prstGeom>
            <a:solidFill>
              <a:srgbClr val="CF4538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696596A-4EF3-4005-B18A-6F7386000838}"/>
                </a:ext>
              </a:extLst>
            </p:cNvPr>
            <p:cNvSpPr/>
            <p:nvPr/>
          </p:nvSpPr>
          <p:spPr>
            <a:xfrm>
              <a:off x="1798126" y="2145221"/>
              <a:ext cx="247886" cy="247886"/>
            </a:xfrm>
            <a:prstGeom prst="ellipse">
              <a:avLst/>
            </a:prstGeom>
            <a:solidFill>
              <a:srgbClr val="FFD237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C876217-87AE-4953-83D9-0B9EE9814077}"/>
                </a:ext>
              </a:extLst>
            </p:cNvPr>
            <p:cNvSpPr/>
            <p:nvPr/>
          </p:nvSpPr>
          <p:spPr>
            <a:xfrm>
              <a:off x="2160105" y="2145221"/>
              <a:ext cx="247886" cy="247886"/>
            </a:xfrm>
            <a:prstGeom prst="ellipse">
              <a:avLst/>
            </a:prstGeom>
            <a:solidFill>
              <a:srgbClr val="106B80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6CDA95E3-D840-458F-BB85-0769219C8F32}"/>
              </a:ext>
            </a:extLst>
          </p:cNvPr>
          <p:cNvSpPr/>
          <p:nvPr/>
        </p:nvSpPr>
        <p:spPr>
          <a:xfrm>
            <a:off x="9007708" y="6180153"/>
            <a:ext cx="515664" cy="515664"/>
          </a:xfrm>
          <a:prstGeom prst="ellipse">
            <a:avLst/>
          </a:prstGeom>
          <a:solidFill>
            <a:srgbClr val="8DE8D3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6935E9DD-5D86-459B-A91B-BDA0CE28CE79}"/>
              </a:ext>
            </a:extLst>
          </p:cNvPr>
          <p:cNvSpPr/>
          <p:nvPr/>
        </p:nvSpPr>
        <p:spPr>
          <a:xfrm>
            <a:off x="10049658" y="6180153"/>
            <a:ext cx="515664" cy="515664"/>
          </a:xfrm>
          <a:prstGeom prst="ellipse">
            <a:avLst/>
          </a:prstGeom>
          <a:solidFill>
            <a:srgbClr val="D3B9F2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D0F7922-D2E8-45E1-8DC6-CBBA4ECE1E7A}"/>
              </a:ext>
            </a:extLst>
          </p:cNvPr>
          <p:cNvSpPr/>
          <p:nvPr/>
        </p:nvSpPr>
        <p:spPr>
          <a:xfrm>
            <a:off x="11091608" y="6180153"/>
            <a:ext cx="515664" cy="515664"/>
          </a:xfrm>
          <a:prstGeom prst="ellipse">
            <a:avLst/>
          </a:prstGeom>
          <a:solidFill>
            <a:srgbClr val="FDBED1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D7A89114-18D4-4A72-9CE4-BF6F7469A9F7}"/>
              </a:ext>
            </a:extLst>
          </p:cNvPr>
          <p:cNvSpPr/>
          <p:nvPr/>
        </p:nvSpPr>
        <p:spPr>
          <a:xfrm>
            <a:off x="3927244" y="6278379"/>
            <a:ext cx="1114331" cy="442992"/>
          </a:xfrm>
          <a:prstGeom prst="roundRect">
            <a:avLst>
              <a:gd name="adj" fmla="val 50000"/>
            </a:avLst>
          </a:prstGeom>
          <a:solidFill>
            <a:srgbClr val="8AB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9AB1934-B35E-484B-9601-3F9AAA2D3425}"/>
              </a:ext>
            </a:extLst>
          </p:cNvPr>
          <p:cNvGrpSpPr/>
          <p:nvPr/>
        </p:nvGrpSpPr>
        <p:grpSpPr>
          <a:xfrm>
            <a:off x="882115" y="5464049"/>
            <a:ext cx="620292" cy="565600"/>
            <a:chOff x="6816417" y="195880"/>
            <a:chExt cx="286589" cy="261320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8D43EBF-AB52-488A-9D54-A99FE609945D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solidFill>
              <a:srgbClr val="F8D16A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4B73BF86-3417-4900-9E94-449BE2A33BED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solidFill>
              <a:srgbClr val="F8D16A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15" name="TextBox 114">
            <a:hlinkClick r:id="rId4" action="ppaction://hlinksldjump"/>
            <a:extLst>
              <a:ext uri="{FF2B5EF4-FFF2-40B4-BE49-F238E27FC236}">
                <a16:creationId xmlns:a16="http://schemas.microsoft.com/office/drawing/2014/main" id="{2A7DD746-EA6F-44AA-9A61-3C191F80E1E2}"/>
              </a:ext>
            </a:extLst>
          </p:cNvPr>
          <p:cNvSpPr txBox="1"/>
          <p:nvPr/>
        </p:nvSpPr>
        <p:spPr>
          <a:xfrm>
            <a:off x="885848" y="6302406"/>
            <a:ext cx="71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Title</a:t>
            </a:r>
            <a:endParaRPr lang="en-ID" sz="2000" dirty="0">
              <a:latin typeface="Gochi Hand" pitchFamily="2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E00621A-D144-4C22-9EC7-4AA7BAC1264A}"/>
              </a:ext>
            </a:extLst>
          </p:cNvPr>
          <p:cNvGrpSpPr/>
          <p:nvPr/>
        </p:nvGrpSpPr>
        <p:grpSpPr>
          <a:xfrm>
            <a:off x="2513894" y="5464049"/>
            <a:ext cx="620292" cy="565600"/>
            <a:chOff x="6816417" y="195880"/>
            <a:chExt cx="286589" cy="261320"/>
          </a:xfrm>
          <a:solidFill>
            <a:srgbClr val="E75480"/>
          </a:solidFill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0A9AAF3-0DF7-4DD4-BF59-225BFDACB34A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7C82F3AB-B733-4994-97A2-CE6F5A50DFF3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21" name="TextBox 120">
            <a:hlinkClick r:id="rId5" action="ppaction://hlinksldjump"/>
            <a:extLst>
              <a:ext uri="{FF2B5EF4-FFF2-40B4-BE49-F238E27FC236}">
                <a16:creationId xmlns:a16="http://schemas.microsoft.com/office/drawing/2014/main" id="{3D3B7AB0-A423-47AF-9F6C-FB422C26DB3F}"/>
              </a:ext>
            </a:extLst>
          </p:cNvPr>
          <p:cNvSpPr txBox="1"/>
          <p:nvPr/>
        </p:nvSpPr>
        <p:spPr>
          <a:xfrm>
            <a:off x="2450011" y="6302406"/>
            <a:ext cx="79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Team</a:t>
            </a:r>
            <a:endParaRPr lang="en-ID" sz="2000" dirty="0">
              <a:latin typeface="Gochi Hand" pitchFamily="2" charset="0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447D342-E8BA-464F-A9F2-FB5FB5509ED2}"/>
              </a:ext>
            </a:extLst>
          </p:cNvPr>
          <p:cNvGrpSpPr/>
          <p:nvPr/>
        </p:nvGrpSpPr>
        <p:grpSpPr>
          <a:xfrm>
            <a:off x="4145673" y="5464049"/>
            <a:ext cx="620292" cy="565600"/>
            <a:chOff x="6816417" y="195880"/>
            <a:chExt cx="286589" cy="261320"/>
          </a:xfrm>
          <a:solidFill>
            <a:srgbClr val="8AB6FD"/>
          </a:solidFill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9EEB5F6-4DE6-440E-8442-BB0B9F51EACC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1BC08001-063A-4FF1-9901-990E0D40878B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7E1D7DD-73EC-483D-8969-00171AC04CE1}"/>
              </a:ext>
            </a:extLst>
          </p:cNvPr>
          <p:cNvGrpSpPr/>
          <p:nvPr/>
        </p:nvGrpSpPr>
        <p:grpSpPr>
          <a:xfrm>
            <a:off x="5777452" y="5464049"/>
            <a:ext cx="620292" cy="565600"/>
            <a:chOff x="6816417" y="195880"/>
            <a:chExt cx="286589" cy="261320"/>
          </a:xfrm>
          <a:solidFill>
            <a:srgbClr val="8DE8D3"/>
          </a:solidFill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34E6835-2657-46ED-8160-F8BBA80677A8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4245E94F-0311-4BAF-A366-67D314DA5FFD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39" name="TextBox 138">
            <a:hlinkClick r:id="rId6" action="ppaction://hlinksldjump"/>
            <a:extLst>
              <a:ext uri="{FF2B5EF4-FFF2-40B4-BE49-F238E27FC236}">
                <a16:creationId xmlns:a16="http://schemas.microsoft.com/office/drawing/2014/main" id="{036C1AD9-DA03-4E86-9416-8BD4BFBB324D}"/>
              </a:ext>
            </a:extLst>
          </p:cNvPr>
          <p:cNvSpPr txBox="1"/>
          <p:nvPr/>
        </p:nvSpPr>
        <p:spPr>
          <a:xfrm>
            <a:off x="5531271" y="6302406"/>
            <a:ext cx="121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Closing</a:t>
            </a:r>
            <a:endParaRPr lang="en-ID" sz="2000" dirty="0">
              <a:latin typeface="Gochi Hand" pitchFamily="2" charset="0"/>
            </a:endParaRPr>
          </a:p>
        </p:txBody>
      </p:sp>
      <p:sp>
        <p:nvSpPr>
          <p:cNvPr id="140" name="TextBox 139">
            <a:hlinkClick r:id="rId7" action="ppaction://hlinksldjump"/>
            <a:extLst>
              <a:ext uri="{FF2B5EF4-FFF2-40B4-BE49-F238E27FC236}">
                <a16:creationId xmlns:a16="http://schemas.microsoft.com/office/drawing/2014/main" id="{E467321E-9921-4462-B0EF-E1D451C18489}"/>
              </a:ext>
            </a:extLst>
          </p:cNvPr>
          <p:cNvSpPr txBox="1"/>
          <p:nvPr/>
        </p:nvSpPr>
        <p:spPr>
          <a:xfrm>
            <a:off x="3887420" y="6302406"/>
            <a:ext cx="121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Contents</a:t>
            </a:r>
            <a:endParaRPr lang="en-ID" sz="2000" dirty="0">
              <a:latin typeface="Gochi Hand" pitchFamily="2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B9AD7B9-208D-4B17-9089-F3920158A745}"/>
              </a:ext>
            </a:extLst>
          </p:cNvPr>
          <p:cNvSpPr txBox="1"/>
          <p:nvPr/>
        </p:nvSpPr>
        <p:spPr>
          <a:xfrm>
            <a:off x="252606" y="1844754"/>
            <a:ext cx="119393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 fontAlgn="t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- A</a:t>
            </a:r>
            <a:r>
              <a:rPr lang="en-US" sz="400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 </a:t>
            </a:r>
            <a:r>
              <a:rPr lang="vi-VN" sz="4000">
                <a:solidFill>
                  <a:srgbClr val="FFFF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</a:t>
            </a:r>
            <a:r>
              <a:rPr lang="en-US" sz="4000">
                <a:solidFill>
                  <a:srgbClr val="FFFF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 </a:t>
            </a:r>
            <a:r>
              <a:rPr lang="vi-VN" sz="4000" dirty="0">
                <a:solidFill>
                  <a:srgbClr val="FFFF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</a:t>
            </a:r>
            <a:r>
              <a:rPr lang="vi-VN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rồi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.</a:t>
            </a:r>
            <a:r>
              <a:rPr lang="vi-VN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vi-VN" sz="4000" dirty="0">
                <a:solidFill>
                  <a:srgbClr val="FFFF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Thích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</a:t>
            </a:r>
            <a:r>
              <a:rPr lang="vi-VN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vi-VN" sz="4000" dirty="0">
                <a:solidFill>
                  <a:srgbClr val="FFFF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//</a:t>
            </a:r>
          </a:p>
        </p:txBody>
      </p:sp>
      <p:sp>
        <p:nvSpPr>
          <p:cNvPr id="146" name="Hộp Văn bản 1">
            <a:extLst>
              <a:ext uri="{FF2B5EF4-FFF2-40B4-BE49-F238E27FC236}">
                <a16:creationId xmlns:a16="http://schemas.microsoft.com/office/drawing/2014/main" id="{04E73584-2796-4932-9A4B-F3DE956B4D03}"/>
              </a:ext>
            </a:extLst>
          </p:cNvPr>
          <p:cNvSpPr txBox="1"/>
          <p:nvPr/>
        </p:nvSpPr>
        <p:spPr>
          <a:xfrm>
            <a:off x="164403" y="3270254"/>
            <a:ext cx="12448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vi-VN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Ôi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 </a:t>
            </a:r>
            <a:r>
              <a:rPr lang="vi-VN" sz="4000" dirty="0">
                <a:solidFill>
                  <a:srgbClr val="FFFF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</a:t>
            </a:r>
            <a:r>
              <a:rPr lang="vi-VN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rộng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,</a:t>
            </a:r>
            <a:r>
              <a:rPr lang="vi-VN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vi-VN" sz="4000" dirty="0">
                <a:solidFill>
                  <a:srgbClr val="FFFF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xanh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,</a:t>
            </a:r>
            <a:r>
              <a:rPr lang="vi-VN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vi-VN" sz="4000" dirty="0">
                <a:solidFill>
                  <a:srgbClr val="FFFF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chẳng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nhìn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thấy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bờ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kia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đâu</a:t>
            </a:r>
            <a:r>
              <a:rPr lang="en-US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.</a:t>
            </a:r>
            <a:r>
              <a:rPr lang="vi-VN" sz="4000" dirty="0">
                <a:solidFill>
                  <a:schemeClr val="bg1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vi-VN" sz="4000" dirty="0">
                <a:solidFill>
                  <a:srgbClr val="FFFF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//</a:t>
            </a:r>
            <a:endParaRPr lang="en-US" sz="4000" dirty="0">
              <a:solidFill>
                <a:srgbClr val="FFFF00"/>
              </a:solidFill>
              <a:latin typeface="#9Slide03 AmpleSoft Bold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02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08" grpId="0" animBg="1"/>
      <p:bldP spid="145" grpId="0"/>
      <p:bldP spid="1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78DF3C-83B4-4718-88B0-20A7D6663B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489956-BC94-44E1-B4A9-CF625C54681B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6D2927-2E2F-4C9F-998A-0798FF42C422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09F43EF-AE9F-42CA-BAF0-B48DD0AB5040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A05C4B-11E1-4BEA-9FDF-B5360E3BE2FB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08E0C3-B682-4EAB-A8DB-D0D8130639E7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C63BC0-5C3B-48E4-A856-2F0890388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6D4441-1655-4D6A-93AD-0D3E1ABAA995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19253E-FE7A-4FF0-A99A-AB70BB2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913004-4BDB-4E91-B271-2A30019BE2B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00F10F-A6B7-40BC-A88E-01C98A975743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420393-53E4-4ED3-99E5-40F465DE3704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44E200-AFCE-4E4C-A496-F0A89031B987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0255FEA-C633-4282-8C73-E6D7223473B1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04E482-D73C-46B3-B4DE-27C4E4355B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211C03-C5C3-4F4D-8037-F83CC0379F9C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1FA85E-6852-42DE-BAC6-BCCB1DA90420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6394DC-D35A-473D-9744-ED781BB7A0A2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20E408-A49B-48F3-88D6-08CA74292C02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4755FF-8D34-4496-9924-C0B3F48DABB0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8CA999-C2A6-4DFB-A2EF-7D420138AB15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EAAB55-2DDB-412C-866E-7B1D4A60D7AF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7B45B7-2F0A-488B-ABCD-36AA6C31DBB8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E6E22B-1268-4524-94AF-0C0A578B1F79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DB0520-91B9-41D7-AF1A-341A01F64273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7EE6B6D-08CD-4F9A-95EA-2694BD5EAA0B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D947C68-C8F1-4707-8AAC-C89EE68F7BDF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E8C7F2-352C-4B4B-A764-0824F7C9DDB4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B90CCA-C043-44AA-A3C1-432DD435D0D8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D86FBF-277D-4A18-A408-598A47CF8C3E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B34C307-582C-4896-B946-DD7312C24C31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CADC13-873A-42F4-8976-F3568FA25165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00210E-A820-4DD2-BCAE-3C21269FF8C7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4F1F8CA-E315-4EEA-A5F3-8B867CAE4C2E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B43FCE1-3DD2-4E1C-AB81-C66A5B3FA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7806B7-128C-4B57-BC06-822A6B3A45EB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C8CEE6B-40A5-4196-B4D1-38806E66506B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B1FA81-1971-4675-A973-4E9FFFCEE7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41DCC4F-9754-48A0-9BDD-C107F3DF48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6533D5-5E18-4ABA-BAF5-0808DCFF7F88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6C50A9-6EA2-4564-A3F8-CD71639A3BD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3E1769-7361-4613-8D6F-DB00DD147A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6E3D2D3-8850-4AEA-8F1D-76C28FA287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AA534A-CCF5-4D03-A5F0-CBB97F20A99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F77EFC7-3C64-4E00-832E-E7D14B1920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67EA4A1-FB82-4032-9246-491BEADF3D1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3F08D36-CBAC-467E-91FC-D2AFA8AAF1C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E932958-B63E-485E-B1F0-0384B6B2342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AA6C8D1-8D04-4740-ACB6-F9C5A0859A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A7FF28-4B57-4144-8083-02C0F67672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DD4803E-B736-4232-8E44-5C6D5A664A9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9D6E39-D312-49AE-827C-2C17E6C4A8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A86FB2-0127-4B45-B644-59029E0DBCA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5E7219-1732-4E50-9082-4328AD65A2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8702ED-00BA-43B5-9352-CEAD107372F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541972-F741-4B8B-A62F-1BBCCB5ED06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B545AEE-2073-4221-BD3D-01B57541FB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0BC8B2F-AFDE-4CFD-AD10-2A94331933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CC2201-5EA3-4F63-8B31-FB4BCDA526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31C9B6-2C48-4E74-B670-ABB6AA80225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9668780-8BFC-413B-8655-2679FC7F03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8898A37-6F43-4A6F-A81E-95F46F8E782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F51B1215-1C34-4A3A-ACD0-F0D8A6D7E8E3}"/>
              </a:ext>
            </a:extLst>
          </p:cNvPr>
          <p:cNvSpPr txBox="1"/>
          <p:nvPr/>
        </p:nvSpPr>
        <p:spPr>
          <a:xfrm>
            <a:off x="520993" y="112778"/>
            <a:ext cx="11277600" cy="789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 ĐẦU RA BIỂN</a:t>
            </a:r>
            <a:endParaRPr lang="vi-VN" sz="2000" b="0" i="0" dirty="0">
              <a:solidFill>
                <a:sysClr val="windowText" lastClr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A!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thuở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ngây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Ôi!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xanh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 đâu.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mép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Ồ!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tẹo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đang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rón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rén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ngay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hang. 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trai đang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quen: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Không, bây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Quy Nhơn thăm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Gươm,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Tây, sông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thôi.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nhưng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Én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Ghềnh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hai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nhau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1600" b="0" i="1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Văn Chương)</a:t>
            </a:r>
          </a:p>
          <a:p>
            <a:pPr>
              <a:lnSpc>
                <a:spcPct val="150000"/>
              </a:lnSpc>
            </a:pPr>
            <a:b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vi-VN" sz="1600" b="0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1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2D41BE-E89B-4297-BB6A-7FBCA5F70AE8}"/>
              </a:ext>
            </a:extLst>
          </p:cNvPr>
          <p:cNvSpPr/>
          <p:nvPr/>
        </p:nvSpPr>
        <p:spPr>
          <a:xfrm>
            <a:off x="9334500" y="174170"/>
            <a:ext cx="2581729" cy="653143"/>
          </a:xfrm>
          <a:prstGeom prst="roundRect">
            <a:avLst>
              <a:gd name="adj" fmla="val 50000"/>
            </a:avLst>
          </a:prstGeom>
          <a:solidFill>
            <a:srgbClr val="5F6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ĐOẠN</a:t>
            </a:r>
            <a:endParaRPr lang="vi-VN" sz="28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D693BD-A619-46A2-A3BB-A0D68C6D815E}"/>
              </a:ext>
            </a:extLst>
          </p:cNvPr>
          <p:cNvSpPr/>
          <p:nvPr/>
        </p:nvSpPr>
        <p:spPr>
          <a:xfrm>
            <a:off x="171450" y="585788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D4A4944-D769-4C73-9312-C756FF883A21}"/>
              </a:ext>
            </a:extLst>
          </p:cNvPr>
          <p:cNvSpPr/>
          <p:nvPr/>
        </p:nvSpPr>
        <p:spPr>
          <a:xfrm>
            <a:off x="180975" y="1709738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8C73592-A46C-4607-801C-F9CAECB73C3A}"/>
              </a:ext>
            </a:extLst>
          </p:cNvPr>
          <p:cNvSpPr/>
          <p:nvPr/>
        </p:nvSpPr>
        <p:spPr>
          <a:xfrm>
            <a:off x="176212" y="5719763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172728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78DF3C-83B4-4718-88B0-20A7D6663B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489956-BC94-44E1-B4A9-CF625C54681B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6D2927-2E2F-4C9F-998A-0798FF42C422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09F43EF-AE9F-42CA-BAF0-B48DD0AB5040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A05C4B-11E1-4BEA-9FDF-B5360E3BE2FB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08E0C3-B682-4EAB-A8DB-D0D8130639E7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C63BC0-5C3B-48E4-A856-2F0890388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6D4441-1655-4D6A-93AD-0D3E1ABAA995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19253E-FE7A-4FF0-A99A-AB70BB2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913004-4BDB-4E91-B271-2A30019BE2B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00F10F-A6B7-40BC-A88E-01C98A975743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420393-53E4-4ED3-99E5-40F465DE3704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44E200-AFCE-4E4C-A496-F0A89031B987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0255FEA-C633-4282-8C73-E6D7223473B1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04E482-D73C-46B3-B4DE-27C4E4355B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211C03-C5C3-4F4D-8037-F83CC0379F9C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1FA85E-6852-42DE-BAC6-BCCB1DA90420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6394DC-D35A-473D-9744-ED781BB7A0A2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20E408-A49B-48F3-88D6-08CA74292C02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4755FF-8D34-4496-9924-C0B3F48DABB0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8CA999-C2A6-4DFB-A2EF-7D420138AB15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EAAB55-2DDB-412C-866E-7B1D4A60D7AF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7B45B7-2F0A-488B-ABCD-36AA6C31DBB8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E6E22B-1268-4524-94AF-0C0A578B1F79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DB0520-91B9-41D7-AF1A-341A01F64273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7EE6B6D-08CD-4F9A-95EA-2694BD5EAA0B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D947C68-C8F1-4707-8AAC-C89EE68F7BDF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E8C7F2-352C-4B4B-A764-0824F7C9DDB4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B90CCA-C043-44AA-A3C1-432DD435D0D8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D86FBF-277D-4A18-A408-598A47CF8C3E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B34C307-582C-4896-B946-DD7312C24C31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CADC13-873A-42F4-8976-F3568FA25165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00210E-A820-4DD2-BCAE-3C21269FF8C7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4F1F8CA-E315-4EEA-A5F3-8B867CAE4C2E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B43FCE1-3DD2-4E1C-AB81-C66A5B3FA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7806B7-128C-4B57-BC06-822A6B3A45EB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C8CEE6B-40A5-4196-B4D1-38806E66506B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B1FA81-1971-4675-A973-4E9FFFCEE7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41DCC4F-9754-48A0-9BDD-C107F3DF48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6533D5-5E18-4ABA-BAF5-0808DCFF7F88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6C50A9-6EA2-4564-A3F8-CD71639A3BD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3E1769-7361-4613-8D6F-DB00DD147A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6E3D2D3-8850-4AEA-8F1D-76C28FA287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AA534A-CCF5-4D03-A5F0-CBB97F20A99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F77EFC7-3C64-4E00-832E-E7D14B1920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67EA4A1-FB82-4032-9246-491BEADF3D1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3F08D36-CBAC-467E-91FC-D2AFA8AAF1C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E932958-B63E-485E-B1F0-0384B6B2342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AA6C8D1-8D04-4740-ACB6-F9C5A0859A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A7FF28-4B57-4144-8083-02C0F67672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DD4803E-B736-4232-8E44-5C6D5A664A9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9D6E39-D312-49AE-827C-2C17E6C4A8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A86FB2-0127-4B45-B644-59029E0DBCA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5E7219-1732-4E50-9082-4328AD65A2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8702ED-00BA-43B5-9352-CEAD107372F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541972-F741-4B8B-A62F-1BBCCB5ED06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B545AEE-2073-4221-BD3D-01B57541FB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0BC8B2F-AFDE-4CFD-AD10-2A94331933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CC2201-5EA3-4F63-8B31-FB4BCDA526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31C9B6-2C48-4E74-B670-ABB6AA80225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9668780-8BFC-413B-8655-2679FC7F03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8898A37-6F43-4A6F-A81E-95F46F8E782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F51B1215-1C34-4A3A-ACD0-F0D8A6D7E8E3}"/>
              </a:ext>
            </a:extLst>
          </p:cNvPr>
          <p:cNvSpPr txBox="1"/>
          <p:nvPr/>
        </p:nvSpPr>
        <p:spPr>
          <a:xfrm>
            <a:off x="520993" y="112778"/>
            <a:ext cx="11277600" cy="752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 ĐẦU RA BIỂN</a:t>
            </a:r>
            <a:endParaRPr lang="vi-VN" sz="2000" b="0" i="0" dirty="0">
              <a:solidFill>
                <a:sysClr val="windowText" lastClr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A!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thuở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ngây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Ôi!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xanh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 đâu.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mép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Ồ!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tẹo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đang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rón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rén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ngay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hang. 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trai đang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quen: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Không, bây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Quy Nhơn thăm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Gươm,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Tây, sông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thôi.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nhưng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 dẫn Thắng đi dọc bờ biển, chỉ cho bạn Mũi Én, Ghềnh Ráng,… Lúc tạm biệt, hai đứa hẹn chiều mai lại gặp nhau</a:t>
            </a:r>
            <a:r>
              <a:rPr lang="en-US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1" i="0" dirty="0">
              <a:solidFill>
                <a:sysClr val="windowText" lastClr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1600" b="0" i="1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Văn Chương)</a:t>
            </a:r>
          </a:p>
          <a:p>
            <a:pPr>
              <a:lnSpc>
                <a:spcPct val="150000"/>
              </a:lnSpc>
            </a:pPr>
            <a:b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vi-VN" sz="1600" b="0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1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2D41BE-E89B-4297-BB6A-7FBCA5F70AE8}"/>
              </a:ext>
            </a:extLst>
          </p:cNvPr>
          <p:cNvSpPr/>
          <p:nvPr/>
        </p:nvSpPr>
        <p:spPr>
          <a:xfrm>
            <a:off x="9334500" y="174170"/>
            <a:ext cx="2581729" cy="653143"/>
          </a:xfrm>
          <a:prstGeom prst="roundRect">
            <a:avLst>
              <a:gd name="adj" fmla="val 50000"/>
            </a:avLst>
          </a:prstGeom>
          <a:solidFill>
            <a:srgbClr val="5F6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NHÓM</a:t>
            </a:r>
            <a:endParaRPr lang="vi-VN" sz="280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F5374C5-D62C-4588-A6B7-90C7423316DE}"/>
              </a:ext>
            </a:extLst>
          </p:cNvPr>
          <p:cNvSpPr/>
          <p:nvPr/>
        </p:nvSpPr>
        <p:spPr>
          <a:xfrm>
            <a:off x="171450" y="585788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D48DFCA-BF74-47E0-A7A1-7F92590C50CE}"/>
              </a:ext>
            </a:extLst>
          </p:cNvPr>
          <p:cNvSpPr/>
          <p:nvPr/>
        </p:nvSpPr>
        <p:spPr>
          <a:xfrm>
            <a:off x="180975" y="1709738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43C3670-9BCC-4BA1-8023-660640C3D946}"/>
              </a:ext>
            </a:extLst>
          </p:cNvPr>
          <p:cNvSpPr/>
          <p:nvPr/>
        </p:nvSpPr>
        <p:spPr>
          <a:xfrm>
            <a:off x="176212" y="5719763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239123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27A003-E81E-49FE-A1D8-A482435DE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737" y="147638"/>
            <a:ext cx="2038350" cy="2038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71ED6-4818-4971-940C-5293AD3E8C5F}"/>
              </a:ext>
            </a:extLst>
          </p:cNvPr>
          <p:cNvSpPr txBox="1"/>
          <p:nvPr/>
        </p:nvSpPr>
        <p:spPr>
          <a:xfrm>
            <a:off x="428623" y="1792980"/>
            <a:ext cx="3985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Chim Bien Nang" panose="0209080305050A020404" pitchFamily="18" charset="0"/>
                <a:cs typeface="Calibri" panose="020F0502020204030204" pitchFamily="34" charset="0"/>
              </a:rPr>
              <a:t>Luyện đọc trước lớp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B806D-58D7-48CE-A61C-2047E9FF7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140" y="2047308"/>
            <a:ext cx="5216637" cy="2763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65C17-B7F9-4F26-B88E-F1D5BC0AA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9771" y="3429000"/>
            <a:ext cx="1761897" cy="21947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D1CF2C-4154-4FEA-8531-1489B0497A6C}"/>
              </a:ext>
            </a:extLst>
          </p:cNvPr>
          <p:cNvSpPr/>
          <p:nvPr/>
        </p:nvSpPr>
        <p:spPr>
          <a:xfrm>
            <a:off x="4530436" y="4968984"/>
            <a:ext cx="2970294" cy="599750"/>
          </a:xfrm>
          <a:prstGeom prst="roundRect">
            <a:avLst/>
          </a:prstGeom>
          <a:solidFill>
            <a:srgbClr val="E086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2E57204A-506F-41EE-96BE-89597012FBE5}"/>
              </a:ext>
            </a:extLst>
          </p:cNvPr>
          <p:cNvSpPr/>
          <p:nvPr/>
        </p:nvSpPr>
        <p:spPr>
          <a:xfrm>
            <a:off x="4641574" y="5020022"/>
            <a:ext cx="450574" cy="481906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8C814-1D0D-4137-A633-7C5388D6047E}"/>
              </a:ext>
            </a:extLst>
          </p:cNvPr>
          <p:cNvSpPr txBox="1"/>
          <p:nvPr/>
        </p:nvSpPr>
        <p:spPr>
          <a:xfrm>
            <a:off x="4684643" y="5030143"/>
            <a:ext cx="40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8CCAE-2D92-4D15-8D3D-4DDE7473788A}"/>
              </a:ext>
            </a:extLst>
          </p:cNvPr>
          <p:cNvSpPr txBox="1"/>
          <p:nvPr/>
        </p:nvSpPr>
        <p:spPr>
          <a:xfrm>
            <a:off x="5131904" y="5009684"/>
            <a:ext cx="258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F94E0-B59C-473A-B1E7-5269A8B24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7094" y="4968316"/>
            <a:ext cx="2113683" cy="6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30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Biển Lắm  Nhạc Vui Nhộn Cho Bé_1080p">
            <a:hlinkClick r:id="" action="ppaction://media"/>
            <a:extLst>
              <a:ext uri="{FF2B5EF4-FFF2-40B4-BE49-F238E27FC236}">
                <a16:creationId xmlns:a16="http://schemas.microsoft.com/office/drawing/2014/main" id="{83EE7986-1F03-40B6-8A79-5DECC58C81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50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78DF3C-83B4-4718-88B0-20A7D6663B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489956-BC94-44E1-B4A9-CF625C54681B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6D2927-2E2F-4C9F-998A-0798FF42C422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09F43EF-AE9F-42CA-BAF0-B48DD0AB5040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A05C4B-11E1-4BEA-9FDF-B5360E3BE2FB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08E0C3-B682-4EAB-A8DB-D0D8130639E7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C63BC0-5C3B-48E4-A856-2F0890388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6D4441-1655-4D6A-93AD-0D3E1ABAA995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19253E-FE7A-4FF0-A99A-AB70BB2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913004-4BDB-4E91-B271-2A30019BE2B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00F10F-A6B7-40BC-A88E-01C98A975743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420393-53E4-4ED3-99E5-40F465DE3704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44E200-AFCE-4E4C-A496-F0A89031B987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0255FEA-C633-4282-8C73-E6D7223473B1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04E482-D73C-46B3-B4DE-27C4E4355B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211C03-C5C3-4F4D-8037-F83CC0379F9C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1FA85E-6852-42DE-BAC6-BCCB1DA90420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6394DC-D35A-473D-9744-ED781BB7A0A2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20E408-A49B-48F3-88D6-08CA74292C02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4755FF-8D34-4496-9924-C0B3F48DABB0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8CA999-C2A6-4DFB-A2EF-7D420138AB15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EAAB55-2DDB-412C-866E-7B1D4A60D7AF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7B45B7-2F0A-488B-ABCD-36AA6C31DBB8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E6E22B-1268-4524-94AF-0C0A578B1F79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DB0520-91B9-41D7-AF1A-341A01F64273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7EE6B6D-08CD-4F9A-95EA-2694BD5EAA0B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D947C68-C8F1-4707-8AAC-C89EE68F7BDF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E8C7F2-352C-4B4B-A764-0824F7C9DDB4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B90CCA-C043-44AA-A3C1-432DD435D0D8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D86FBF-277D-4A18-A408-598A47CF8C3E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B34C307-582C-4896-B946-DD7312C24C31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CADC13-873A-42F4-8976-F3568FA25165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00210E-A820-4DD2-BCAE-3C21269FF8C7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4F1F8CA-E315-4EEA-A5F3-8B867CAE4C2E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B43FCE1-3DD2-4E1C-AB81-C66A5B3FA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7806B7-128C-4B57-BC06-822A6B3A45EB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C8CEE6B-40A5-4196-B4D1-38806E66506B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B1FA81-1971-4675-A973-4E9FFFCEE7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41DCC4F-9754-48A0-9BDD-C107F3DF48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6533D5-5E18-4ABA-BAF5-0808DCFF7F88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6C50A9-6EA2-4564-A3F8-CD71639A3BD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3E1769-7361-4613-8D6F-DB00DD147A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6E3D2D3-8850-4AEA-8F1D-76C28FA287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AA534A-CCF5-4D03-A5F0-CBB97F20A99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F77EFC7-3C64-4E00-832E-E7D14B1920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67EA4A1-FB82-4032-9246-491BEADF3D1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3F08D36-CBAC-467E-91FC-D2AFA8AAF1C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E932958-B63E-485E-B1F0-0384B6B2342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AA6C8D1-8D04-4740-ACB6-F9C5A0859A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A7FF28-4B57-4144-8083-02C0F67672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DD4803E-B736-4232-8E44-5C6D5A664A9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9D6E39-D312-49AE-827C-2C17E6C4A8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A86FB2-0127-4B45-B644-59029E0DBCA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5E7219-1732-4E50-9082-4328AD65A2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8702ED-00BA-43B5-9352-CEAD107372F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541972-F741-4B8B-A62F-1BBCCB5ED06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B545AEE-2073-4221-BD3D-01B57541FB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0BC8B2F-AFDE-4CFD-AD10-2A94331933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CC2201-5EA3-4F63-8B31-FB4BCDA526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31C9B6-2C48-4E74-B670-ABB6AA80225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9668780-8BFC-413B-8655-2679FC7F03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8898A37-6F43-4A6F-A81E-95F46F8E782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F51B1215-1C34-4A3A-ACD0-F0D8A6D7E8E3}"/>
              </a:ext>
            </a:extLst>
          </p:cNvPr>
          <p:cNvSpPr txBox="1"/>
          <p:nvPr/>
        </p:nvSpPr>
        <p:spPr>
          <a:xfrm>
            <a:off x="520993" y="112778"/>
            <a:ext cx="11277600" cy="789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 ĐẦU RA BIỂN</a:t>
            </a:r>
            <a:endParaRPr lang="vi-VN" sz="2000" b="0" i="0" dirty="0">
              <a:solidFill>
                <a:sysClr val="windowText" lastClr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A!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thuở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ngây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Ôi!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xanh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 đâu.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mép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Ồ!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tẹo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đang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rón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rén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ngay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hang. 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trai đang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quen: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Không, bây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Quy Nhơn thăm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Gươm,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Tây, sông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thôi.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nhưng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Én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Ghềnh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hai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nhau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1600" b="0" i="1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Văn Chương)</a:t>
            </a:r>
          </a:p>
          <a:p>
            <a:pPr>
              <a:lnSpc>
                <a:spcPct val="150000"/>
              </a:lnSpc>
            </a:pPr>
            <a:b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vi-VN" sz="1600" b="0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1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2D41BE-E89B-4297-BB6A-7FBCA5F70AE8}"/>
              </a:ext>
            </a:extLst>
          </p:cNvPr>
          <p:cNvSpPr/>
          <p:nvPr/>
        </p:nvSpPr>
        <p:spPr>
          <a:xfrm>
            <a:off x="9334500" y="174170"/>
            <a:ext cx="2581729" cy="653143"/>
          </a:xfrm>
          <a:prstGeom prst="roundRect">
            <a:avLst>
              <a:gd name="adj" fmla="val 50000"/>
            </a:avLst>
          </a:prstGeom>
          <a:solidFill>
            <a:srgbClr val="5F6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CẢ BÀI</a:t>
            </a:r>
            <a:endParaRPr lang="vi-VN" sz="280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1575EF1-EA6E-419B-BEB6-D0C19E3D4CDB}"/>
              </a:ext>
            </a:extLst>
          </p:cNvPr>
          <p:cNvSpPr/>
          <p:nvPr/>
        </p:nvSpPr>
        <p:spPr>
          <a:xfrm>
            <a:off x="171450" y="585788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655377B-C22E-4DAF-BA0B-C2321C459EAD}"/>
              </a:ext>
            </a:extLst>
          </p:cNvPr>
          <p:cNvSpPr/>
          <p:nvPr/>
        </p:nvSpPr>
        <p:spPr>
          <a:xfrm>
            <a:off x="180975" y="1709738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D0EB429-DCB8-4F0B-8478-B129CFCA526F}"/>
              </a:ext>
            </a:extLst>
          </p:cNvPr>
          <p:cNvSpPr/>
          <p:nvPr/>
        </p:nvSpPr>
        <p:spPr>
          <a:xfrm>
            <a:off x="176212" y="5719763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1278965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5D30A5-E24A-4418-B823-AFA2DD7B09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CDC673-D8E8-471D-B839-6CA5CE0F1AC2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298C97-C1B6-4BE8-89F3-87E565B15615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365D0E-63DD-4F10-9E34-259F54992941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7792F3-7196-4D5D-9101-5E2ADBF959AE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89292C-434A-4FC6-B74A-AA9AF25A95C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4D9C0F-E5CE-4AC3-997C-F90BA0C611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8E1DA2-0DE8-4381-9929-630A2C46B5A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CF1702-6786-4A51-B07B-8196BD6C5CF0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3AD255-1630-42A0-884C-EB341FECA35A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3FF685-8CEF-4F28-8BEF-EB3FD2FD5861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3AF498-5871-4D97-9A3B-FE4F5565C350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0B6DC-512E-4428-A626-6EA49AD569B8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DCCEC-89E2-4DD6-95BC-90C8EF87B8F6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94C3E1-EA39-4EF6-940A-3751BF1D8ECD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463FB8-3EF8-4B81-AFBC-26364D930AFB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EA384C-20F2-44DF-AD3B-DA1FF159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509A23-6663-43A7-AEB2-DEE467C48E01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6D40DC-FBAD-4285-95B7-13E3BA7BB6AA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E5CBC7-1F06-4D8A-849D-26DD9303F3D4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27E9E1-4722-415F-B486-54151ABCF247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269951-7629-4014-9999-1A8A186B5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C633AA-8D03-4B86-BEDD-BBB9B91EEC4C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2B9B39-A3B9-4D96-B6DC-682AEC51D1E0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05F095-5194-4391-95DD-12AA8A9743D6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8BFE4-626F-4516-A52F-C95360B1E3D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2BA462-752D-4DE6-B51F-D3304C9864B8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2757CD-F84E-469B-9B57-F45FC00A7BB5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AF77D44-691A-4DEF-A0A3-EFDCD3647B2A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00BF7C-732B-4BC3-97F6-6B3C280B319C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963C6C-C18B-406D-B893-A57C11F446F5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FDE59A-1B16-407B-A15F-B555A1AACDF7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3EB1D6-2DFE-452A-8639-BE3EACC1C998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C8E17F8-8322-4AE7-B753-4CA1014B5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DEB9E7-622C-4700-88C7-9B9DA01BB8B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A4E56F-C26C-4E4E-91C0-7ABFCAD6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82037C-CC14-49BC-9585-CA63EECB63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41DD41-7079-4BB8-BE1A-BEEDEBA2DE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B4AE76-B83F-4548-889A-F463504FE492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94EE5D-68CE-4086-AB56-FDF511D2298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91B53A-ED64-4EB8-B9D2-AE532A837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E593ED-A07B-44AB-9B62-4FCBE4F609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B1D60A-AFDD-46FA-A48F-94324BAACC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E4B60A-7AFE-4E16-8FE0-3FFB261AFF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162AF3-2C50-4A7D-81C4-0C6E9D7587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90C766-2DF7-423D-A3FC-F2D865D4B4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4076546-2D29-4F7F-AE71-1B08072179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3AE883-3989-4ED8-BA2C-3E58DD9FE6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E76BF3-F1E8-4667-A6D6-4976C19795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DFD6D1-5123-445A-8CC6-D6A5858A4B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FF69EA-0AAF-4B27-A46F-49ECD9D430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D3D5DE-25C9-4AE6-804E-D6A2D20866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761F28-30B5-4713-AC64-0D1F638807E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364DFC-C684-4FAC-8DF1-03943A77D1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F5F1FD-6BA6-481B-8351-24C2D11FB8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643458A-D4CD-4A63-8829-FA0AEA621E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4E9568-6580-4A59-8BBE-1D0AE6E07C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A3CDB7-1401-4B7A-81F4-CC8B644E0E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4F6D120-8323-44E9-B58F-09EB54B08F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606EE6-9AD4-4F25-9C28-922E10437A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FDCD7D8-F7C7-4B37-A1D6-EF42803D43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8D7BE47-0E57-40E5-BBE5-6CA3BE17FA0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C2CE81DA-EDE3-4103-9612-FE9749653BA9}"/>
              </a:ext>
            </a:extLst>
          </p:cNvPr>
          <p:cNvSpPr txBox="1"/>
          <p:nvPr/>
        </p:nvSpPr>
        <p:spPr>
          <a:xfrm>
            <a:off x="4283863" y="312210"/>
            <a:ext cx="770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5F6C37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  <a:cs typeface="Aharoni" panose="02010803020104030203" pitchFamily="2" charset="-79"/>
              </a:rPr>
              <a:t>TRẢ LỜI CÂU HỎI</a:t>
            </a:r>
            <a:endParaRPr lang="en-ID" sz="6000" dirty="0">
              <a:solidFill>
                <a:srgbClr val="5F6C37"/>
              </a:solidFill>
              <a:latin typeface="#9Slide03 Roboto Black" panose="02000000000000000000" pitchFamily="2" charset="0"/>
              <a:ea typeface="#9Slide03 Roboto Black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D7A3053-9293-4739-BFF8-97A2B797685A}"/>
              </a:ext>
            </a:extLst>
          </p:cNvPr>
          <p:cNvSpPr/>
          <p:nvPr/>
        </p:nvSpPr>
        <p:spPr>
          <a:xfrm>
            <a:off x="9007708" y="6180153"/>
            <a:ext cx="515664" cy="515664"/>
          </a:xfrm>
          <a:prstGeom prst="ellipse">
            <a:avLst/>
          </a:prstGeom>
          <a:solidFill>
            <a:srgbClr val="8DE8D3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70BC2C8-B376-41D6-B7BE-544454E1DCD1}"/>
              </a:ext>
            </a:extLst>
          </p:cNvPr>
          <p:cNvSpPr/>
          <p:nvPr/>
        </p:nvSpPr>
        <p:spPr>
          <a:xfrm>
            <a:off x="10049658" y="6180153"/>
            <a:ext cx="515664" cy="515664"/>
          </a:xfrm>
          <a:prstGeom prst="ellipse">
            <a:avLst/>
          </a:prstGeom>
          <a:solidFill>
            <a:srgbClr val="D3B9F2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AC85CA6-43CC-4A73-A76B-27961B992F26}"/>
              </a:ext>
            </a:extLst>
          </p:cNvPr>
          <p:cNvSpPr/>
          <p:nvPr/>
        </p:nvSpPr>
        <p:spPr>
          <a:xfrm>
            <a:off x="11091608" y="6180153"/>
            <a:ext cx="515664" cy="515664"/>
          </a:xfrm>
          <a:prstGeom prst="ellipse">
            <a:avLst/>
          </a:prstGeom>
          <a:solidFill>
            <a:srgbClr val="FDBED1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51A45F8-159C-46C0-995F-DE577A0E32E5}"/>
              </a:ext>
            </a:extLst>
          </p:cNvPr>
          <p:cNvGrpSpPr/>
          <p:nvPr/>
        </p:nvGrpSpPr>
        <p:grpSpPr>
          <a:xfrm rot="16200000">
            <a:off x="9434174" y="3796218"/>
            <a:ext cx="411577" cy="3766771"/>
            <a:chOff x="181230" y="1586107"/>
            <a:chExt cx="411577" cy="3766771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56DAFA98-96C9-458D-95F2-87B53C6B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E6D94E63-945D-438D-9EED-0DBC4CD14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24655C25-5E1C-4F76-9069-08CA607C7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B43FB071-3F0F-485A-8A34-A401A7AB1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512871DC-6209-443A-806C-C19453EA1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130" name="Graphic 129">
              <a:extLst>
                <a:ext uri="{FF2B5EF4-FFF2-40B4-BE49-F238E27FC236}">
                  <a16:creationId xmlns:a16="http://schemas.microsoft.com/office/drawing/2014/main" id="{1FAC7C8A-353A-481F-9BDC-F95923B25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CAE9CFA-6E76-4190-AE45-FE6BF6A60E6E}"/>
              </a:ext>
            </a:extLst>
          </p:cNvPr>
          <p:cNvGrpSpPr/>
          <p:nvPr/>
        </p:nvGrpSpPr>
        <p:grpSpPr>
          <a:xfrm>
            <a:off x="1097424" y="1966885"/>
            <a:ext cx="10652249" cy="2596678"/>
            <a:chOff x="1097424" y="1966885"/>
            <a:chExt cx="10652249" cy="2596678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0522D8F2-4E17-4ED5-9819-C820FA222791}"/>
                </a:ext>
              </a:extLst>
            </p:cNvPr>
            <p:cNvSpPr/>
            <p:nvPr/>
          </p:nvSpPr>
          <p:spPr>
            <a:xfrm>
              <a:off x="1108711" y="2235232"/>
              <a:ext cx="10629674" cy="2328331"/>
            </a:xfrm>
            <a:prstGeom prst="roundRect">
              <a:avLst>
                <a:gd name="adj" fmla="val 508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B7084CF9-F2EA-464F-8F25-6ED1A7658EB7}"/>
                </a:ext>
              </a:extLst>
            </p:cNvPr>
            <p:cNvSpPr/>
            <p:nvPr/>
          </p:nvSpPr>
          <p:spPr>
            <a:xfrm>
              <a:off x="1097424" y="1966885"/>
              <a:ext cx="10652249" cy="471765"/>
            </a:xfrm>
            <a:prstGeom prst="roundRect">
              <a:avLst/>
            </a:prstGeom>
            <a:solidFill>
              <a:srgbClr val="F8D16A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1AD1DA1-9855-4466-AA88-40AA42EB3EA2}"/>
                </a:ext>
              </a:extLst>
            </p:cNvPr>
            <p:cNvSpPr/>
            <p:nvPr/>
          </p:nvSpPr>
          <p:spPr>
            <a:xfrm>
              <a:off x="1210452" y="2078824"/>
              <a:ext cx="247886" cy="247886"/>
            </a:xfrm>
            <a:prstGeom prst="ellipse">
              <a:avLst/>
            </a:prstGeom>
            <a:solidFill>
              <a:srgbClr val="CF4538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E0E8263-1F33-40E9-8C29-DCFA176F41CF}"/>
                </a:ext>
              </a:extLst>
            </p:cNvPr>
            <p:cNvSpPr/>
            <p:nvPr/>
          </p:nvSpPr>
          <p:spPr>
            <a:xfrm>
              <a:off x="1572430" y="2078824"/>
              <a:ext cx="247886" cy="247886"/>
            </a:xfrm>
            <a:prstGeom prst="ellipse">
              <a:avLst/>
            </a:prstGeom>
            <a:solidFill>
              <a:srgbClr val="FFD237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653DC81-34E1-4D94-BD6C-29A8A1906A20}"/>
                </a:ext>
              </a:extLst>
            </p:cNvPr>
            <p:cNvSpPr/>
            <p:nvPr/>
          </p:nvSpPr>
          <p:spPr>
            <a:xfrm>
              <a:off x="1934409" y="2078824"/>
              <a:ext cx="247886" cy="247886"/>
            </a:xfrm>
            <a:prstGeom prst="ellipse">
              <a:avLst/>
            </a:prstGeom>
            <a:solidFill>
              <a:srgbClr val="106B80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pic>
        <p:nvPicPr>
          <p:cNvPr id="108" name="Graphic 107">
            <a:extLst>
              <a:ext uri="{FF2B5EF4-FFF2-40B4-BE49-F238E27FC236}">
                <a16:creationId xmlns:a16="http://schemas.microsoft.com/office/drawing/2014/main" id="{47F2F522-0CE0-4669-AF59-C15368236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2396" r="88399" b="42284"/>
          <a:stretch/>
        </p:blipFill>
        <p:spPr>
          <a:xfrm>
            <a:off x="10985933" y="3884812"/>
            <a:ext cx="549681" cy="594991"/>
          </a:xfrm>
          <a:prstGeom prst="rect">
            <a:avLst/>
          </a:prstGeom>
        </p:spPr>
      </p:pic>
      <p:sp>
        <p:nvSpPr>
          <p:cNvPr id="180" name="Oval 179">
            <a:extLst>
              <a:ext uri="{FF2B5EF4-FFF2-40B4-BE49-F238E27FC236}">
                <a16:creationId xmlns:a16="http://schemas.microsoft.com/office/drawing/2014/main" id="{4A934B5E-9B59-487F-879F-020946C89691}"/>
              </a:ext>
            </a:extLst>
          </p:cNvPr>
          <p:cNvSpPr/>
          <p:nvPr/>
        </p:nvSpPr>
        <p:spPr>
          <a:xfrm flipH="1" flipV="1">
            <a:off x="2336559" y="208406"/>
            <a:ext cx="515664" cy="515664"/>
          </a:xfrm>
          <a:prstGeom prst="ellipse">
            <a:avLst/>
          </a:prstGeom>
          <a:solidFill>
            <a:srgbClr val="8DE8D3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B66034DC-020D-41EC-9362-B846550F6142}"/>
              </a:ext>
            </a:extLst>
          </p:cNvPr>
          <p:cNvSpPr/>
          <p:nvPr/>
        </p:nvSpPr>
        <p:spPr>
          <a:xfrm flipH="1" flipV="1">
            <a:off x="1294609" y="208406"/>
            <a:ext cx="515664" cy="515664"/>
          </a:xfrm>
          <a:prstGeom prst="ellipse">
            <a:avLst/>
          </a:prstGeom>
          <a:solidFill>
            <a:srgbClr val="D3B9F2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3980B35E-B927-4E9A-A141-F52134D50722}"/>
              </a:ext>
            </a:extLst>
          </p:cNvPr>
          <p:cNvSpPr/>
          <p:nvPr/>
        </p:nvSpPr>
        <p:spPr>
          <a:xfrm flipH="1" flipV="1">
            <a:off x="252659" y="208406"/>
            <a:ext cx="515664" cy="515664"/>
          </a:xfrm>
          <a:prstGeom prst="ellipse">
            <a:avLst/>
          </a:prstGeom>
          <a:solidFill>
            <a:srgbClr val="FDBED1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1D923AF-9BE9-4830-BF79-6468C3356C66}"/>
              </a:ext>
            </a:extLst>
          </p:cNvPr>
          <p:cNvGrpSpPr/>
          <p:nvPr/>
        </p:nvGrpSpPr>
        <p:grpSpPr>
          <a:xfrm rot="16200000" flipH="1" flipV="1">
            <a:off x="2014180" y="-658766"/>
            <a:ext cx="411577" cy="3766771"/>
            <a:chOff x="181230" y="1586107"/>
            <a:chExt cx="411577" cy="3766771"/>
          </a:xfrm>
        </p:grpSpPr>
        <p:pic>
          <p:nvPicPr>
            <p:cNvPr id="184" name="Graphic 183">
              <a:extLst>
                <a:ext uri="{FF2B5EF4-FFF2-40B4-BE49-F238E27FC236}">
                  <a16:creationId xmlns:a16="http://schemas.microsoft.com/office/drawing/2014/main" id="{09CEC65E-5A2B-44EC-873C-8FE44E0F6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85" name="Graphic 184">
              <a:extLst>
                <a:ext uri="{FF2B5EF4-FFF2-40B4-BE49-F238E27FC236}">
                  <a16:creationId xmlns:a16="http://schemas.microsoft.com/office/drawing/2014/main" id="{79B6D40B-3CD3-4F92-9B62-9A776520B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186" name="Graphic 185">
              <a:extLst>
                <a:ext uri="{FF2B5EF4-FFF2-40B4-BE49-F238E27FC236}">
                  <a16:creationId xmlns:a16="http://schemas.microsoft.com/office/drawing/2014/main" id="{D2EA311B-5F5C-4106-A209-A41CAB7EF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187" name="Graphic 186">
              <a:extLst>
                <a:ext uri="{FF2B5EF4-FFF2-40B4-BE49-F238E27FC236}">
                  <a16:creationId xmlns:a16="http://schemas.microsoft.com/office/drawing/2014/main" id="{0CA8241E-37DE-4D08-A739-33CFF8CFC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188" name="Graphic 187">
              <a:extLst>
                <a:ext uri="{FF2B5EF4-FFF2-40B4-BE49-F238E27FC236}">
                  <a16:creationId xmlns:a16="http://schemas.microsoft.com/office/drawing/2014/main" id="{6904F56E-B015-4654-81C5-373397320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189" name="Graphic 188">
              <a:extLst>
                <a:ext uri="{FF2B5EF4-FFF2-40B4-BE49-F238E27FC236}">
                  <a16:creationId xmlns:a16="http://schemas.microsoft.com/office/drawing/2014/main" id="{2AA5F754-EEC5-4DB4-A32C-CA94CA94D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18B9AF8D-CDF3-463E-A4CC-57569B18CCA1}"/>
              </a:ext>
            </a:extLst>
          </p:cNvPr>
          <p:cNvSpPr txBox="1"/>
          <p:nvPr/>
        </p:nvSpPr>
        <p:spPr>
          <a:xfrm>
            <a:off x="1531803" y="2891305"/>
            <a:ext cx="9589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2D1817"/>
                </a:solidFill>
                <a:latin typeface="#9Slide04 SFU Trajan" panose="00000400000000000000" pitchFamily="2" charset="0"/>
                <a:cs typeface="Aharoni" panose="02010803020104030203" pitchFamily="2" charset="-79"/>
              </a:rPr>
              <a:t>LÀM VIỆC NHÓM</a:t>
            </a:r>
            <a:endParaRPr lang="en-ID" sz="4800" dirty="0">
              <a:solidFill>
                <a:srgbClr val="2D1817"/>
              </a:solidFill>
              <a:latin typeface="#9Slide04 SFU Trajan" panose="00000400000000000000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552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180" grpId="0" animBg="1"/>
      <p:bldP spid="181" grpId="0" animBg="1"/>
      <p:bldP spid="182" grpId="0" animBg="1"/>
      <p:bldP spid="1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2EA3BAE-3FCE-4A3E-8890-A2221E9FAAD0}"/>
              </a:ext>
            </a:extLst>
          </p:cNvPr>
          <p:cNvGrpSpPr/>
          <p:nvPr/>
        </p:nvGrpSpPr>
        <p:grpSpPr>
          <a:xfrm>
            <a:off x="79877" y="66315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7EBAC27-87D0-406E-B42F-EB78B40A0477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61D2038-5683-4340-88C3-C986619EFFEB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3996895-B751-4E44-9354-0641E05DBEC0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BD0F9DB-DAEC-43FB-960B-0D12180B06F5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25BC26-0C84-4FD3-80EB-F132ABF157B0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25FB207-BB69-4EE9-AB75-265FB8E8E43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C49FAC-F056-43AA-A83D-E7DD523C8635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8D22A0-B1AA-4849-80A1-5DC099F8408B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CA7F7E-0990-4737-82EC-46AC4FE40388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E82E38-0778-49FB-93BE-3F97D3E8C177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56FD4E0-0849-4DCC-835A-9DC1FEBE9FE9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CEDFA6C-EE1A-44A2-8524-B31B947F9BE8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EE4E3B-AAA4-4217-8ACD-E999F687729A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EAE93E-16AA-4F99-ABA9-80049ACA34E1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765EDBF-F097-4DE7-A433-1934F3E284F4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AC4053-D55C-4A8E-AE16-8C1627647837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A59FF21-70F2-494F-9F29-BAD7A78D8236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2C3362-D0FE-4D79-B845-A7B1686EBB6E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F6D49A0-703C-4529-848F-D6442CE365DD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F48A7FA-C92A-4DA1-BE6A-F9A2E97053CD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264B69-EBA0-4A92-8B84-C6B1B85DDA37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B06A1F4-4374-4395-BE7D-AF76ACD2F790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83F19B-7855-4CB8-88AE-57F5DF6BCB12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D494B24-35BC-4A55-B7C1-9D9F73D76EDF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4412519-FB78-4CF9-8DE9-654BEEC3D688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20616CD-9DFC-4183-BDDB-6553B2BA31C9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16B46D-B20B-4A0D-9E20-C5000CFF014E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55973ED-2318-4B72-A981-A4405E5367E9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3C26097-4652-4775-BC6D-7BED5167C7A6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D2D4F4F-CA62-4792-B604-ABD8A4EF22D1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62440CE-3DD7-40F4-921C-CECA28C45A76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15D7402-4A9A-40CF-8CE6-F3C09795DBC9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5E7A85F-CB4E-477E-A2AF-A91F14D36034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908F428-B7B1-4A5F-9758-7177809DD8AC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3112BAE-062E-4C6D-B7AD-D4EE38965B1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395B64F-1AF4-4D00-86C7-09F2158697F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00A0A67-6927-4844-8C83-1B25A1087053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75168C0-9B09-4168-A4BF-4B981482E7A7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F35269-A098-4D0C-B9FA-077C15F41761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63052DC-811A-4EB1-9C88-58CDBFE4175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4B0D54E-5EB6-464E-9220-0199229CA65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EC759C0-E136-4287-A619-5540F28FBE2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0F6A377-FA4E-4E1B-81FC-6BF5C645553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24573FD-50E2-4604-8DC9-2884B223E24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2338B3B-F74E-46DC-B48E-615171A25E3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DB8A0FB-22ED-4FE3-93C7-F040D7D129B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EA0BE62-B6AA-4989-95E1-63C277A3091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623D95-C5AD-439C-B388-577306B698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0D4E5A2-2741-420A-84E7-9792248D4A9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AA3D194-229E-443C-A0C0-7975CD2B9E8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0E61C25-1C20-4595-83E5-ADD529038C1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A1B0299-F14F-4EFC-B90B-B6FAB1AF0D5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2317324-6CF8-4C90-BAF4-635CB509758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802108C-968C-475D-9D40-13F3149310E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E749F42-AA48-4691-A8D0-209510E354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4179841-03C1-43D8-A78E-5B19CAEC6E3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BF7773F-CB05-4347-B7F8-5C315206C3D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1FFC713-956B-423D-AA0E-8F0404B6ED5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7EB32C6-2174-4075-9562-14AF8B69371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8392A23-2F78-4490-8EC0-410365E7C8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5B7956F-6F0A-43A0-B878-C8570C042FF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77230769-C1A1-4467-AF11-FF5AD5B9819E}"/>
              </a:ext>
            </a:extLst>
          </p:cNvPr>
          <p:cNvSpPr/>
          <p:nvPr/>
        </p:nvSpPr>
        <p:spPr>
          <a:xfrm>
            <a:off x="9007708" y="6180153"/>
            <a:ext cx="515664" cy="515664"/>
          </a:xfrm>
          <a:prstGeom prst="ellipse">
            <a:avLst/>
          </a:prstGeom>
          <a:solidFill>
            <a:srgbClr val="8DE8D3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ACFF7B0-522C-4399-ABB6-5D82B1ED3A4B}"/>
              </a:ext>
            </a:extLst>
          </p:cNvPr>
          <p:cNvSpPr/>
          <p:nvPr/>
        </p:nvSpPr>
        <p:spPr>
          <a:xfrm>
            <a:off x="10049658" y="6180153"/>
            <a:ext cx="515664" cy="515664"/>
          </a:xfrm>
          <a:prstGeom prst="ellipse">
            <a:avLst/>
          </a:prstGeom>
          <a:solidFill>
            <a:srgbClr val="D3B9F2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841765C-E91F-4026-A22C-92CFCC4F14C8}"/>
              </a:ext>
            </a:extLst>
          </p:cNvPr>
          <p:cNvSpPr/>
          <p:nvPr/>
        </p:nvSpPr>
        <p:spPr>
          <a:xfrm>
            <a:off x="11091608" y="6180153"/>
            <a:ext cx="515664" cy="515664"/>
          </a:xfrm>
          <a:prstGeom prst="ellipse">
            <a:avLst/>
          </a:prstGeom>
          <a:solidFill>
            <a:srgbClr val="FDBED1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9513FD00-3F5D-4D71-A788-16EBA282BBFC}"/>
              </a:ext>
            </a:extLst>
          </p:cNvPr>
          <p:cNvSpPr/>
          <p:nvPr/>
        </p:nvSpPr>
        <p:spPr>
          <a:xfrm flipH="1" flipV="1">
            <a:off x="2336559" y="208406"/>
            <a:ext cx="515664" cy="515664"/>
          </a:xfrm>
          <a:prstGeom prst="ellipse">
            <a:avLst/>
          </a:prstGeom>
          <a:solidFill>
            <a:srgbClr val="8DE8D3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56C7977-EE5D-4B66-83FE-D532836897C6}"/>
              </a:ext>
            </a:extLst>
          </p:cNvPr>
          <p:cNvSpPr/>
          <p:nvPr/>
        </p:nvSpPr>
        <p:spPr>
          <a:xfrm flipH="1" flipV="1">
            <a:off x="1294609" y="208406"/>
            <a:ext cx="515664" cy="515664"/>
          </a:xfrm>
          <a:prstGeom prst="ellipse">
            <a:avLst/>
          </a:prstGeom>
          <a:solidFill>
            <a:srgbClr val="D3B9F2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B468C66-9139-4440-9CFC-A034B52D44D5}"/>
              </a:ext>
            </a:extLst>
          </p:cNvPr>
          <p:cNvSpPr/>
          <p:nvPr/>
        </p:nvSpPr>
        <p:spPr>
          <a:xfrm flipH="1" flipV="1">
            <a:off x="252659" y="208406"/>
            <a:ext cx="515664" cy="515664"/>
          </a:xfrm>
          <a:prstGeom prst="ellipse">
            <a:avLst/>
          </a:prstGeom>
          <a:solidFill>
            <a:srgbClr val="FDBED1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34123C4-C775-4863-8C8A-197735A2A1B7}"/>
              </a:ext>
            </a:extLst>
          </p:cNvPr>
          <p:cNvSpPr txBox="1"/>
          <p:nvPr/>
        </p:nvSpPr>
        <p:spPr>
          <a:xfrm>
            <a:off x="438150" y="1130148"/>
            <a:ext cx="11673973" cy="4730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4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6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gỡ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6" name="5 MINUTE TIMER - COUNTDOWN TIMER (MINIMAL) (1)">
            <a:hlinkClick r:id="" action="ppaction://media"/>
            <a:extLst>
              <a:ext uri="{FF2B5EF4-FFF2-40B4-BE49-F238E27FC236}">
                <a16:creationId xmlns:a16="http://schemas.microsoft.com/office/drawing/2014/main" id="{93E6AEE9-C33D-4A75-9FE9-D867354151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8252" y="385763"/>
            <a:ext cx="1777998" cy="100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02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004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98" grpId="0" animBg="1"/>
      <p:bldP spid="99" grpId="0" animBg="1"/>
      <p:bldP spid="10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5D30A5-E24A-4418-B823-AFA2DD7B09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CDC673-D8E8-471D-B839-6CA5CE0F1AC2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298C97-C1B6-4BE8-89F3-87E565B15615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365D0E-63DD-4F10-9E34-259F54992941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7792F3-7196-4D5D-9101-5E2ADBF959AE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89292C-434A-4FC6-B74A-AA9AF25A95C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4D9C0F-E5CE-4AC3-997C-F90BA0C611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8E1DA2-0DE8-4381-9929-630A2C46B5A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CF1702-6786-4A51-B07B-8196BD6C5CF0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3AD255-1630-42A0-884C-EB341FECA35A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3FF685-8CEF-4F28-8BEF-EB3FD2FD5861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3AF498-5871-4D97-9A3B-FE4F5565C350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0B6DC-512E-4428-A626-6EA49AD569B8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DCCEC-89E2-4DD6-95BC-90C8EF87B8F6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94C3E1-EA39-4EF6-940A-3751BF1D8ECD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463FB8-3EF8-4B81-AFBC-26364D930AFB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EA384C-20F2-44DF-AD3B-DA1FF159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509A23-6663-43A7-AEB2-DEE467C48E01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6D40DC-FBAD-4285-95B7-13E3BA7BB6AA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E5CBC7-1F06-4D8A-849D-26DD9303F3D4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27E9E1-4722-415F-B486-54151ABCF247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269951-7629-4014-9999-1A8A186B5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C633AA-8D03-4B86-BEDD-BBB9B91EEC4C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2B9B39-A3B9-4D96-B6DC-682AEC51D1E0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05F095-5194-4391-95DD-12AA8A9743D6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8BFE4-626F-4516-A52F-C95360B1E3D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2BA462-752D-4DE6-B51F-D3304C9864B8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2757CD-F84E-469B-9B57-F45FC00A7BB5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AF77D44-691A-4DEF-A0A3-EFDCD3647B2A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00BF7C-732B-4BC3-97F6-6B3C280B319C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963C6C-C18B-406D-B893-A57C11F446F5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FDE59A-1B16-407B-A15F-B555A1AACDF7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3EB1D6-2DFE-452A-8639-BE3EACC1C998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C8E17F8-8322-4AE7-B753-4CA1014B5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DEB9E7-622C-4700-88C7-9B9DA01BB8B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A4E56F-C26C-4E4E-91C0-7ABFCAD6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82037C-CC14-49BC-9585-CA63EECB63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41DD41-7079-4BB8-BE1A-BEEDEBA2DE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B4AE76-B83F-4548-889A-F463504FE492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94EE5D-68CE-4086-AB56-FDF511D2298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91B53A-ED64-4EB8-B9D2-AE532A837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E593ED-A07B-44AB-9B62-4FCBE4F609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B1D60A-AFDD-46FA-A48F-94324BAACC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E4B60A-7AFE-4E16-8FE0-3FFB261AFF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162AF3-2C50-4A7D-81C4-0C6E9D7587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90C766-2DF7-423D-A3FC-F2D865D4B4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4076546-2D29-4F7F-AE71-1B08072179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3AE883-3989-4ED8-BA2C-3E58DD9FE6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E76BF3-F1E8-4667-A6D6-4976C19795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DFD6D1-5123-445A-8CC6-D6A5858A4B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FF69EA-0AAF-4B27-A46F-49ECD9D430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D3D5DE-25C9-4AE6-804E-D6A2D20866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761F28-30B5-4713-AC64-0D1F638807E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364DFC-C684-4FAC-8DF1-03943A77D1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F5F1FD-6BA6-481B-8351-24C2D11FB8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643458A-D4CD-4A63-8829-FA0AEA621E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4E9568-6580-4A59-8BBE-1D0AE6E07C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A3CDB7-1401-4B7A-81F4-CC8B644E0E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4F6D120-8323-44E9-B58F-09EB54B08F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606EE6-9AD4-4F25-9C28-922E10437A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FDCD7D8-F7C7-4B37-A1D6-EF42803D43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8D7BE47-0E57-40E5-BBE5-6CA3BE17FA0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9DFE9F8A-69D2-43AA-AFAC-FB42F375D438}"/>
              </a:ext>
            </a:extLst>
          </p:cNvPr>
          <p:cNvSpPr/>
          <p:nvPr/>
        </p:nvSpPr>
        <p:spPr>
          <a:xfrm>
            <a:off x="1454003" y="191760"/>
            <a:ext cx="10153266" cy="946296"/>
          </a:xfrm>
          <a:prstGeom prst="roundRect">
            <a:avLst>
              <a:gd name="adj" fmla="val 8884"/>
            </a:avLst>
          </a:prstGeom>
          <a:solidFill>
            <a:srgbClr val="5F6C37"/>
          </a:solidFill>
          <a:ln w="38100">
            <a:solidFill>
              <a:srgbClr val="2D18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001F734-6C41-47A2-90D8-878B36225F3F}"/>
              </a:ext>
            </a:extLst>
          </p:cNvPr>
          <p:cNvSpPr txBox="1"/>
          <p:nvPr/>
        </p:nvSpPr>
        <p:spPr>
          <a:xfrm>
            <a:off x="1606126" y="304868"/>
            <a:ext cx="10278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09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sinh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chạm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 SemiBold" panose="020B0604020202020204" charset="0"/>
              </a:rPr>
              <a:t>vào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 SemiBold" panose="020B0604020202020204" charset="0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AA14C82-471D-41E1-81CC-456D1C77A313}"/>
              </a:ext>
            </a:extLst>
          </p:cNvPr>
          <p:cNvGrpSpPr/>
          <p:nvPr/>
        </p:nvGrpSpPr>
        <p:grpSpPr>
          <a:xfrm>
            <a:off x="131633" y="95007"/>
            <a:ext cx="971843" cy="247886"/>
            <a:chOff x="1436148" y="2145221"/>
            <a:chExt cx="971843" cy="247886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8E0A13F-B118-44B5-AE66-A9E7E86D2AA2}"/>
                </a:ext>
              </a:extLst>
            </p:cNvPr>
            <p:cNvSpPr/>
            <p:nvPr/>
          </p:nvSpPr>
          <p:spPr>
            <a:xfrm>
              <a:off x="1436148" y="2145221"/>
              <a:ext cx="247886" cy="247886"/>
            </a:xfrm>
            <a:prstGeom prst="ellipse">
              <a:avLst/>
            </a:prstGeom>
            <a:solidFill>
              <a:srgbClr val="CF4538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696596A-4EF3-4005-B18A-6F7386000838}"/>
                </a:ext>
              </a:extLst>
            </p:cNvPr>
            <p:cNvSpPr/>
            <p:nvPr/>
          </p:nvSpPr>
          <p:spPr>
            <a:xfrm>
              <a:off x="1798126" y="2145221"/>
              <a:ext cx="247886" cy="247886"/>
            </a:xfrm>
            <a:prstGeom prst="ellipse">
              <a:avLst/>
            </a:prstGeom>
            <a:solidFill>
              <a:srgbClr val="FFD237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C876217-87AE-4953-83D9-0B9EE9814077}"/>
                </a:ext>
              </a:extLst>
            </p:cNvPr>
            <p:cNvSpPr/>
            <p:nvPr/>
          </p:nvSpPr>
          <p:spPr>
            <a:xfrm>
              <a:off x="2160105" y="2145221"/>
              <a:ext cx="247886" cy="247886"/>
            </a:xfrm>
            <a:prstGeom prst="ellipse">
              <a:avLst/>
            </a:prstGeom>
            <a:solidFill>
              <a:srgbClr val="106B80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pic>
        <p:nvPicPr>
          <p:cNvPr id="112" name="Graphic 111">
            <a:hlinkClick r:id="" action="ppaction://noaction"/>
            <a:extLst>
              <a:ext uri="{FF2B5EF4-FFF2-40B4-BE49-F238E27FC236}">
                <a16:creationId xmlns:a16="http://schemas.microsoft.com/office/drawing/2014/main" id="{C5C706F4-C546-48E7-9F4A-D0A012078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71869" y="3579071"/>
            <a:ext cx="537439" cy="537439"/>
          </a:xfrm>
          <a:prstGeom prst="rect">
            <a:avLst/>
          </a:prstGeom>
        </p:spPr>
      </p:pic>
      <p:pic>
        <p:nvPicPr>
          <p:cNvPr id="1026" name="Picture 2" descr="Phát hiện sứa khổng lồ dạt vào bờ biển nước Anh và nguyên nhân đằng sau đó">
            <a:extLst>
              <a:ext uri="{FF2B5EF4-FFF2-40B4-BE49-F238E27FC236}">
                <a16:creationId xmlns:a16="http://schemas.microsoft.com/office/drawing/2014/main" id="{044B4725-DEA1-42AF-8F09-6C8C52102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" y="1977336"/>
            <a:ext cx="2168986" cy="256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F1F31B0D-BE60-408A-A15F-4C34D4FBB145}"/>
              </a:ext>
            </a:extLst>
          </p:cNvPr>
          <p:cNvSpPr txBox="1"/>
          <p:nvPr/>
        </p:nvSpPr>
        <p:spPr>
          <a:xfrm>
            <a:off x="0" y="4790972"/>
            <a:ext cx="2515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/>
            <a:r>
              <a:rPr lang="en-US" sz="2400" dirty="0" err="1">
                <a:latin typeface="Bahnschrift SemiCondensed" panose="020B0502040204020203" pitchFamily="34" charset="0"/>
                <a:ea typeface="Times New Roman" panose="02020603050405020304" pitchFamily="18" charset="0"/>
              </a:rPr>
              <a:t>Sứa</a:t>
            </a:r>
            <a:r>
              <a:rPr lang="en-US" sz="2400" dirty="0">
                <a:latin typeface="Bahnschrift SemiCondensed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gây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ngứa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dát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nọc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độc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Condensed" panose="020B0502040204020203" pitchFamily="34" charset="0"/>
              <a:ea typeface="Cambria" panose="02040503050406030204" pitchFamily="18" charset="0"/>
              <a:cs typeface="Baloo 2 SemiBold" panose="020B0604020202020204" charset="0"/>
            </a:endParaRPr>
          </a:p>
        </p:txBody>
      </p:sp>
      <p:pic>
        <p:nvPicPr>
          <p:cNvPr id="1028" name="Picture 4" descr="Tận mắt thấy nơi rùa biển về đẻ trứng nhiều nhất Việt Nam">
            <a:extLst>
              <a:ext uri="{FF2B5EF4-FFF2-40B4-BE49-F238E27FC236}">
                <a16:creationId xmlns:a16="http://schemas.microsoft.com/office/drawing/2014/main" id="{DD011AED-A483-483B-A390-2F497793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192" y="2190169"/>
            <a:ext cx="3266376" cy="217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850AEAA7-B95A-4ACD-A841-E98D8871E92F}"/>
              </a:ext>
            </a:extLst>
          </p:cNvPr>
          <p:cNvSpPr txBox="1"/>
          <p:nvPr/>
        </p:nvSpPr>
        <p:spPr>
          <a:xfrm>
            <a:off x="2910208" y="4708236"/>
            <a:ext cx="2972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/>
            <a:r>
              <a:rPr lang="en-US" sz="2400" dirty="0" err="1">
                <a:latin typeface="Bahnschrift SemiCondensed" panose="020B0502040204020203" pitchFamily="34" charset="0"/>
                <a:ea typeface="Times New Roman" panose="02020603050405020304" pitchFamily="18" charset="0"/>
              </a:rPr>
              <a:t>R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ùa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biển</a:t>
            </a:r>
            <a:r>
              <a:rPr lang="en-US" sz="2400" dirty="0">
                <a:latin typeface="Bahnschrift SemiCondensed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hiếm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chạm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phiền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chúng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Condensed" panose="020B0502040204020203" pitchFamily="34" charset="0"/>
              <a:ea typeface="Cambria" panose="02040503050406030204" pitchFamily="18" charset="0"/>
              <a:cs typeface="Baloo 2 SemiBold" panose="020B0604020202020204" charset="0"/>
            </a:endParaRPr>
          </a:p>
        </p:txBody>
      </p:sp>
      <p:pic>
        <p:nvPicPr>
          <p:cNvPr id="1030" name="Picture 6" descr="Nền Bãi Biển đại Dương Floridas Bắt Con Cua Ma Đại Tây Dương Ocypode  Quadrata Hình Chụp Và Hình ảnh Để Tải Về Miễn Phí - Pngtree">
            <a:extLst>
              <a:ext uri="{FF2B5EF4-FFF2-40B4-BE49-F238E27FC236}">
                <a16:creationId xmlns:a16="http://schemas.microsoft.com/office/drawing/2014/main" id="{D63AA15A-FB5D-4FA5-BE17-BA31B1B5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99" y="2287944"/>
            <a:ext cx="3099990" cy="208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910E6ABA-9E72-42FF-AEF1-3746F179197D}"/>
              </a:ext>
            </a:extLst>
          </p:cNvPr>
          <p:cNvSpPr txBox="1"/>
          <p:nvPr/>
        </p:nvSpPr>
        <p:spPr>
          <a:xfrm>
            <a:off x="6457684" y="4708236"/>
            <a:ext cx="2972831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4605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latin typeface="Bahnschrift SemiCondensed" panose="020B0502040204020203" pitchFamily="34" charset="0"/>
                <a:ea typeface="Times New Roman" panose="02020603050405020304" pitchFamily="18" charset="0"/>
              </a:rPr>
              <a:t>C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ua</a:t>
            </a:r>
            <a:r>
              <a:rPr lang="en-US" sz="2400" dirty="0">
                <a:latin typeface="Bahnschrift SemiCondensed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sắc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nhọn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kẹp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đe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dọa</a:t>
            </a:r>
            <a:endParaRPr lang="en-US" sz="2400" dirty="0">
              <a:effectLst/>
              <a:latin typeface="Bahnschrift Semi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038" name="Picture 14" descr="Rết biển” giống rồng thời Lý ở Quảng Ninh là...giun nhiều tơ - Báo Quảng  Ninh điện tử">
            <a:extLst>
              <a:ext uri="{FF2B5EF4-FFF2-40B4-BE49-F238E27FC236}">
                <a16:creationId xmlns:a16="http://schemas.microsoft.com/office/drawing/2014/main" id="{83757B56-56B5-43E6-BBFD-0B547C448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921" y="1818936"/>
            <a:ext cx="2013111" cy="27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17CCDF08-F32A-4118-B58C-E16EA4AE3236}"/>
              </a:ext>
            </a:extLst>
          </p:cNvPr>
          <p:cNvSpPr txBox="1"/>
          <p:nvPr/>
        </p:nvSpPr>
        <p:spPr>
          <a:xfrm>
            <a:off x="9630223" y="4804877"/>
            <a:ext cx="2578618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4605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latin typeface="Bahnschrift SemiCondensed" panose="020B0502040204020203" pitchFamily="34" charset="0"/>
                <a:ea typeface="Times New Roman" panose="02020603050405020304" pitchFamily="18" charset="0"/>
              </a:rPr>
              <a:t>R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ết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biển</a:t>
            </a:r>
            <a:r>
              <a:rPr lang="en-US" sz="2400" dirty="0">
                <a:latin typeface="Bahnschrift SemiCondensed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gây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đau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đụng</a:t>
            </a:r>
            <a:r>
              <a:rPr lang="en-US" sz="2400" dirty="0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phải</a:t>
            </a:r>
            <a:endParaRPr lang="en-US" sz="2400" dirty="0">
              <a:effectLst/>
              <a:latin typeface="Bahnschrift Semi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45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0" grpId="0"/>
      <p:bldP spid="141" grpId="0"/>
      <p:bldP spid="1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EE00DF-C230-4FA6-AD12-0AD5CA7E8372}"/>
              </a:ext>
            </a:extLst>
          </p:cNvPr>
          <p:cNvGrpSpPr/>
          <p:nvPr/>
        </p:nvGrpSpPr>
        <p:grpSpPr>
          <a:xfrm>
            <a:off x="2638742" y="0"/>
            <a:ext cx="6914515" cy="1688879"/>
            <a:chOff x="2945" y="-246"/>
            <a:chExt cx="12906" cy="36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A451CB7-2B6D-4329-B64D-BB90C6C46360}"/>
                </a:ext>
              </a:extLst>
            </p:cNvPr>
            <p:cNvGrpSpPr/>
            <p:nvPr/>
          </p:nvGrpSpPr>
          <p:grpSpPr>
            <a:xfrm flipV="1">
              <a:off x="2945" y="-246"/>
              <a:ext cx="12906" cy="3644"/>
              <a:chOff x="848" y="5748"/>
              <a:chExt cx="12906" cy="2558"/>
            </a:xfrm>
          </p:grpSpPr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96547C75-4300-427B-8462-2E741258C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848" y="5748"/>
                <a:ext cx="7841" cy="2557"/>
              </a:xfrm>
              <a:prstGeom prst="rect">
                <a:avLst/>
              </a:prstGeom>
            </p:spPr>
          </p:pic>
          <p:pic>
            <p:nvPicPr>
              <p:cNvPr id="7" name="图片 8">
                <a:extLst>
                  <a:ext uri="{FF2B5EF4-FFF2-40B4-BE49-F238E27FC236}">
                    <a16:creationId xmlns:a16="http://schemas.microsoft.com/office/drawing/2014/main" id="{6744313A-28E8-4B37-A9BD-3A3672547E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20" y="5749"/>
                <a:ext cx="5134" cy="2557"/>
              </a:xfrm>
              <a:prstGeom prst="rect">
                <a:avLst/>
              </a:prstGeom>
            </p:spPr>
          </p:pic>
        </p:grpSp>
        <p:sp>
          <p:nvSpPr>
            <p:cNvPr id="4" name="Rounded Rectangle 40">
              <a:extLst>
                <a:ext uri="{FF2B5EF4-FFF2-40B4-BE49-F238E27FC236}">
                  <a16:creationId xmlns:a16="http://schemas.microsoft.com/office/drawing/2014/main" id="{402E9B7D-5203-4581-89CA-00D918D9129C}"/>
                </a:ext>
              </a:extLst>
            </p:cNvPr>
            <p:cNvSpPr/>
            <p:nvPr/>
          </p:nvSpPr>
          <p:spPr>
            <a:xfrm>
              <a:off x="3128" y="1006"/>
              <a:ext cx="12530" cy="2106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/>
                <a:ea typeface="微软雅黑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4651D52-5C52-4F60-B629-20E3C58E8E8F}"/>
              </a:ext>
            </a:extLst>
          </p:cNvPr>
          <p:cNvSpPr txBox="1"/>
          <p:nvPr/>
        </p:nvSpPr>
        <p:spPr>
          <a:xfrm>
            <a:off x="787738" y="1943657"/>
            <a:ext cx="11404262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Không nên đi ra biển bơi một mình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Khi bơi cần có áo phao, kính bơi và sự quan sát của người lớ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Không nên bơi quá xa khi thủy triều dâng lên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kĩ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năng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bơi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70262-0624-413C-82D3-424CFC5983FC}"/>
              </a:ext>
            </a:extLst>
          </p:cNvPr>
          <p:cNvSpPr txBox="1"/>
          <p:nvPr/>
        </p:nvSpPr>
        <p:spPr>
          <a:xfrm>
            <a:off x="3105857" y="785968"/>
            <a:ext cx="5958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lưu</a:t>
            </a:r>
            <a:r>
              <a:rPr lang="en-US" sz="3200" dirty="0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biển</a:t>
            </a:r>
            <a:endParaRPr lang="en-US" sz="32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3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5D30A5-E24A-4418-B823-AFA2DD7B09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CDC673-D8E8-471D-B839-6CA5CE0F1AC2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298C97-C1B6-4BE8-89F3-87E565B15615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365D0E-63DD-4F10-9E34-259F54992941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7792F3-7196-4D5D-9101-5E2ADBF959AE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89292C-434A-4FC6-B74A-AA9AF25A95C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4D9C0F-E5CE-4AC3-997C-F90BA0C611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8E1DA2-0DE8-4381-9929-630A2C46B5A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CF1702-6786-4A51-B07B-8196BD6C5CF0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3AD255-1630-42A0-884C-EB341FECA35A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3FF685-8CEF-4F28-8BEF-EB3FD2FD5861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3AF498-5871-4D97-9A3B-FE4F5565C350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0B6DC-512E-4428-A626-6EA49AD569B8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DCCEC-89E2-4DD6-95BC-90C8EF87B8F6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94C3E1-EA39-4EF6-940A-3751BF1D8ECD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463FB8-3EF8-4B81-AFBC-26364D930AFB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EA384C-20F2-44DF-AD3B-DA1FF159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509A23-6663-43A7-AEB2-DEE467C48E01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6D40DC-FBAD-4285-95B7-13E3BA7BB6AA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E5CBC7-1F06-4D8A-849D-26DD9303F3D4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27E9E1-4722-415F-B486-54151ABCF247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269951-7629-4014-9999-1A8A186B5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C633AA-8D03-4B86-BEDD-BBB9B91EEC4C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2B9B39-A3B9-4D96-B6DC-682AEC51D1E0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05F095-5194-4391-95DD-12AA8A9743D6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8BFE4-626F-4516-A52F-C95360B1E3D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2BA462-752D-4DE6-B51F-D3304C9864B8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2757CD-F84E-469B-9B57-F45FC00A7BB5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AF77D44-691A-4DEF-A0A3-EFDCD3647B2A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00BF7C-732B-4BC3-97F6-6B3C280B319C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963C6C-C18B-406D-B893-A57C11F446F5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FDE59A-1B16-407B-A15F-B555A1AACDF7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3EB1D6-2DFE-452A-8639-BE3EACC1C998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C8E17F8-8322-4AE7-B753-4CA1014B5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DEB9E7-622C-4700-88C7-9B9DA01BB8B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A4E56F-C26C-4E4E-91C0-7ABFCAD6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82037C-CC14-49BC-9585-CA63EECB63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41DD41-7079-4BB8-BE1A-BEEDEBA2DE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B4AE76-B83F-4548-889A-F463504FE492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94EE5D-68CE-4086-AB56-FDF511D2298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91B53A-ED64-4EB8-B9D2-AE532A837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E593ED-A07B-44AB-9B62-4FCBE4F609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B1D60A-AFDD-46FA-A48F-94324BAACC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E4B60A-7AFE-4E16-8FE0-3FFB261AFF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162AF3-2C50-4A7D-81C4-0C6E9D7587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90C766-2DF7-423D-A3FC-F2D865D4B4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4076546-2D29-4F7F-AE71-1B08072179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3AE883-3989-4ED8-BA2C-3E58DD9FE6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E76BF3-F1E8-4667-A6D6-4976C19795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DFD6D1-5123-445A-8CC6-D6A5858A4B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FF69EA-0AAF-4B27-A46F-49ECD9D430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D3D5DE-25C9-4AE6-804E-D6A2D20866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761F28-30B5-4713-AC64-0D1F638807E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364DFC-C684-4FAC-8DF1-03943A77D1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F5F1FD-6BA6-481B-8351-24C2D11FB8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643458A-D4CD-4A63-8829-FA0AEA621E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4E9568-6580-4A59-8BBE-1D0AE6E07C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A3CDB7-1401-4B7A-81F4-CC8B644E0E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4F6D120-8323-44E9-B58F-09EB54B08F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606EE6-9AD4-4F25-9C28-922E10437A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FDCD7D8-F7C7-4B37-A1D6-EF42803D43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8D7BE47-0E57-40E5-BBE5-6CA3BE17FA0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9DFE9F8A-69D2-43AA-AFAC-FB42F375D438}"/>
              </a:ext>
            </a:extLst>
          </p:cNvPr>
          <p:cNvSpPr/>
          <p:nvPr/>
        </p:nvSpPr>
        <p:spPr>
          <a:xfrm>
            <a:off x="709859" y="1584239"/>
            <a:ext cx="10671626" cy="3238445"/>
          </a:xfrm>
          <a:prstGeom prst="roundRect">
            <a:avLst>
              <a:gd name="adj" fmla="val 8884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2D18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001F734-6C41-47A2-90D8-878B36225F3F}"/>
              </a:ext>
            </a:extLst>
          </p:cNvPr>
          <p:cNvSpPr txBox="1"/>
          <p:nvPr/>
        </p:nvSpPr>
        <p:spPr>
          <a:xfrm>
            <a:off x="831613" y="1774786"/>
            <a:ext cx="10278906" cy="286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460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460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gỡ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7C47DB2-B27A-472F-9DCC-0158D9624EBF}"/>
              </a:ext>
            </a:extLst>
          </p:cNvPr>
          <p:cNvGrpSpPr/>
          <p:nvPr/>
        </p:nvGrpSpPr>
        <p:grpSpPr>
          <a:xfrm rot="16200000">
            <a:off x="9434174" y="3796218"/>
            <a:ext cx="411577" cy="3766771"/>
            <a:chOff x="181230" y="1586107"/>
            <a:chExt cx="411577" cy="3766771"/>
          </a:xfrm>
        </p:grpSpPr>
        <p:pic>
          <p:nvPicPr>
            <p:cNvPr id="158" name="Graphic 157">
              <a:extLst>
                <a:ext uri="{FF2B5EF4-FFF2-40B4-BE49-F238E27FC236}">
                  <a16:creationId xmlns:a16="http://schemas.microsoft.com/office/drawing/2014/main" id="{7A42B69C-987F-47EA-BF12-A9425E3B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6769CF2B-E981-4C8D-A3FD-630918AD4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D792EA43-7CCE-4AA2-9F8B-E5961025E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166" name="Graphic 165">
              <a:extLst>
                <a:ext uri="{FF2B5EF4-FFF2-40B4-BE49-F238E27FC236}">
                  <a16:creationId xmlns:a16="http://schemas.microsoft.com/office/drawing/2014/main" id="{1DB803F5-3269-409A-BB67-99F6ECA28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172" name="Graphic 171">
              <a:extLst>
                <a:ext uri="{FF2B5EF4-FFF2-40B4-BE49-F238E27FC236}">
                  <a16:creationId xmlns:a16="http://schemas.microsoft.com/office/drawing/2014/main" id="{6E787970-455E-4B62-A13A-C44AA4D38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185" name="Graphic 184">
              <a:extLst>
                <a:ext uri="{FF2B5EF4-FFF2-40B4-BE49-F238E27FC236}">
                  <a16:creationId xmlns:a16="http://schemas.microsoft.com/office/drawing/2014/main" id="{849EAE17-4DA3-4ADD-AF76-6DCE65D4A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53D8F2D-3BF3-4F41-8610-8A4E6EA99005}"/>
              </a:ext>
            </a:extLst>
          </p:cNvPr>
          <p:cNvGrpSpPr/>
          <p:nvPr/>
        </p:nvGrpSpPr>
        <p:grpSpPr>
          <a:xfrm rot="16200000" flipH="1" flipV="1">
            <a:off x="1921189" y="-1270005"/>
            <a:ext cx="411577" cy="3766771"/>
            <a:chOff x="181230" y="1586107"/>
            <a:chExt cx="411577" cy="3766771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D0A1D9D6-178C-4316-9A10-E473CF549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24" name="Graphic 123">
              <a:extLst>
                <a:ext uri="{FF2B5EF4-FFF2-40B4-BE49-F238E27FC236}">
                  <a16:creationId xmlns:a16="http://schemas.microsoft.com/office/drawing/2014/main" id="{E6D66928-B3B0-46E0-A2E8-5E198A24E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5B915968-DD8C-45EE-9519-F5BFD8E22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4B134CF8-01B0-4049-8832-FC7E275EA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94CB1384-832F-409C-9749-D872A4316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81498C4A-ED99-4172-A6BB-26F268EAE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AA14C82-471D-41E1-81CC-456D1C77A313}"/>
              </a:ext>
            </a:extLst>
          </p:cNvPr>
          <p:cNvGrpSpPr/>
          <p:nvPr/>
        </p:nvGrpSpPr>
        <p:grpSpPr>
          <a:xfrm>
            <a:off x="10254795" y="851309"/>
            <a:ext cx="971843" cy="247886"/>
            <a:chOff x="1436148" y="2145221"/>
            <a:chExt cx="971843" cy="247886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8E0A13F-B118-44B5-AE66-A9E7E86D2AA2}"/>
                </a:ext>
              </a:extLst>
            </p:cNvPr>
            <p:cNvSpPr/>
            <p:nvPr/>
          </p:nvSpPr>
          <p:spPr>
            <a:xfrm>
              <a:off x="1436148" y="2145221"/>
              <a:ext cx="247886" cy="247886"/>
            </a:xfrm>
            <a:prstGeom prst="ellipse">
              <a:avLst/>
            </a:prstGeom>
            <a:solidFill>
              <a:srgbClr val="CF4538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696596A-4EF3-4005-B18A-6F7386000838}"/>
                </a:ext>
              </a:extLst>
            </p:cNvPr>
            <p:cNvSpPr/>
            <p:nvPr/>
          </p:nvSpPr>
          <p:spPr>
            <a:xfrm>
              <a:off x="1798126" y="2145221"/>
              <a:ext cx="247886" cy="247886"/>
            </a:xfrm>
            <a:prstGeom prst="ellipse">
              <a:avLst/>
            </a:prstGeom>
            <a:solidFill>
              <a:srgbClr val="FFD237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C876217-87AE-4953-83D9-0B9EE9814077}"/>
                </a:ext>
              </a:extLst>
            </p:cNvPr>
            <p:cNvSpPr/>
            <p:nvPr/>
          </p:nvSpPr>
          <p:spPr>
            <a:xfrm>
              <a:off x="2160105" y="2145221"/>
              <a:ext cx="247886" cy="247886"/>
            </a:xfrm>
            <a:prstGeom prst="ellipse">
              <a:avLst/>
            </a:prstGeom>
            <a:solidFill>
              <a:srgbClr val="106B80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03" name="Oval 102">
            <a:extLst>
              <a:ext uri="{FF2B5EF4-FFF2-40B4-BE49-F238E27FC236}">
                <a16:creationId xmlns:a16="http://schemas.microsoft.com/office/drawing/2014/main" id="{EDB8A59C-A85A-4159-9FAB-9FBEBCCB1723}"/>
              </a:ext>
            </a:extLst>
          </p:cNvPr>
          <p:cNvSpPr/>
          <p:nvPr/>
        </p:nvSpPr>
        <p:spPr>
          <a:xfrm>
            <a:off x="9007708" y="6180153"/>
            <a:ext cx="515664" cy="515664"/>
          </a:xfrm>
          <a:prstGeom prst="ellipse">
            <a:avLst/>
          </a:prstGeom>
          <a:solidFill>
            <a:srgbClr val="8DE8D3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D566B069-B97A-46BC-9013-5CC2A054E02F}"/>
              </a:ext>
            </a:extLst>
          </p:cNvPr>
          <p:cNvSpPr/>
          <p:nvPr/>
        </p:nvSpPr>
        <p:spPr>
          <a:xfrm>
            <a:off x="10049658" y="6180153"/>
            <a:ext cx="515664" cy="515664"/>
          </a:xfrm>
          <a:prstGeom prst="ellipse">
            <a:avLst/>
          </a:prstGeom>
          <a:solidFill>
            <a:srgbClr val="D3B9F2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20250485-801C-44E5-A822-DCDEB409DE79}"/>
              </a:ext>
            </a:extLst>
          </p:cNvPr>
          <p:cNvSpPr/>
          <p:nvPr/>
        </p:nvSpPr>
        <p:spPr>
          <a:xfrm>
            <a:off x="11091608" y="6180153"/>
            <a:ext cx="515664" cy="515664"/>
          </a:xfrm>
          <a:prstGeom prst="ellipse">
            <a:avLst/>
          </a:prstGeom>
          <a:solidFill>
            <a:srgbClr val="FDBED1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0E8B553-6FA8-4C9C-9D2F-CECF89DECCF8}"/>
              </a:ext>
            </a:extLst>
          </p:cNvPr>
          <p:cNvSpPr/>
          <p:nvPr/>
        </p:nvSpPr>
        <p:spPr>
          <a:xfrm>
            <a:off x="3927244" y="6278379"/>
            <a:ext cx="1114331" cy="442992"/>
          </a:xfrm>
          <a:prstGeom prst="roundRect">
            <a:avLst>
              <a:gd name="adj" fmla="val 50000"/>
            </a:avLst>
          </a:prstGeom>
          <a:solidFill>
            <a:srgbClr val="8AB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9360356-0A43-4EC6-B899-E564C2169410}"/>
              </a:ext>
            </a:extLst>
          </p:cNvPr>
          <p:cNvGrpSpPr/>
          <p:nvPr/>
        </p:nvGrpSpPr>
        <p:grpSpPr>
          <a:xfrm>
            <a:off x="882115" y="5464049"/>
            <a:ext cx="620292" cy="565600"/>
            <a:chOff x="6816417" y="195880"/>
            <a:chExt cx="286589" cy="261320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925235C-C261-4945-8DD8-83663C12B195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solidFill>
              <a:srgbClr val="F8D16A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7FD7DADD-FCC3-4CF5-807A-1B0974353E9E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solidFill>
              <a:srgbClr val="F8D16A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14" name="TextBox 113">
            <a:hlinkClick r:id="rId4" action="ppaction://hlinksldjump"/>
            <a:extLst>
              <a:ext uri="{FF2B5EF4-FFF2-40B4-BE49-F238E27FC236}">
                <a16:creationId xmlns:a16="http://schemas.microsoft.com/office/drawing/2014/main" id="{5052C725-267C-492B-B890-9BB1DE267EEF}"/>
              </a:ext>
            </a:extLst>
          </p:cNvPr>
          <p:cNvSpPr txBox="1"/>
          <p:nvPr/>
        </p:nvSpPr>
        <p:spPr>
          <a:xfrm>
            <a:off x="885848" y="6302406"/>
            <a:ext cx="71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Title</a:t>
            </a:r>
            <a:endParaRPr lang="en-ID" sz="2000" dirty="0">
              <a:latin typeface="Gochi Hand" pitchFamily="2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7C0B675-9FCB-457B-9D49-A12777964E76}"/>
              </a:ext>
            </a:extLst>
          </p:cNvPr>
          <p:cNvGrpSpPr/>
          <p:nvPr/>
        </p:nvGrpSpPr>
        <p:grpSpPr>
          <a:xfrm>
            <a:off x="2513894" y="5464049"/>
            <a:ext cx="620292" cy="565600"/>
            <a:chOff x="6816417" y="195880"/>
            <a:chExt cx="286589" cy="261320"/>
          </a:xfrm>
          <a:solidFill>
            <a:srgbClr val="E75480"/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373698D-CE8D-460B-B3B5-C6AADD0C36AC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9318659B-D9BF-43C6-8084-EB6A8C3FAF4E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18" name="TextBox 117">
            <a:hlinkClick r:id="rId5" action="ppaction://hlinksldjump"/>
            <a:extLst>
              <a:ext uri="{FF2B5EF4-FFF2-40B4-BE49-F238E27FC236}">
                <a16:creationId xmlns:a16="http://schemas.microsoft.com/office/drawing/2014/main" id="{1DF42285-CEF2-4852-BF6E-DFE1D7BF137C}"/>
              </a:ext>
            </a:extLst>
          </p:cNvPr>
          <p:cNvSpPr txBox="1"/>
          <p:nvPr/>
        </p:nvSpPr>
        <p:spPr>
          <a:xfrm>
            <a:off x="2450011" y="6302406"/>
            <a:ext cx="79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Team</a:t>
            </a:r>
            <a:endParaRPr lang="en-ID" sz="2000" dirty="0">
              <a:latin typeface="Gochi Hand" pitchFamily="2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DF906BF-A7B7-410D-925E-9FC61384F929}"/>
              </a:ext>
            </a:extLst>
          </p:cNvPr>
          <p:cNvGrpSpPr/>
          <p:nvPr/>
        </p:nvGrpSpPr>
        <p:grpSpPr>
          <a:xfrm>
            <a:off x="4145673" y="5464049"/>
            <a:ext cx="620292" cy="565600"/>
            <a:chOff x="6816417" y="195880"/>
            <a:chExt cx="286589" cy="261320"/>
          </a:xfrm>
          <a:solidFill>
            <a:srgbClr val="8AB6FD"/>
          </a:solidFill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DAD3F28-FAA8-4E8E-98AB-FA609E9FE60E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F3E056AE-C974-4BCB-9286-ED003875B31E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18EF581-B447-407F-9D60-640315D20B46}"/>
              </a:ext>
            </a:extLst>
          </p:cNvPr>
          <p:cNvGrpSpPr/>
          <p:nvPr/>
        </p:nvGrpSpPr>
        <p:grpSpPr>
          <a:xfrm>
            <a:off x="5777452" y="5464049"/>
            <a:ext cx="620292" cy="565600"/>
            <a:chOff x="6816417" y="195880"/>
            <a:chExt cx="286589" cy="261320"/>
          </a:xfrm>
          <a:solidFill>
            <a:srgbClr val="8DE8D3"/>
          </a:solidFill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44E3BDC-EAC8-4C2D-AC0D-8037DB1D11E1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D59D5434-2E62-4CDB-9869-E6A66F246B94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36" name="TextBox 135">
            <a:hlinkClick r:id="rId6" action="ppaction://hlinksldjump"/>
            <a:extLst>
              <a:ext uri="{FF2B5EF4-FFF2-40B4-BE49-F238E27FC236}">
                <a16:creationId xmlns:a16="http://schemas.microsoft.com/office/drawing/2014/main" id="{9253D21A-6485-4272-9BC0-63D81C0F3BC5}"/>
              </a:ext>
            </a:extLst>
          </p:cNvPr>
          <p:cNvSpPr txBox="1"/>
          <p:nvPr/>
        </p:nvSpPr>
        <p:spPr>
          <a:xfrm>
            <a:off x="5531271" y="6302406"/>
            <a:ext cx="121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Closing</a:t>
            </a:r>
            <a:endParaRPr lang="en-ID" sz="2000" dirty="0">
              <a:latin typeface="Gochi Hand" pitchFamily="2" charset="0"/>
            </a:endParaRPr>
          </a:p>
        </p:txBody>
      </p:sp>
      <p:sp>
        <p:nvSpPr>
          <p:cNvPr id="137" name="TextBox 136">
            <a:hlinkClick r:id="rId7" action="ppaction://hlinksldjump"/>
            <a:extLst>
              <a:ext uri="{FF2B5EF4-FFF2-40B4-BE49-F238E27FC236}">
                <a16:creationId xmlns:a16="http://schemas.microsoft.com/office/drawing/2014/main" id="{D88B5246-A729-49C6-BF75-755C89F58378}"/>
              </a:ext>
            </a:extLst>
          </p:cNvPr>
          <p:cNvSpPr txBox="1"/>
          <p:nvPr/>
        </p:nvSpPr>
        <p:spPr>
          <a:xfrm>
            <a:off x="3887420" y="6302406"/>
            <a:ext cx="121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Contents</a:t>
            </a:r>
            <a:endParaRPr lang="en-ID" sz="2000" dirty="0">
              <a:latin typeface="Gochi 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328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7" grpId="0" animBg="1"/>
      <p:bldP spid="10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8">
            <a:extLst>
              <a:ext uri="{FF2B5EF4-FFF2-40B4-BE49-F238E27FC236}">
                <a16:creationId xmlns:a16="http://schemas.microsoft.com/office/drawing/2014/main" id="{003F3C1C-4DB0-4AF5-97AF-F9934F7AF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505" y="4029106"/>
            <a:ext cx="9928989" cy="264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9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78DF3C-83B4-4718-88B0-20A7D6663B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489956-BC94-44E1-B4A9-CF625C54681B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6D2927-2E2F-4C9F-998A-0798FF42C422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09F43EF-AE9F-42CA-BAF0-B48DD0AB5040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A05C4B-11E1-4BEA-9FDF-B5360E3BE2FB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08E0C3-B682-4EAB-A8DB-D0D8130639E7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C63BC0-5C3B-48E4-A856-2F0890388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6D4441-1655-4D6A-93AD-0D3E1ABAA995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19253E-FE7A-4FF0-A99A-AB70BB2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913004-4BDB-4E91-B271-2A30019BE2B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00F10F-A6B7-40BC-A88E-01C98A975743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420393-53E4-4ED3-99E5-40F465DE3704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44E200-AFCE-4E4C-A496-F0A89031B987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0255FEA-C633-4282-8C73-E6D7223473B1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04E482-D73C-46B3-B4DE-27C4E4355B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211C03-C5C3-4F4D-8037-F83CC0379F9C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1FA85E-6852-42DE-BAC6-BCCB1DA90420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6394DC-D35A-473D-9744-ED781BB7A0A2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20E408-A49B-48F3-88D6-08CA74292C02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4755FF-8D34-4496-9924-C0B3F48DABB0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8CA999-C2A6-4DFB-A2EF-7D420138AB15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EAAB55-2DDB-412C-866E-7B1D4A60D7AF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7B45B7-2F0A-488B-ABCD-36AA6C31DBB8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E6E22B-1268-4524-94AF-0C0A578B1F79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DB0520-91B9-41D7-AF1A-341A01F64273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7EE6B6D-08CD-4F9A-95EA-2694BD5EAA0B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D947C68-C8F1-4707-8AAC-C89EE68F7BDF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E8C7F2-352C-4B4B-A764-0824F7C9DDB4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B90CCA-C043-44AA-A3C1-432DD435D0D8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D86FBF-277D-4A18-A408-598A47CF8C3E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B34C307-582C-4896-B946-DD7312C24C31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CADC13-873A-42F4-8976-F3568FA25165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00210E-A820-4DD2-BCAE-3C21269FF8C7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4F1F8CA-E315-4EEA-A5F3-8B867CAE4C2E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B43FCE1-3DD2-4E1C-AB81-C66A5B3FA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7806B7-128C-4B57-BC06-822A6B3A45EB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C8CEE6B-40A5-4196-B4D1-38806E66506B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B1FA81-1971-4675-A973-4E9FFFCEE7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41DCC4F-9754-48A0-9BDD-C107F3DF48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6533D5-5E18-4ABA-BAF5-0808DCFF7F88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6C50A9-6EA2-4564-A3F8-CD71639A3BD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3E1769-7361-4613-8D6F-DB00DD147A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6E3D2D3-8850-4AEA-8F1D-76C28FA287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AA534A-CCF5-4D03-A5F0-CBB97F20A99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F77EFC7-3C64-4E00-832E-E7D14B1920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67EA4A1-FB82-4032-9246-491BEADF3D1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3F08D36-CBAC-467E-91FC-D2AFA8AAF1C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E932958-B63E-485E-B1F0-0384B6B2342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AA6C8D1-8D04-4740-ACB6-F9C5A0859A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A7FF28-4B57-4144-8083-02C0F67672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DD4803E-B736-4232-8E44-5C6D5A664A9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9D6E39-D312-49AE-827C-2C17E6C4A8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A86FB2-0127-4B45-B644-59029E0DBCA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5E7219-1732-4E50-9082-4328AD65A2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8702ED-00BA-43B5-9352-CEAD107372F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541972-F741-4B8B-A62F-1BBCCB5ED06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B545AEE-2073-4221-BD3D-01B57541FB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0BC8B2F-AFDE-4CFD-AD10-2A94331933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CC2201-5EA3-4F63-8B31-FB4BCDA526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31C9B6-2C48-4E74-B670-ABB6AA80225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9668780-8BFC-413B-8655-2679FC7F03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8898A37-6F43-4A6F-A81E-95F46F8E782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F51B1215-1C34-4A3A-ACD0-F0D8A6D7E8E3}"/>
              </a:ext>
            </a:extLst>
          </p:cNvPr>
          <p:cNvSpPr txBox="1"/>
          <p:nvPr/>
        </p:nvSpPr>
        <p:spPr>
          <a:xfrm>
            <a:off x="520993" y="112778"/>
            <a:ext cx="11277600" cy="789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 ĐẦU RA BIỂN</a:t>
            </a:r>
            <a:endParaRPr lang="vi-VN" sz="2000" b="0" i="0" dirty="0">
              <a:solidFill>
                <a:sysClr val="windowText" lastClr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A!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thuở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ngây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Ôi!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xanh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 đâu.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mép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Ồ!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tẹo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đang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rón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rén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ngay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hang. 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trai đang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quen: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Không, bây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Quy Nhơn thăm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Gươm,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Tây, sông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thôi.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nhưng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Én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Ghềnh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hai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nhau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1600" b="0" i="1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Văn Chương)</a:t>
            </a:r>
          </a:p>
          <a:p>
            <a:pPr>
              <a:lnSpc>
                <a:spcPct val="150000"/>
              </a:lnSpc>
            </a:pPr>
            <a:b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vi-VN" sz="1600" b="0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1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2D41BE-E89B-4297-BB6A-7FBCA5F70AE8}"/>
              </a:ext>
            </a:extLst>
          </p:cNvPr>
          <p:cNvSpPr/>
          <p:nvPr/>
        </p:nvSpPr>
        <p:spPr>
          <a:xfrm>
            <a:off x="8991600" y="174170"/>
            <a:ext cx="2924629" cy="653143"/>
          </a:xfrm>
          <a:prstGeom prst="roundRect">
            <a:avLst>
              <a:gd name="adj" fmla="val 50000"/>
            </a:avLst>
          </a:prstGeom>
          <a:solidFill>
            <a:srgbClr val="5F6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 LẠI</a:t>
            </a:r>
            <a:endParaRPr lang="vi-VN" sz="280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B32F454-71DB-4E56-82C8-0FF10C381167}"/>
              </a:ext>
            </a:extLst>
          </p:cNvPr>
          <p:cNvSpPr/>
          <p:nvPr/>
        </p:nvSpPr>
        <p:spPr>
          <a:xfrm>
            <a:off x="171450" y="585788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7786F44-4F6B-4F3F-A35C-E47478CABFC6}"/>
              </a:ext>
            </a:extLst>
          </p:cNvPr>
          <p:cNvSpPr/>
          <p:nvPr/>
        </p:nvSpPr>
        <p:spPr>
          <a:xfrm>
            <a:off x="180975" y="1709738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64AD2CA-A6B3-4B99-86EF-A3DBEB1E0D64}"/>
              </a:ext>
            </a:extLst>
          </p:cNvPr>
          <p:cNvSpPr/>
          <p:nvPr/>
        </p:nvSpPr>
        <p:spPr>
          <a:xfrm>
            <a:off x="176212" y="5719763"/>
            <a:ext cx="371476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7774709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27A003-E81E-49FE-A1D8-A482435DE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737" y="147638"/>
            <a:ext cx="2038350" cy="2038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71ED6-4818-4971-940C-5293AD3E8C5F}"/>
              </a:ext>
            </a:extLst>
          </p:cNvPr>
          <p:cNvSpPr txBox="1"/>
          <p:nvPr/>
        </p:nvSpPr>
        <p:spPr>
          <a:xfrm>
            <a:off x="428623" y="1792980"/>
            <a:ext cx="3985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Chim Bien Nang" panose="0209080305050A020404" pitchFamily="18" charset="0"/>
                <a:cs typeface="Calibri" panose="020F0502020204030204" pitchFamily="34" charset="0"/>
              </a:rPr>
              <a:t>Luyện đọc trước lớp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B806D-58D7-48CE-A61C-2047E9FF7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140" y="2047308"/>
            <a:ext cx="5216637" cy="2763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65C17-B7F9-4F26-B88E-F1D5BC0AA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9771" y="3429000"/>
            <a:ext cx="1761897" cy="21947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D1CF2C-4154-4FEA-8531-1489B0497A6C}"/>
              </a:ext>
            </a:extLst>
          </p:cNvPr>
          <p:cNvSpPr/>
          <p:nvPr/>
        </p:nvSpPr>
        <p:spPr>
          <a:xfrm>
            <a:off x="4530436" y="4968984"/>
            <a:ext cx="2970294" cy="599750"/>
          </a:xfrm>
          <a:prstGeom prst="roundRect">
            <a:avLst/>
          </a:prstGeom>
          <a:solidFill>
            <a:srgbClr val="E086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2E57204A-506F-41EE-96BE-89597012FBE5}"/>
              </a:ext>
            </a:extLst>
          </p:cNvPr>
          <p:cNvSpPr/>
          <p:nvPr/>
        </p:nvSpPr>
        <p:spPr>
          <a:xfrm>
            <a:off x="4641574" y="5020022"/>
            <a:ext cx="450574" cy="481906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8C814-1D0D-4137-A633-7C5388D6047E}"/>
              </a:ext>
            </a:extLst>
          </p:cNvPr>
          <p:cNvSpPr txBox="1"/>
          <p:nvPr/>
        </p:nvSpPr>
        <p:spPr>
          <a:xfrm>
            <a:off x="4684643" y="5030143"/>
            <a:ext cx="40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8CCAE-2D92-4D15-8D3D-4DDE7473788A}"/>
              </a:ext>
            </a:extLst>
          </p:cNvPr>
          <p:cNvSpPr txBox="1"/>
          <p:nvPr/>
        </p:nvSpPr>
        <p:spPr>
          <a:xfrm>
            <a:off x="5131904" y="5009684"/>
            <a:ext cx="258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F94E0-B59C-473A-B1E7-5269A8B24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7094" y="4968316"/>
            <a:ext cx="2113683" cy="6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6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E4E31D-8729-4CE5-996F-D372781FE212}"/>
              </a:ext>
            </a:extLst>
          </p:cNvPr>
          <p:cNvSpPr txBox="1"/>
          <p:nvPr/>
        </p:nvSpPr>
        <p:spPr>
          <a:xfrm>
            <a:off x="914400" y="543339"/>
            <a:ext cx="1114259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Cậu có biết con gì đấy không?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 giật mình ngẩng lên nhìn, thấy một bạn trai đang đứng cười. Thắng cũng cười làm quen: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Con gì mà chạy nhanh thế nhỉ?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Con còng gió, cậu không biết sao?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Không, bây giờ tớ mới được ra biển. Thế tên cậu là gì?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là Hải. Còn tên cậu?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là Thắng. Nhà tớ ở Hà Nội. Nghỉ hè, tớ được bố cho vào Quy Nhơn thăm bác tớ.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Ở Hà Nội không có biển 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Nội chỉ có Hồ Gươm, Hồ Tây, sông Hồng thôi. Hồ Tây rộng lắm nhưng không rộng bằng biển thế này.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3F4513-8401-4F69-9FAC-9A99EC38F142}"/>
              </a:ext>
            </a:extLst>
          </p:cNvPr>
          <p:cNvSpPr/>
          <p:nvPr/>
        </p:nvSpPr>
        <p:spPr>
          <a:xfrm>
            <a:off x="135006" y="112779"/>
            <a:ext cx="581025" cy="58102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DFGothic-EB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FGothic-EB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5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E25B02-2831-4E13-B42B-3B815B2D7061}"/>
              </a:ext>
            </a:extLst>
          </p:cNvPr>
          <p:cNvSpPr txBox="1"/>
          <p:nvPr/>
        </p:nvSpPr>
        <p:spPr>
          <a:xfrm>
            <a:off x="651399" y="0"/>
            <a:ext cx="112581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6EBAA44-A043-4FDB-98D4-BFEC0F1E3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97" y="1488057"/>
            <a:ext cx="8433381" cy="47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8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5D30A5-E24A-4418-B823-AFA2DD7B09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CDC673-D8E8-471D-B839-6CA5CE0F1AC2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298C97-C1B6-4BE8-89F3-87E565B15615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365D0E-63DD-4F10-9E34-259F54992941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7792F3-7196-4D5D-9101-5E2ADBF959AE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89292C-434A-4FC6-B74A-AA9AF25A95C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4D9C0F-E5CE-4AC3-997C-F90BA0C611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8E1DA2-0DE8-4381-9929-630A2C46B5A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CF1702-6786-4A51-B07B-8196BD6C5CF0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3AD255-1630-42A0-884C-EB341FECA35A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3FF685-8CEF-4F28-8BEF-EB3FD2FD5861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3AF498-5871-4D97-9A3B-FE4F5565C350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0B6DC-512E-4428-A626-6EA49AD569B8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DCCEC-89E2-4DD6-95BC-90C8EF87B8F6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94C3E1-EA39-4EF6-940A-3751BF1D8ECD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463FB8-3EF8-4B81-AFBC-26364D930AFB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EA384C-20F2-44DF-AD3B-DA1FF159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509A23-6663-43A7-AEB2-DEE467C48E01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6D40DC-FBAD-4285-95B7-13E3BA7BB6AA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E5CBC7-1F06-4D8A-849D-26DD9303F3D4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27E9E1-4722-415F-B486-54151ABCF247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269951-7629-4014-9999-1A8A186B5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C633AA-8D03-4B86-BEDD-BBB9B91EEC4C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2B9B39-A3B9-4D96-B6DC-682AEC51D1E0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05F095-5194-4391-95DD-12AA8A9743D6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8BFE4-626F-4516-A52F-C95360B1E3D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2BA462-752D-4DE6-B51F-D3304C9864B8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2757CD-F84E-469B-9B57-F45FC00A7BB5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AF77D44-691A-4DEF-A0A3-EFDCD3647B2A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00BF7C-732B-4BC3-97F6-6B3C280B319C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963C6C-C18B-406D-B893-A57C11F446F5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FDE59A-1B16-407B-A15F-B555A1AACDF7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3EB1D6-2DFE-452A-8639-BE3EACC1C998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C8E17F8-8322-4AE7-B753-4CA1014B5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DEB9E7-622C-4700-88C7-9B9DA01BB8B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A4E56F-C26C-4E4E-91C0-7ABFCAD6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82037C-CC14-49BC-9585-CA63EECB63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41DD41-7079-4BB8-BE1A-BEEDEBA2DE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B4AE76-B83F-4548-889A-F463504FE492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94EE5D-68CE-4086-AB56-FDF511D2298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91B53A-ED64-4EB8-B9D2-AE532A837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E593ED-A07B-44AB-9B62-4FCBE4F609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B1D60A-AFDD-46FA-A48F-94324BAACC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E4B60A-7AFE-4E16-8FE0-3FFB261AFF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162AF3-2C50-4A7D-81C4-0C6E9D7587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90C766-2DF7-423D-A3FC-F2D865D4B4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4076546-2D29-4F7F-AE71-1B08072179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3AE883-3989-4ED8-BA2C-3E58DD9FE6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E76BF3-F1E8-4667-A6D6-4976C19795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DFD6D1-5123-445A-8CC6-D6A5858A4B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FF69EA-0AAF-4B27-A46F-49ECD9D430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D3D5DE-25C9-4AE6-804E-D6A2D20866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761F28-30B5-4713-AC64-0D1F638807E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364DFC-C684-4FAC-8DF1-03943A77D1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F5F1FD-6BA6-481B-8351-24C2D11FB8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643458A-D4CD-4A63-8829-FA0AEA621E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4E9568-6580-4A59-8BBE-1D0AE6E07C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A3CDB7-1401-4B7A-81F4-CC8B644E0E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4F6D120-8323-44E9-B58F-09EB54B08F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606EE6-9AD4-4F25-9C28-922E10437A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FDCD7D8-F7C7-4B37-A1D6-EF42803D43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8D7BE47-0E57-40E5-BBE5-6CA3BE17FA0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9DFE9F8A-69D2-43AA-AFAC-FB42F375D438}"/>
              </a:ext>
            </a:extLst>
          </p:cNvPr>
          <p:cNvSpPr/>
          <p:nvPr/>
        </p:nvSpPr>
        <p:spPr>
          <a:xfrm>
            <a:off x="3962400" y="2305050"/>
            <a:ext cx="3962400" cy="1562100"/>
          </a:xfrm>
          <a:prstGeom prst="roundRect">
            <a:avLst>
              <a:gd name="adj" fmla="val 26056"/>
            </a:avLst>
          </a:prstGeom>
          <a:solidFill>
            <a:srgbClr val="F8D16A"/>
          </a:solidFill>
          <a:ln w="38100">
            <a:solidFill>
              <a:srgbClr val="2D18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001F734-6C41-47A2-90D8-878B36225F3F}"/>
              </a:ext>
            </a:extLst>
          </p:cNvPr>
          <p:cNvSpPr txBox="1"/>
          <p:nvPr/>
        </p:nvSpPr>
        <p:spPr>
          <a:xfrm>
            <a:off x="795420" y="2399190"/>
            <a:ext cx="10278906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2D1817"/>
                </a:solidFill>
                <a:latin typeface="Cambria" panose="02040503050406030204" pitchFamily="18" charset="0"/>
                <a:ea typeface="Cambria" panose="02040503050406030204" pitchFamily="18" charset="0"/>
                <a:cs typeface="Aharoni" panose="02010803020104030203" pitchFamily="2" charset="-79"/>
              </a:rPr>
              <a:t>VẬN DỤNG</a:t>
            </a:r>
            <a:endParaRPr lang="en-ID" sz="4800" b="1" dirty="0">
              <a:solidFill>
                <a:srgbClr val="2D1817"/>
              </a:solidFill>
              <a:latin typeface="Cambria" panose="02040503050406030204" pitchFamily="18" charset="0"/>
              <a:ea typeface="Cambria" panose="02040503050406030204" pitchFamily="18" charset="0"/>
              <a:cs typeface="Aharoni" panose="02010803020104030203" pitchFamily="2" charset="-79"/>
            </a:endParaRP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7C47DB2-B27A-472F-9DCC-0158D9624EBF}"/>
              </a:ext>
            </a:extLst>
          </p:cNvPr>
          <p:cNvGrpSpPr/>
          <p:nvPr/>
        </p:nvGrpSpPr>
        <p:grpSpPr>
          <a:xfrm rot="16200000">
            <a:off x="9434174" y="3796218"/>
            <a:ext cx="411577" cy="3766771"/>
            <a:chOff x="181230" y="1586107"/>
            <a:chExt cx="411577" cy="3766771"/>
          </a:xfrm>
        </p:grpSpPr>
        <p:pic>
          <p:nvPicPr>
            <p:cNvPr id="158" name="Graphic 157">
              <a:extLst>
                <a:ext uri="{FF2B5EF4-FFF2-40B4-BE49-F238E27FC236}">
                  <a16:creationId xmlns:a16="http://schemas.microsoft.com/office/drawing/2014/main" id="{7A42B69C-987F-47EA-BF12-A9425E3B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6769CF2B-E981-4C8D-A3FD-630918AD4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D792EA43-7CCE-4AA2-9F8B-E5961025E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166" name="Graphic 165">
              <a:extLst>
                <a:ext uri="{FF2B5EF4-FFF2-40B4-BE49-F238E27FC236}">
                  <a16:creationId xmlns:a16="http://schemas.microsoft.com/office/drawing/2014/main" id="{1DB803F5-3269-409A-BB67-99F6ECA28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172" name="Graphic 171">
              <a:extLst>
                <a:ext uri="{FF2B5EF4-FFF2-40B4-BE49-F238E27FC236}">
                  <a16:creationId xmlns:a16="http://schemas.microsoft.com/office/drawing/2014/main" id="{6E787970-455E-4B62-A13A-C44AA4D38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185" name="Graphic 184">
              <a:extLst>
                <a:ext uri="{FF2B5EF4-FFF2-40B4-BE49-F238E27FC236}">
                  <a16:creationId xmlns:a16="http://schemas.microsoft.com/office/drawing/2014/main" id="{849EAE17-4DA3-4ADD-AF76-6DCE65D4A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53D8F2D-3BF3-4F41-8610-8A4E6EA99005}"/>
              </a:ext>
            </a:extLst>
          </p:cNvPr>
          <p:cNvGrpSpPr/>
          <p:nvPr/>
        </p:nvGrpSpPr>
        <p:grpSpPr>
          <a:xfrm rot="16200000" flipH="1" flipV="1">
            <a:off x="1921189" y="-1270005"/>
            <a:ext cx="411577" cy="3766771"/>
            <a:chOff x="181230" y="1586107"/>
            <a:chExt cx="411577" cy="3766771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D0A1D9D6-178C-4316-9A10-E473CF549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24" name="Graphic 123">
              <a:extLst>
                <a:ext uri="{FF2B5EF4-FFF2-40B4-BE49-F238E27FC236}">
                  <a16:creationId xmlns:a16="http://schemas.microsoft.com/office/drawing/2014/main" id="{E6D66928-B3B0-46E0-A2E8-5E198A24E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5B915968-DD8C-45EE-9519-F5BFD8E22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4B134CF8-01B0-4049-8832-FC7E275EA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94CB1384-832F-409C-9749-D872A4316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81498C4A-ED99-4172-A6BB-26F268EAE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AA14C82-471D-41E1-81CC-456D1C77A313}"/>
              </a:ext>
            </a:extLst>
          </p:cNvPr>
          <p:cNvGrpSpPr/>
          <p:nvPr/>
        </p:nvGrpSpPr>
        <p:grpSpPr>
          <a:xfrm>
            <a:off x="433636" y="1262339"/>
            <a:ext cx="971843" cy="247886"/>
            <a:chOff x="1436148" y="2145221"/>
            <a:chExt cx="971843" cy="247886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8E0A13F-B118-44B5-AE66-A9E7E86D2AA2}"/>
                </a:ext>
              </a:extLst>
            </p:cNvPr>
            <p:cNvSpPr/>
            <p:nvPr/>
          </p:nvSpPr>
          <p:spPr>
            <a:xfrm>
              <a:off x="1436148" y="2145221"/>
              <a:ext cx="247886" cy="247886"/>
            </a:xfrm>
            <a:prstGeom prst="ellipse">
              <a:avLst/>
            </a:prstGeom>
            <a:solidFill>
              <a:srgbClr val="CF4538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696596A-4EF3-4005-B18A-6F7386000838}"/>
                </a:ext>
              </a:extLst>
            </p:cNvPr>
            <p:cNvSpPr/>
            <p:nvPr/>
          </p:nvSpPr>
          <p:spPr>
            <a:xfrm>
              <a:off x="1798126" y="2145221"/>
              <a:ext cx="247886" cy="247886"/>
            </a:xfrm>
            <a:prstGeom prst="ellipse">
              <a:avLst/>
            </a:prstGeom>
            <a:solidFill>
              <a:srgbClr val="FFD237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C876217-87AE-4953-83D9-0B9EE9814077}"/>
                </a:ext>
              </a:extLst>
            </p:cNvPr>
            <p:cNvSpPr/>
            <p:nvPr/>
          </p:nvSpPr>
          <p:spPr>
            <a:xfrm>
              <a:off x="2160105" y="2145221"/>
              <a:ext cx="247886" cy="247886"/>
            </a:xfrm>
            <a:prstGeom prst="ellipse">
              <a:avLst/>
            </a:prstGeom>
            <a:solidFill>
              <a:srgbClr val="106B80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03" name="Oval 102">
            <a:extLst>
              <a:ext uri="{FF2B5EF4-FFF2-40B4-BE49-F238E27FC236}">
                <a16:creationId xmlns:a16="http://schemas.microsoft.com/office/drawing/2014/main" id="{58CAD271-6A99-4590-B993-E4F16BAB7381}"/>
              </a:ext>
            </a:extLst>
          </p:cNvPr>
          <p:cNvSpPr/>
          <p:nvPr/>
        </p:nvSpPr>
        <p:spPr>
          <a:xfrm>
            <a:off x="9007708" y="6180153"/>
            <a:ext cx="515664" cy="515664"/>
          </a:xfrm>
          <a:prstGeom prst="ellipse">
            <a:avLst/>
          </a:prstGeom>
          <a:solidFill>
            <a:srgbClr val="8DE8D3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93904CB-1A68-4022-B21F-CF250E0786E5}"/>
              </a:ext>
            </a:extLst>
          </p:cNvPr>
          <p:cNvSpPr/>
          <p:nvPr/>
        </p:nvSpPr>
        <p:spPr>
          <a:xfrm>
            <a:off x="10049658" y="6180153"/>
            <a:ext cx="515664" cy="515664"/>
          </a:xfrm>
          <a:prstGeom prst="ellipse">
            <a:avLst/>
          </a:prstGeom>
          <a:solidFill>
            <a:srgbClr val="D3B9F2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8180AC29-401F-4972-8F80-3540139EA6E4}"/>
              </a:ext>
            </a:extLst>
          </p:cNvPr>
          <p:cNvSpPr/>
          <p:nvPr/>
        </p:nvSpPr>
        <p:spPr>
          <a:xfrm>
            <a:off x="11091608" y="6180153"/>
            <a:ext cx="515664" cy="515664"/>
          </a:xfrm>
          <a:prstGeom prst="ellipse">
            <a:avLst/>
          </a:prstGeom>
          <a:solidFill>
            <a:srgbClr val="FDBED1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11" name="Graphic 110">
            <a:hlinkClick r:id="rId4" action="ppaction://hlinksldjump"/>
            <a:extLst>
              <a:ext uri="{FF2B5EF4-FFF2-40B4-BE49-F238E27FC236}">
                <a16:creationId xmlns:a16="http://schemas.microsoft.com/office/drawing/2014/main" id="{624113B2-2C6D-491A-A373-23520B216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2426" y="3064721"/>
            <a:ext cx="537439" cy="537439"/>
          </a:xfrm>
          <a:prstGeom prst="rect">
            <a:avLst/>
          </a:prstGeom>
        </p:spPr>
      </p:pic>
      <p:pic>
        <p:nvPicPr>
          <p:cNvPr id="112" name="Graphic 111">
            <a:hlinkClick r:id="rId7" action="ppaction://hlinksldjump"/>
            <a:extLst>
              <a:ext uri="{FF2B5EF4-FFF2-40B4-BE49-F238E27FC236}">
                <a16:creationId xmlns:a16="http://schemas.microsoft.com/office/drawing/2014/main" id="{BCDE70EA-C919-48CE-A071-306444025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28969" y="3064721"/>
            <a:ext cx="537439" cy="537439"/>
          </a:xfrm>
          <a:prstGeom prst="rect">
            <a:avLst/>
          </a:prstGeom>
        </p:spPr>
      </p:pic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0E9EBF4-57E8-48B6-8DD7-0485250F36BD}"/>
              </a:ext>
            </a:extLst>
          </p:cNvPr>
          <p:cNvSpPr/>
          <p:nvPr/>
        </p:nvSpPr>
        <p:spPr>
          <a:xfrm>
            <a:off x="3927244" y="6278379"/>
            <a:ext cx="1114331" cy="442992"/>
          </a:xfrm>
          <a:prstGeom prst="roundRect">
            <a:avLst>
              <a:gd name="adj" fmla="val 50000"/>
            </a:avLst>
          </a:prstGeom>
          <a:solidFill>
            <a:srgbClr val="8AB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EDB1B7-43A7-4F4B-8CDD-297F05EE7E6B}"/>
              </a:ext>
            </a:extLst>
          </p:cNvPr>
          <p:cNvGrpSpPr/>
          <p:nvPr/>
        </p:nvGrpSpPr>
        <p:grpSpPr>
          <a:xfrm>
            <a:off x="882115" y="5464049"/>
            <a:ext cx="620292" cy="565600"/>
            <a:chOff x="6816417" y="195880"/>
            <a:chExt cx="286589" cy="261320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B415351-0AEF-4770-8185-56024380DD20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solidFill>
              <a:srgbClr val="F8D16A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325C5BA0-22E7-4508-B9F2-A060213724D4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solidFill>
              <a:srgbClr val="F8D16A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14" name="TextBox 113">
            <a:hlinkClick r:id="rId8" action="ppaction://hlinksldjump"/>
            <a:extLst>
              <a:ext uri="{FF2B5EF4-FFF2-40B4-BE49-F238E27FC236}">
                <a16:creationId xmlns:a16="http://schemas.microsoft.com/office/drawing/2014/main" id="{0E0AE2AB-2AA1-4BB1-9B72-F86BD66C83A4}"/>
              </a:ext>
            </a:extLst>
          </p:cNvPr>
          <p:cNvSpPr txBox="1"/>
          <p:nvPr/>
        </p:nvSpPr>
        <p:spPr>
          <a:xfrm>
            <a:off x="885848" y="6302406"/>
            <a:ext cx="71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Title</a:t>
            </a:r>
            <a:endParaRPr lang="en-ID" sz="2000" dirty="0">
              <a:latin typeface="Gochi Hand" pitchFamily="2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ED0722B-306E-40D7-A98D-33A71894A855}"/>
              </a:ext>
            </a:extLst>
          </p:cNvPr>
          <p:cNvGrpSpPr/>
          <p:nvPr/>
        </p:nvGrpSpPr>
        <p:grpSpPr>
          <a:xfrm>
            <a:off x="2513894" y="5464049"/>
            <a:ext cx="620292" cy="565600"/>
            <a:chOff x="6816417" y="195880"/>
            <a:chExt cx="286589" cy="261320"/>
          </a:xfrm>
          <a:solidFill>
            <a:srgbClr val="E75480"/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C4D2443-36FB-49D7-B788-B3F316EB6781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D7179491-24EB-4BBC-AB85-43D6B1AD1473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18" name="TextBox 117">
            <a:hlinkClick r:id="rId9" action="ppaction://hlinksldjump"/>
            <a:extLst>
              <a:ext uri="{FF2B5EF4-FFF2-40B4-BE49-F238E27FC236}">
                <a16:creationId xmlns:a16="http://schemas.microsoft.com/office/drawing/2014/main" id="{C1E0D00D-B4C9-42D6-9C75-576108DA7DFB}"/>
              </a:ext>
            </a:extLst>
          </p:cNvPr>
          <p:cNvSpPr txBox="1"/>
          <p:nvPr/>
        </p:nvSpPr>
        <p:spPr>
          <a:xfrm>
            <a:off x="2450011" y="6302406"/>
            <a:ext cx="79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Team</a:t>
            </a:r>
            <a:endParaRPr lang="en-ID" sz="2000" dirty="0">
              <a:latin typeface="Gochi Hand" pitchFamily="2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8CB8FF6-C68B-4A1E-9730-195F54F117CF}"/>
              </a:ext>
            </a:extLst>
          </p:cNvPr>
          <p:cNvGrpSpPr/>
          <p:nvPr/>
        </p:nvGrpSpPr>
        <p:grpSpPr>
          <a:xfrm>
            <a:off x="4145673" y="5464049"/>
            <a:ext cx="620292" cy="565600"/>
            <a:chOff x="6816417" y="195880"/>
            <a:chExt cx="286589" cy="261320"/>
          </a:xfrm>
          <a:solidFill>
            <a:srgbClr val="8AB6FD"/>
          </a:solidFill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1581B7D-B324-4007-A006-FDA425CDFA2B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20FB9B7B-D5B4-4905-B54B-34E0785B8FB7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B4D114AE-892A-4FA0-ADE1-514264A21B2E}"/>
              </a:ext>
            </a:extLst>
          </p:cNvPr>
          <p:cNvGrpSpPr/>
          <p:nvPr/>
        </p:nvGrpSpPr>
        <p:grpSpPr>
          <a:xfrm>
            <a:off x="5777452" y="5464049"/>
            <a:ext cx="620292" cy="565600"/>
            <a:chOff x="6816417" y="195880"/>
            <a:chExt cx="286589" cy="261320"/>
          </a:xfrm>
          <a:solidFill>
            <a:srgbClr val="8DE8D3"/>
          </a:solidFill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A3C4E9B-98DB-4E2B-B3DB-FABA2B32602E}"/>
                </a:ext>
              </a:extLst>
            </p:cNvPr>
            <p:cNvSpPr/>
            <p:nvPr/>
          </p:nvSpPr>
          <p:spPr>
            <a:xfrm>
              <a:off x="6816418" y="195880"/>
              <a:ext cx="286588" cy="261320"/>
            </a:xfrm>
            <a:custGeom>
              <a:avLst/>
              <a:gdLst>
                <a:gd name="connsiteX0" fmla="*/ 269137 w 2585024"/>
                <a:gd name="connsiteY0" fmla="*/ 0 h 2357130"/>
                <a:gd name="connsiteX1" fmla="*/ 1163759 w 2585024"/>
                <a:gd name="connsiteY1" fmla="*/ 0 h 2357130"/>
                <a:gd name="connsiteX2" fmla="*/ 1432896 w 2585024"/>
                <a:gd name="connsiteY2" fmla="*/ 269137 h 2357130"/>
                <a:gd name="connsiteX3" fmla="*/ 1432896 w 2585024"/>
                <a:gd name="connsiteY3" fmla="*/ 317369 h 2357130"/>
                <a:gd name="connsiteX4" fmla="*/ 2231962 w 2585024"/>
                <a:gd name="connsiteY4" fmla="*/ 317369 h 2357130"/>
                <a:gd name="connsiteX5" fmla="*/ 2585024 w 2585024"/>
                <a:gd name="connsiteY5" fmla="*/ 670431 h 2357130"/>
                <a:gd name="connsiteX6" fmla="*/ 2585024 w 2585024"/>
                <a:gd name="connsiteY6" fmla="*/ 2004068 h 2357130"/>
                <a:gd name="connsiteX7" fmla="*/ 2231962 w 2585024"/>
                <a:gd name="connsiteY7" fmla="*/ 2357130 h 2357130"/>
                <a:gd name="connsiteX8" fmla="*/ 353062 w 2585024"/>
                <a:gd name="connsiteY8" fmla="*/ 2357130 h 2357130"/>
                <a:gd name="connsiteX9" fmla="*/ 0 w 2585024"/>
                <a:gd name="connsiteY9" fmla="*/ 2004068 h 2357130"/>
                <a:gd name="connsiteX10" fmla="*/ 0 w 2585024"/>
                <a:gd name="connsiteY10" fmla="*/ 733162 h 2357130"/>
                <a:gd name="connsiteX11" fmla="*/ 0 w 2585024"/>
                <a:gd name="connsiteY11" fmla="*/ 670431 h 2357130"/>
                <a:gd name="connsiteX12" fmla="*/ 0 w 2585024"/>
                <a:gd name="connsiteY12" fmla="*/ 269137 h 2357130"/>
                <a:gd name="connsiteX13" fmla="*/ 269137 w 2585024"/>
                <a:gd name="connsiteY13" fmla="*/ 0 h 23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5024" h="2357130">
                  <a:moveTo>
                    <a:pt x="269137" y="0"/>
                  </a:moveTo>
                  <a:lnTo>
                    <a:pt x="1163759" y="0"/>
                  </a:lnTo>
                  <a:cubicBezTo>
                    <a:pt x="1312399" y="0"/>
                    <a:pt x="1432896" y="120497"/>
                    <a:pt x="1432896" y="269137"/>
                  </a:cubicBezTo>
                  <a:lnTo>
                    <a:pt x="1432896" y="317369"/>
                  </a:lnTo>
                  <a:lnTo>
                    <a:pt x="2231962" y="317369"/>
                  </a:lnTo>
                  <a:cubicBezTo>
                    <a:pt x="2426953" y="317369"/>
                    <a:pt x="2585024" y="475440"/>
                    <a:pt x="2585024" y="670431"/>
                  </a:cubicBezTo>
                  <a:lnTo>
                    <a:pt x="2585024" y="2004068"/>
                  </a:lnTo>
                  <a:cubicBezTo>
                    <a:pt x="2585024" y="2199059"/>
                    <a:pt x="2426953" y="2357130"/>
                    <a:pt x="2231962" y="2357130"/>
                  </a:cubicBezTo>
                  <a:lnTo>
                    <a:pt x="353062" y="2357130"/>
                  </a:lnTo>
                  <a:cubicBezTo>
                    <a:pt x="158071" y="2357130"/>
                    <a:pt x="0" y="2199059"/>
                    <a:pt x="0" y="2004068"/>
                  </a:cubicBezTo>
                  <a:lnTo>
                    <a:pt x="0" y="733162"/>
                  </a:lnTo>
                  <a:lnTo>
                    <a:pt x="0" y="670431"/>
                  </a:lnTo>
                  <a:lnTo>
                    <a:pt x="0" y="269137"/>
                  </a:lnTo>
                  <a:cubicBezTo>
                    <a:pt x="0" y="120497"/>
                    <a:pt x="120497" y="0"/>
                    <a:pt x="269137" y="0"/>
                  </a:cubicBezTo>
                  <a:close/>
                </a:path>
              </a:pathLst>
            </a:cu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534FF47E-3B4F-40CF-A7C2-B8712A424911}"/>
                </a:ext>
              </a:extLst>
            </p:cNvPr>
            <p:cNvSpPr/>
            <p:nvPr/>
          </p:nvSpPr>
          <p:spPr>
            <a:xfrm>
              <a:off x="6816417" y="283368"/>
              <a:ext cx="286587" cy="173832"/>
            </a:xfrm>
            <a:prstGeom prst="roundRect">
              <a:avLst>
                <a:gd name="adj" fmla="val 17309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36" name="TextBox 135">
            <a:hlinkClick r:id="rId10" action="ppaction://hlinksldjump"/>
            <a:extLst>
              <a:ext uri="{FF2B5EF4-FFF2-40B4-BE49-F238E27FC236}">
                <a16:creationId xmlns:a16="http://schemas.microsoft.com/office/drawing/2014/main" id="{A753BAD4-DA7A-4830-AE7C-0E0214480493}"/>
              </a:ext>
            </a:extLst>
          </p:cNvPr>
          <p:cNvSpPr txBox="1"/>
          <p:nvPr/>
        </p:nvSpPr>
        <p:spPr>
          <a:xfrm>
            <a:off x="5531271" y="6302406"/>
            <a:ext cx="121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Closing</a:t>
            </a:r>
            <a:endParaRPr lang="en-ID" sz="2000" dirty="0">
              <a:latin typeface="Gochi Hand" pitchFamily="2" charset="0"/>
            </a:endParaRPr>
          </a:p>
        </p:txBody>
      </p:sp>
      <p:sp>
        <p:nvSpPr>
          <p:cNvPr id="137" name="TextBox 136">
            <a:hlinkClick r:id="rId11" action="ppaction://hlinksldjump"/>
            <a:extLst>
              <a:ext uri="{FF2B5EF4-FFF2-40B4-BE49-F238E27FC236}">
                <a16:creationId xmlns:a16="http://schemas.microsoft.com/office/drawing/2014/main" id="{89813588-FDDD-4516-8B30-F8606C81B019}"/>
              </a:ext>
            </a:extLst>
          </p:cNvPr>
          <p:cNvSpPr txBox="1"/>
          <p:nvPr/>
        </p:nvSpPr>
        <p:spPr>
          <a:xfrm>
            <a:off x="3887420" y="6302406"/>
            <a:ext cx="121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chi Hand" pitchFamily="2" charset="0"/>
              </a:rPr>
              <a:t>Contents</a:t>
            </a:r>
            <a:endParaRPr lang="en-ID" sz="2000" dirty="0">
              <a:latin typeface="Gochi 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47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7" grpId="0" animBg="1"/>
      <p:bldP spid="10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81C607-359E-4CC1-B690-F3CD32E5E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7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5D30A5-E24A-4418-B823-AFA2DD7B09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CDC673-D8E8-471D-B839-6CA5CE0F1AC2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298C97-C1B6-4BE8-89F3-87E565B15615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365D0E-63DD-4F10-9E34-259F54992941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7792F3-7196-4D5D-9101-5E2ADBF959AE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89292C-434A-4FC6-B74A-AA9AF25A95C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4D9C0F-E5CE-4AC3-997C-F90BA0C611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8E1DA2-0DE8-4381-9929-630A2C46B5A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CF1702-6786-4A51-B07B-8196BD6C5CF0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3AD255-1630-42A0-884C-EB341FECA35A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3FF685-8CEF-4F28-8BEF-EB3FD2FD5861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3AF498-5871-4D97-9A3B-FE4F5565C350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0B6DC-512E-4428-A626-6EA49AD569B8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DCCEC-89E2-4DD6-95BC-90C8EF87B8F6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94C3E1-EA39-4EF6-940A-3751BF1D8ECD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463FB8-3EF8-4B81-AFBC-26364D930AFB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EA384C-20F2-44DF-AD3B-DA1FF159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509A23-6663-43A7-AEB2-DEE467C48E01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6D40DC-FBAD-4285-95B7-13E3BA7BB6AA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E5CBC7-1F06-4D8A-849D-26DD9303F3D4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27E9E1-4722-415F-B486-54151ABCF247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269951-7629-4014-9999-1A8A186B5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C633AA-8D03-4B86-BEDD-BBB9B91EEC4C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2B9B39-A3B9-4D96-B6DC-682AEC51D1E0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05F095-5194-4391-95DD-12AA8A9743D6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8BFE4-626F-4516-A52F-C95360B1E3D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2BA462-752D-4DE6-B51F-D3304C9864B8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2757CD-F84E-469B-9B57-F45FC00A7BB5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AF77D44-691A-4DEF-A0A3-EFDCD3647B2A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00BF7C-732B-4BC3-97F6-6B3C280B319C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963C6C-C18B-406D-B893-A57C11F446F5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FDE59A-1B16-407B-A15F-B555A1AACDF7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3EB1D6-2DFE-452A-8639-BE3EACC1C998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C8E17F8-8322-4AE7-B753-4CA1014B5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DEB9E7-622C-4700-88C7-9B9DA01BB8B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A4E56F-C26C-4E4E-91C0-7ABFCAD6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82037C-CC14-49BC-9585-CA63EECB63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41DD41-7079-4BB8-BE1A-BEEDEBA2DE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B4AE76-B83F-4548-889A-F463504FE492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94EE5D-68CE-4086-AB56-FDF511D2298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91B53A-ED64-4EB8-B9D2-AE532A837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E593ED-A07B-44AB-9B62-4FCBE4F609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B1D60A-AFDD-46FA-A48F-94324BAACC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E4B60A-7AFE-4E16-8FE0-3FFB261AFF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162AF3-2C50-4A7D-81C4-0C6E9D7587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90C766-2DF7-423D-A3FC-F2D865D4B4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4076546-2D29-4F7F-AE71-1B08072179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3AE883-3989-4ED8-BA2C-3E58DD9FE6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E76BF3-F1E8-4667-A6D6-4976C19795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DFD6D1-5123-445A-8CC6-D6A5858A4B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FF69EA-0AAF-4B27-A46F-49ECD9D430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D3D5DE-25C9-4AE6-804E-D6A2D20866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761F28-30B5-4713-AC64-0D1F638807E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364DFC-C684-4FAC-8DF1-03943A77D1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F5F1FD-6BA6-481B-8351-24C2D11FB8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643458A-D4CD-4A63-8829-FA0AEA621E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4E9568-6580-4A59-8BBE-1D0AE6E07C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A3CDB7-1401-4B7A-81F4-CC8B644E0E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4F6D120-8323-44E9-B58F-09EB54B08F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606EE6-9AD4-4F25-9C28-922E10437A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FDCD7D8-F7C7-4B37-A1D6-EF42803D43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8D7BE47-0E57-40E5-BBE5-6CA3BE17FA0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Oval 86">
            <a:extLst>
              <a:ext uri="{FF2B5EF4-FFF2-40B4-BE49-F238E27FC236}">
                <a16:creationId xmlns:a16="http://schemas.microsoft.com/office/drawing/2014/main" id="{2D7A3053-9293-4739-BFF8-97A2B797685A}"/>
              </a:ext>
            </a:extLst>
          </p:cNvPr>
          <p:cNvSpPr/>
          <p:nvPr/>
        </p:nvSpPr>
        <p:spPr>
          <a:xfrm>
            <a:off x="8962729" y="6143253"/>
            <a:ext cx="515664" cy="515664"/>
          </a:xfrm>
          <a:prstGeom prst="ellipse">
            <a:avLst/>
          </a:prstGeom>
          <a:solidFill>
            <a:srgbClr val="8DE8D3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70BC2C8-B376-41D6-B7BE-544454E1DCD1}"/>
              </a:ext>
            </a:extLst>
          </p:cNvPr>
          <p:cNvSpPr/>
          <p:nvPr/>
        </p:nvSpPr>
        <p:spPr>
          <a:xfrm>
            <a:off x="10049658" y="6180153"/>
            <a:ext cx="515664" cy="515664"/>
          </a:xfrm>
          <a:prstGeom prst="ellipse">
            <a:avLst/>
          </a:prstGeom>
          <a:solidFill>
            <a:srgbClr val="D3B9F2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AC85CA6-43CC-4A73-A76B-27961B992F26}"/>
              </a:ext>
            </a:extLst>
          </p:cNvPr>
          <p:cNvSpPr/>
          <p:nvPr/>
        </p:nvSpPr>
        <p:spPr>
          <a:xfrm>
            <a:off x="11091608" y="6180153"/>
            <a:ext cx="515664" cy="515664"/>
          </a:xfrm>
          <a:prstGeom prst="ellipse">
            <a:avLst/>
          </a:prstGeom>
          <a:solidFill>
            <a:srgbClr val="FDBED1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AE9CFA-6E76-4190-AE45-FE6BF6A60E6E}"/>
              </a:ext>
            </a:extLst>
          </p:cNvPr>
          <p:cNvGrpSpPr/>
          <p:nvPr/>
        </p:nvGrpSpPr>
        <p:grpSpPr>
          <a:xfrm>
            <a:off x="630754" y="1168228"/>
            <a:ext cx="11019526" cy="4709392"/>
            <a:chOff x="1097424" y="1966885"/>
            <a:chExt cx="10652249" cy="2596678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0522D8F2-4E17-4ED5-9819-C820FA222791}"/>
                </a:ext>
              </a:extLst>
            </p:cNvPr>
            <p:cNvSpPr/>
            <p:nvPr/>
          </p:nvSpPr>
          <p:spPr>
            <a:xfrm>
              <a:off x="1108711" y="2235232"/>
              <a:ext cx="10629674" cy="2328331"/>
            </a:xfrm>
            <a:prstGeom prst="roundRect">
              <a:avLst>
                <a:gd name="adj" fmla="val 508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B7084CF9-F2EA-464F-8F25-6ED1A7658EB7}"/>
                </a:ext>
              </a:extLst>
            </p:cNvPr>
            <p:cNvSpPr/>
            <p:nvPr/>
          </p:nvSpPr>
          <p:spPr>
            <a:xfrm>
              <a:off x="1097424" y="1966885"/>
              <a:ext cx="10652249" cy="471765"/>
            </a:xfrm>
            <a:prstGeom prst="roundRect">
              <a:avLst/>
            </a:prstGeom>
            <a:solidFill>
              <a:srgbClr val="F8D16A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1AD1DA1-9855-4466-AA88-40AA42EB3EA2}"/>
                </a:ext>
              </a:extLst>
            </p:cNvPr>
            <p:cNvSpPr/>
            <p:nvPr/>
          </p:nvSpPr>
          <p:spPr>
            <a:xfrm>
              <a:off x="1210452" y="2078824"/>
              <a:ext cx="247886" cy="247886"/>
            </a:xfrm>
            <a:prstGeom prst="ellipse">
              <a:avLst/>
            </a:prstGeom>
            <a:solidFill>
              <a:srgbClr val="CF4538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E0E8263-1F33-40E9-8C29-DCFA176F41CF}"/>
                </a:ext>
              </a:extLst>
            </p:cNvPr>
            <p:cNvSpPr/>
            <p:nvPr/>
          </p:nvSpPr>
          <p:spPr>
            <a:xfrm>
              <a:off x="1572430" y="2078824"/>
              <a:ext cx="247886" cy="247886"/>
            </a:xfrm>
            <a:prstGeom prst="ellipse">
              <a:avLst/>
            </a:prstGeom>
            <a:solidFill>
              <a:srgbClr val="FFD237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653DC81-34E1-4D94-BD6C-29A8A1906A20}"/>
                </a:ext>
              </a:extLst>
            </p:cNvPr>
            <p:cNvSpPr/>
            <p:nvPr/>
          </p:nvSpPr>
          <p:spPr>
            <a:xfrm>
              <a:off x="1934409" y="2078824"/>
              <a:ext cx="247886" cy="247886"/>
            </a:xfrm>
            <a:prstGeom prst="ellipse">
              <a:avLst/>
            </a:prstGeom>
            <a:solidFill>
              <a:srgbClr val="106B80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pic>
        <p:nvPicPr>
          <p:cNvPr id="108" name="Graphic 107">
            <a:extLst>
              <a:ext uri="{FF2B5EF4-FFF2-40B4-BE49-F238E27FC236}">
                <a16:creationId xmlns:a16="http://schemas.microsoft.com/office/drawing/2014/main" id="{47F2F522-0CE0-4669-AF59-C15368236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2396" r="88399" b="42284"/>
          <a:stretch/>
        </p:blipFill>
        <p:spPr>
          <a:xfrm rot="5400000">
            <a:off x="11011321" y="179332"/>
            <a:ext cx="1003018" cy="1085696"/>
          </a:xfrm>
          <a:prstGeom prst="rect">
            <a:avLst/>
          </a:prstGeom>
        </p:spPr>
      </p:pic>
      <p:sp>
        <p:nvSpPr>
          <p:cNvPr id="180" name="Oval 179">
            <a:extLst>
              <a:ext uri="{FF2B5EF4-FFF2-40B4-BE49-F238E27FC236}">
                <a16:creationId xmlns:a16="http://schemas.microsoft.com/office/drawing/2014/main" id="{4A934B5E-9B59-487F-879F-020946C89691}"/>
              </a:ext>
            </a:extLst>
          </p:cNvPr>
          <p:cNvSpPr/>
          <p:nvPr/>
        </p:nvSpPr>
        <p:spPr>
          <a:xfrm flipH="1" flipV="1">
            <a:off x="2336559" y="208406"/>
            <a:ext cx="515664" cy="515664"/>
          </a:xfrm>
          <a:prstGeom prst="ellipse">
            <a:avLst/>
          </a:prstGeom>
          <a:solidFill>
            <a:srgbClr val="8DE8D3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B66034DC-020D-41EC-9362-B846550F6142}"/>
              </a:ext>
            </a:extLst>
          </p:cNvPr>
          <p:cNvSpPr/>
          <p:nvPr/>
        </p:nvSpPr>
        <p:spPr>
          <a:xfrm flipH="1" flipV="1">
            <a:off x="1294609" y="208406"/>
            <a:ext cx="515664" cy="515664"/>
          </a:xfrm>
          <a:prstGeom prst="ellipse">
            <a:avLst/>
          </a:prstGeom>
          <a:solidFill>
            <a:srgbClr val="D3B9F2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3980B35E-B927-4E9A-A141-F52134D50722}"/>
              </a:ext>
            </a:extLst>
          </p:cNvPr>
          <p:cNvSpPr/>
          <p:nvPr/>
        </p:nvSpPr>
        <p:spPr>
          <a:xfrm flipH="1" flipV="1">
            <a:off x="252659" y="208406"/>
            <a:ext cx="515664" cy="515664"/>
          </a:xfrm>
          <a:prstGeom prst="ellipse">
            <a:avLst/>
          </a:prstGeom>
          <a:solidFill>
            <a:srgbClr val="FDBED1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8B9AF8D-CDF3-463E-A4CC-57569B18CCA1}"/>
              </a:ext>
            </a:extLst>
          </p:cNvPr>
          <p:cNvSpPr txBox="1"/>
          <p:nvPr/>
        </p:nvSpPr>
        <p:spPr>
          <a:xfrm>
            <a:off x="839751" y="2268567"/>
            <a:ext cx="10661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Bahnschrift SemiBold" panose="020B0502040204020203" pitchFamily="34" charset="0"/>
              </a:rPr>
              <a:t>Ở biển:</a:t>
            </a:r>
            <a:endParaRPr lang="en-US" sz="3200" dirty="0">
              <a:latin typeface="Bahnschrift SemiBold" panose="020B0502040204020203" pitchFamily="34" charset="0"/>
            </a:endParaRPr>
          </a:p>
          <a:p>
            <a:pPr lvl="0"/>
            <a:r>
              <a:rPr lang="nl-NL" sz="3200" dirty="0">
                <a:latin typeface="Bahnschrift SemiBold" panose="020B0502040204020203" pitchFamily="34" charset="0"/>
              </a:rPr>
              <a:t>+ Được tắm biển</a:t>
            </a:r>
            <a:endParaRPr lang="en-US" sz="3200" dirty="0">
              <a:latin typeface="Bahnschrift SemiBold" panose="020B0502040204020203" pitchFamily="34" charset="0"/>
            </a:endParaRPr>
          </a:p>
          <a:p>
            <a:pPr lvl="0"/>
            <a:r>
              <a:rPr lang="nl-NL" sz="3200" dirty="0">
                <a:latin typeface="Bahnschrift SemiBold" panose="020B0502040204020203" pitchFamily="34" charset="0"/>
              </a:rPr>
              <a:t>+ Được ngắm bình minh, hoàng hôn trên biển</a:t>
            </a:r>
            <a:endParaRPr lang="en-US" sz="3200" dirty="0">
              <a:latin typeface="Bahnschrift SemiBold" panose="020B0502040204020203" pitchFamily="34" charset="0"/>
            </a:endParaRPr>
          </a:p>
          <a:p>
            <a:pPr lvl="0"/>
            <a:r>
              <a:rPr lang="nl-NL" sz="3200" dirty="0">
                <a:latin typeface="Bahnschrift SemiBold" panose="020B0502040204020203" pitchFamily="34" charset="0"/>
              </a:rPr>
              <a:t>+ Được chơi các trò chơi như lướt sóng, đua cano, xây lâu đài cát</a:t>
            </a:r>
            <a:endParaRPr lang="en-US" sz="3200" dirty="0">
              <a:latin typeface="Bahnschrift SemiBold" panose="020B0502040204020203" pitchFamily="34" charset="0"/>
            </a:endParaRPr>
          </a:p>
          <a:p>
            <a:pPr lvl="0"/>
            <a:r>
              <a:rPr lang="nl-NL" sz="3200" dirty="0">
                <a:latin typeface="Bahnschrift SemiBold" panose="020B0502040204020203" pitchFamily="34" charset="0"/>
              </a:rPr>
              <a:t>+ Được ăn uống, tổ chức văn nghệ trên bãi biển</a:t>
            </a:r>
            <a:endParaRPr lang="en-US" sz="32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07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6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180" grpId="0" animBg="1"/>
      <p:bldP spid="181" grpId="0" animBg="1"/>
      <p:bldP spid="182" grpId="0" animBg="1"/>
      <p:bldP spid="1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62D586-326A-427D-B01F-C3EE6522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8A1716-9C92-4832-BEED-32C1DEA71223}"/>
              </a:ext>
            </a:extLst>
          </p:cNvPr>
          <p:cNvSpPr txBox="1"/>
          <p:nvPr/>
        </p:nvSpPr>
        <p:spPr>
          <a:xfrm>
            <a:off x="1450861" y="595625"/>
            <a:ext cx="10590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Tư</a:t>
            </a:r>
            <a:r>
              <a:rPr lang="en-US" sz="4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18</a:t>
            </a:r>
            <a:r>
              <a:rPr lang="en-US" sz="4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kumimoji="0" lang="el-GR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κ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4200" b="1" dirty="0">
                <a:solidFill>
                  <a:prstClr val="white"/>
                </a:solidFill>
                <a:latin typeface="HP001 4 hàng" panose="020B0603050302020204" pitchFamily="34" charset="0"/>
              </a:rPr>
              <a:t>9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1625D-9A27-4929-B89F-6981262DC377}"/>
              </a:ext>
            </a:extLst>
          </p:cNvPr>
          <p:cNvSpPr txBox="1"/>
          <p:nvPr/>
        </p:nvSpPr>
        <p:spPr>
          <a:xfrm>
            <a:off x="3037111" y="2354449"/>
            <a:ext cx="70208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4: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Lần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đầu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sz="4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ς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biển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827CA-4777-6EFD-8E20-AC9E0DE77AB0}"/>
              </a:ext>
            </a:extLst>
          </p:cNvPr>
          <p:cNvSpPr txBox="1"/>
          <p:nvPr/>
        </p:nvSpPr>
        <p:spPr>
          <a:xfrm>
            <a:off x="4276631" y="1475037"/>
            <a:ext cx="70208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Tiếng</a:t>
            </a:r>
            <a:r>
              <a:rPr lang="en-US" sz="4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Việt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59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5D30A5-E24A-4418-B823-AFA2DD7B09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CDC673-D8E8-471D-B839-6CA5CE0F1AC2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298C97-C1B6-4BE8-89F3-87E565B15615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365D0E-63DD-4F10-9E34-259F54992941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7792F3-7196-4D5D-9101-5E2ADBF959AE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89292C-434A-4FC6-B74A-AA9AF25A95C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4D9C0F-E5CE-4AC3-997C-F90BA0C611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8E1DA2-0DE8-4381-9929-630A2C46B5A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CF1702-6786-4A51-B07B-8196BD6C5CF0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3AD255-1630-42A0-884C-EB341FECA35A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3FF685-8CEF-4F28-8BEF-EB3FD2FD5861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3AF498-5871-4D97-9A3B-FE4F5565C350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0B6DC-512E-4428-A626-6EA49AD569B8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DCCEC-89E2-4DD6-95BC-90C8EF87B8F6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94C3E1-EA39-4EF6-940A-3751BF1D8ECD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463FB8-3EF8-4B81-AFBC-26364D930AFB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EA384C-20F2-44DF-AD3B-DA1FF159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509A23-6663-43A7-AEB2-DEE467C48E01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6D40DC-FBAD-4285-95B7-13E3BA7BB6AA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E5CBC7-1F06-4D8A-849D-26DD9303F3D4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27E9E1-4722-415F-B486-54151ABCF247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269951-7629-4014-9999-1A8A186B5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C633AA-8D03-4B86-BEDD-BBB9B91EEC4C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2B9B39-A3B9-4D96-B6DC-682AEC51D1E0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05F095-5194-4391-95DD-12AA8A9743D6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8BFE4-626F-4516-A52F-C95360B1E3D0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2BA462-752D-4DE6-B51F-D3304C9864B8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2757CD-F84E-469B-9B57-F45FC00A7BB5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AF77D44-691A-4DEF-A0A3-EFDCD3647B2A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00BF7C-732B-4BC3-97F6-6B3C280B319C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963C6C-C18B-406D-B893-A57C11F446F5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FDE59A-1B16-407B-A15F-B555A1AACDF7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3EB1D6-2DFE-452A-8639-BE3EACC1C998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C8E17F8-8322-4AE7-B753-4CA1014B5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DEB9E7-622C-4700-88C7-9B9DA01BB8B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A4E56F-C26C-4E4E-91C0-7ABFCAD6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82037C-CC14-49BC-9585-CA63EECB63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41DD41-7079-4BB8-BE1A-BEEDEBA2DE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B4AE76-B83F-4548-889A-F463504FE492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94EE5D-68CE-4086-AB56-FDF511D2298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91B53A-ED64-4EB8-B9D2-AE532A837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E593ED-A07B-44AB-9B62-4FCBE4F609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B1D60A-AFDD-46FA-A48F-94324BAACC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E4B60A-7AFE-4E16-8FE0-3FFB261AFF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162AF3-2C50-4A7D-81C4-0C6E9D7587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90C766-2DF7-423D-A3FC-F2D865D4B4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4076546-2D29-4F7F-AE71-1B08072179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3AE883-3989-4ED8-BA2C-3E58DD9FE6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E76BF3-F1E8-4667-A6D6-4976C19795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DFD6D1-5123-445A-8CC6-D6A5858A4B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6FF69EA-0AAF-4B27-A46F-49ECD9D430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D3D5DE-25C9-4AE6-804E-D6A2D20866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761F28-30B5-4713-AC64-0D1F638807E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364DFC-C684-4FAC-8DF1-03943A77D1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F5F1FD-6BA6-481B-8351-24C2D11FB8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643458A-D4CD-4A63-8829-FA0AEA621E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4E9568-6580-4A59-8BBE-1D0AE6E07C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A3CDB7-1401-4B7A-81F4-CC8B644E0E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4F6D120-8323-44E9-B58F-09EB54B08F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606EE6-9AD4-4F25-9C28-922E10437A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FDCD7D8-F7C7-4B37-A1D6-EF42803D43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8D7BE47-0E57-40E5-BBE5-6CA3BE17FA0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85CFB71-2B73-4D06-9363-C848216244F6}"/>
              </a:ext>
            </a:extLst>
          </p:cNvPr>
          <p:cNvGrpSpPr/>
          <p:nvPr/>
        </p:nvGrpSpPr>
        <p:grpSpPr>
          <a:xfrm>
            <a:off x="211831" y="1545615"/>
            <a:ext cx="411577" cy="3766771"/>
            <a:chOff x="181230" y="1586107"/>
            <a:chExt cx="411577" cy="3766771"/>
          </a:xfrm>
        </p:grpSpPr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25434934-9DE6-43CD-9861-33DB07ACF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BF22EAF7-C150-43AE-A07D-1F3F42AD5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B40D6DC-FECB-430B-80C3-1B4D4B7BA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0C769110-D093-4363-86AC-18F79214D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5F01D73D-BF23-4D72-AD94-138B75B81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1F41BDAF-DD8D-4491-9FEB-1E4AFAAE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DC121AD-4FF2-446B-B302-090474B5FDD5}"/>
              </a:ext>
            </a:extLst>
          </p:cNvPr>
          <p:cNvGrpSpPr/>
          <p:nvPr/>
        </p:nvGrpSpPr>
        <p:grpSpPr>
          <a:xfrm>
            <a:off x="1100138" y="1543380"/>
            <a:ext cx="2622599" cy="3360590"/>
            <a:chOff x="1479828" y="2208280"/>
            <a:chExt cx="1556253" cy="1854834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0522D8F2-4E17-4ED5-9819-C820FA222791}"/>
                </a:ext>
              </a:extLst>
            </p:cNvPr>
            <p:cNvSpPr/>
            <p:nvPr/>
          </p:nvSpPr>
          <p:spPr>
            <a:xfrm>
              <a:off x="1479828" y="2584940"/>
              <a:ext cx="1556253" cy="1478174"/>
            </a:xfrm>
            <a:prstGeom prst="roundRect">
              <a:avLst>
                <a:gd name="adj" fmla="val 22445"/>
              </a:avLst>
            </a:prstGeom>
            <a:solidFill>
              <a:srgbClr val="E75480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F3F64AA-E91C-44FD-9384-B0A89BF458BA}"/>
                </a:ext>
              </a:extLst>
            </p:cNvPr>
            <p:cNvGrpSpPr/>
            <p:nvPr/>
          </p:nvGrpSpPr>
          <p:grpSpPr>
            <a:xfrm>
              <a:off x="1713907" y="2208280"/>
              <a:ext cx="971843" cy="247886"/>
              <a:chOff x="1436148" y="2145221"/>
              <a:chExt cx="971843" cy="247886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1AD1DA1-9855-4466-AA88-40AA42EB3EA2}"/>
                  </a:ext>
                </a:extLst>
              </p:cNvPr>
              <p:cNvSpPr/>
              <p:nvPr/>
            </p:nvSpPr>
            <p:spPr>
              <a:xfrm>
                <a:off x="1436148" y="2145221"/>
                <a:ext cx="247886" cy="247886"/>
              </a:xfrm>
              <a:prstGeom prst="ellipse">
                <a:avLst/>
              </a:prstGeom>
              <a:solidFill>
                <a:srgbClr val="CF4538"/>
              </a:solidFill>
              <a:ln w="38100">
                <a:solidFill>
                  <a:srgbClr val="2D18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E0E8263-1F33-40E9-8C29-DCFA176F41CF}"/>
                  </a:ext>
                </a:extLst>
              </p:cNvPr>
              <p:cNvSpPr/>
              <p:nvPr/>
            </p:nvSpPr>
            <p:spPr>
              <a:xfrm>
                <a:off x="1798126" y="2145221"/>
                <a:ext cx="247886" cy="247886"/>
              </a:xfrm>
              <a:prstGeom prst="ellipse">
                <a:avLst/>
              </a:prstGeom>
              <a:solidFill>
                <a:srgbClr val="FFD237"/>
              </a:solidFill>
              <a:ln w="38100">
                <a:solidFill>
                  <a:srgbClr val="2D18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653DC81-34E1-4D94-BD6C-29A8A1906A20}"/>
                  </a:ext>
                </a:extLst>
              </p:cNvPr>
              <p:cNvSpPr/>
              <p:nvPr/>
            </p:nvSpPr>
            <p:spPr>
              <a:xfrm>
                <a:off x="2160105" y="2145221"/>
                <a:ext cx="247886" cy="247886"/>
              </a:xfrm>
              <a:prstGeom prst="ellipse">
                <a:avLst/>
              </a:prstGeom>
              <a:solidFill>
                <a:srgbClr val="106B80"/>
              </a:solidFill>
              <a:ln w="38100">
                <a:solidFill>
                  <a:srgbClr val="2D18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08CE97D-C7FB-4F44-BD53-9D717C2E036C}"/>
                </a:ext>
              </a:extLst>
            </p:cNvPr>
            <p:cNvSpPr txBox="1"/>
            <p:nvPr/>
          </p:nvSpPr>
          <p:spPr>
            <a:xfrm>
              <a:off x="1544560" y="2706395"/>
              <a:ext cx="1459883" cy="1240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haroni" panose="02010803020104030203" pitchFamily="2" charset="-79"/>
                </a:rPr>
                <a:t>Đọc đúng, to, rõ ràng và ngắt nghỉ đúng sau các dấu câu, bước đầu thể hiện được tâm trạng </a:t>
              </a:r>
              <a:endPara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haroni" panose="02010803020104030203" pitchFamily="2" charset="-79"/>
              </a:endParaRPr>
            </a:p>
            <a:p>
              <a:pPr algn="ctr"/>
              <a:r>
                <a:rPr lang="vi-VN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haroni" panose="02010803020104030203" pitchFamily="2" charset="-79"/>
                </a:rPr>
                <a:t>cảm xúc thông qua giọng đọc. </a:t>
              </a:r>
            </a:p>
          </p:txBody>
        </p:sp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id="{3D03AF4A-9FF0-49F0-AAF1-7A668E1E8863}"/>
              </a:ext>
            </a:extLst>
          </p:cNvPr>
          <p:cNvSpPr txBox="1"/>
          <p:nvPr/>
        </p:nvSpPr>
        <p:spPr>
          <a:xfrm>
            <a:off x="1793846" y="4995696"/>
            <a:ext cx="944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ID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FE0F6455-E194-4C3A-A3A4-FF241FBD6E4B}"/>
              </a:ext>
            </a:extLst>
          </p:cNvPr>
          <p:cNvSpPr txBox="1"/>
          <p:nvPr/>
        </p:nvSpPr>
        <p:spPr>
          <a:xfrm>
            <a:off x="5638286" y="2440729"/>
            <a:ext cx="944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ID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667EA6D-498A-4531-A294-598875C038E8}"/>
              </a:ext>
            </a:extLst>
          </p:cNvPr>
          <p:cNvSpPr txBox="1"/>
          <p:nvPr/>
        </p:nvSpPr>
        <p:spPr>
          <a:xfrm>
            <a:off x="9697037" y="4988768"/>
            <a:ext cx="944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ID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1C0A4610-1C9A-4429-A656-CD3F55D9C686}"/>
              </a:ext>
            </a:extLst>
          </p:cNvPr>
          <p:cNvGrpSpPr/>
          <p:nvPr/>
        </p:nvGrpSpPr>
        <p:grpSpPr>
          <a:xfrm rot="16200000">
            <a:off x="9691349" y="-1361569"/>
            <a:ext cx="411577" cy="3766771"/>
            <a:chOff x="181230" y="1586107"/>
            <a:chExt cx="411577" cy="3766771"/>
          </a:xfrm>
        </p:grpSpPr>
        <p:pic>
          <p:nvPicPr>
            <p:cNvPr id="198" name="Graphic 197">
              <a:extLst>
                <a:ext uri="{FF2B5EF4-FFF2-40B4-BE49-F238E27FC236}">
                  <a16:creationId xmlns:a16="http://schemas.microsoft.com/office/drawing/2014/main" id="{D970F169-CAB9-40D3-B47A-F61990196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203053"/>
              <a:ext cx="411577" cy="682043"/>
            </a:xfrm>
            <a:prstGeom prst="rect">
              <a:avLst/>
            </a:prstGeom>
          </p:spPr>
        </p:pic>
        <p:pic>
          <p:nvPicPr>
            <p:cNvPr id="199" name="Graphic 198">
              <a:extLst>
                <a:ext uri="{FF2B5EF4-FFF2-40B4-BE49-F238E27FC236}">
                  <a16:creationId xmlns:a16="http://schemas.microsoft.com/office/drawing/2014/main" id="{AA09D367-318F-480E-BE1B-D9259480D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2819999"/>
              <a:ext cx="411577" cy="682043"/>
            </a:xfrm>
            <a:prstGeom prst="rect">
              <a:avLst/>
            </a:prstGeom>
          </p:spPr>
        </p:pic>
        <p:pic>
          <p:nvPicPr>
            <p:cNvPr id="200" name="Graphic 199">
              <a:extLst>
                <a:ext uri="{FF2B5EF4-FFF2-40B4-BE49-F238E27FC236}">
                  <a16:creationId xmlns:a16="http://schemas.microsoft.com/office/drawing/2014/main" id="{7BE07608-FBF4-4C79-B9A6-A87FBC54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3436945"/>
              <a:ext cx="411577" cy="682043"/>
            </a:xfrm>
            <a:prstGeom prst="rect">
              <a:avLst/>
            </a:prstGeom>
          </p:spPr>
        </p:pic>
        <p:pic>
          <p:nvPicPr>
            <p:cNvPr id="201" name="Graphic 200">
              <a:extLst>
                <a:ext uri="{FF2B5EF4-FFF2-40B4-BE49-F238E27FC236}">
                  <a16:creationId xmlns:a16="http://schemas.microsoft.com/office/drawing/2014/main" id="{BA32C1B9-D861-43E3-AE60-6F536952B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053891"/>
              <a:ext cx="411577" cy="682043"/>
            </a:xfrm>
            <a:prstGeom prst="rect">
              <a:avLst/>
            </a:prstGeom>
          </p:spPr>
        </p:pic>
        <p:pic>
          <p:nvPicPr>
            <p:cNvPr id="202" name="Graphic 201">
              <a:extLst>
                <a:ext uri="{FF2B5EF4-FFF2-40B4-BE49-F238E27FC236}">
                  <a16:creationId xmlns:a16="http://schemas.microsoft.com/office/drawing/2014/main" id="{40D86202-4E22-4FB0-B675-8254CF480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4670835"/>
              <a:ext cx="411577" cy="682043"/>
            </a:xfrm>
            <a:prstGeom prst="rect">
              <a:avLst/>
            </a:prstGeom>
          </p:spPr>
        </p:pic>
        <p:pic>
          <p:nvPicPr>
            <p:cNvPr id="203" name="Graphic 202">
              <a:extLst>
                <a:ext uri="{FF2B5EF4-FFF2-40B4-BE49-F238E27FC236}">
                  <a16:creationId xmlns:a16="http://schemas.microsoft.com/office/drawing/2014/main" id="{0567A99F-4023-403C-9B21-C474542AC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639" t="58756" r="75506" b="17277"/>
            <a:stretch/>
          </p:blipFill>
          <p:spPr>
            <a:xfrm>
              <a:off x="181230" y="1586107"/>
              <a:ext cx="411577" cy="682043"/>
            </a:xfrm>
            <a:prstGeom prst="rect">
              <a:avLst/>
            </a:prstGeom>
          </p:spPr>
        </p:pic>
      </p:grpSp>
      <p:sp>
        <p:nvSpPr>
          <p:cNvPr id="211" name="TextBox 210">
            <a:extLst>
              <a:ext uri="{FF2B5EF4-FFF2-40B4-BE49-F238E27FC236}">
                <a16:creationId xmlns:a16="http://schemas.microsoft.com/office/drawing/2014/main" id="{34575E85-0A76-45DC-AE8E-05B05A94C938}"/>
              </a:ext>
            </a:extLst>
          </p:cNvPr>
          <p:cNvSpPr txBox="1"/>
          <p:nvPr/>
        </p:nvSpPr>
        <p:spPr>
          <a:xfrm>
            <a:off x="-134164" y="202638"/>
            <a:ext cx="7373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2D1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 U C  T I Ê U </a:t>
            </a:r>
            <a:r>
              <a:rPr lang="en-US" sz="6600" dirty="0">
                <a:solidFill>
                  <a:srgbClr val="2D1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en-ID" sz="6600" dirty="0">
              <a:solidFill>
                <a:srgbClr val="2D1817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4683BC4B-4697-4AC4-A9B5-95BD0D1B1DAB}"/>
              </a:ext>
            </a:extLst>
          </p:cNvPr>
          <p:cNvSpPr txBox="1"/>
          <p:nvPr/>
        </p:nvSpPr>
        <p:spPr>
          <a:xfrm>
            <a:off x="-162738" y="234415"/>
            <a:ext cx="7429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E7548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 </a:t>
            </a:r>
            <a:r>
              <a:rPr lang="en-US" sz="6600">
                <a:solidFill>
                  <a:srgbClr val="F8D16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Ụ</a:t>
            </a:r>
            <a:r>
              <a:rPr lang="en-US" sz="6600">
                <a:solidFill>
                  <a:srgbClr val="E7548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600">
                <a:solidFill>
                  <a:srgbClr val="8AB6F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6600">
                <a:solidFill>
                  <a:srgbClr val="E7548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T </a:t>
            </a:r>
            <a:r>
              <a:rPr lang="en-US" sz="6600">
                <a:solidFill>
                  <a:srgbClr val="F8D16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</a:t>
            </a:r>
            <a:r>
              <a:rPr lang="en-US" sz="6600">
                <a:solidFill>
                  <a:srgbClr val="8AB6F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Ê </a:t>
            </a:r>
            <a:r>
              <a:rPr lang="en-US" sz="6600">
                <a:solidFill>
                  <a:srgbClr val="E7548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 </a:t>
            </a:r>
            <a:r>
              <a:rPr lang="en-US" sz="6600" dirty="0">
                <a:solidFill>
                  <a:srgbClr val="F8D16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en-ID" sz="6600" dirty="0">
              <a:solidFill>
                <a:srgbClr val="F8D16A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D7D0BDEF-1F2E-44C0-A519-0F61E9F80F13}"/>
              </a:ext>
            </a:extLst>
          </p:cNvPr>
          <p:cNvSpPr/>
          <p:nvPr/>
        </p:nvSpPr>
        <p:spPr>
          <a:xfrm>
            <a:off x="9007708" y="6180153"/>
            <a:ext cx="515664" cy="515664"/>
          </a:xfrm>
          <a:prstGeom prst="ellipse">
            <a:avLst/>
          </a:prstGeom>
          <a:solidFill>
            <a:srgbClr val="8DE8D3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0C4B8F32-05F9-422B-A117-4195F9137077}"/>
              </a:ext>
            </a:extLst>
          </p:cNvPr>
          <p:cNvSpPr/>
          <p:nvPr/>
        </p:nvSpPr>
        <p:spPr>
          <a:xfrm>
            <a:off x="10049658" y="6180153"/>
            <a:ext cx="515664" cy="515664"/>
          </a:xfrm>
          <a:prstGeom prst="ellipse">
            <a:avLst/>
          </a:prstGeom>
          <a:solidFill>
            <a:srgbClr val="D3B9F2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2F750880-47E4-4404-92D5-AC420E64F5BE}"/>
              </a:ext>
            </a:extLst>
          </p:cNvPr>
          <p:cNvSpPr/>
          <p:nvPr/>
        </p:nvSpPr>
        <p:spPr>
          <a:xfrm>
            <a:off x="11091608" y="6180153"/>
            <a:ext cx="515664" cy="515664"/>
          </a:xfrm>
          <a:prstGeom prst="ellipse">
            <a:avLst/>
          </a:prstGeom>
          <a:solidFill>
            <a:srgbClr val="FDBED1"/>
          </a:solidFill>
          <a:ln w="38100">
            <a:solidFill>
              <a:srgbClr val="2D18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1A6716D-CDCC-4E94-8870-034A60E5751F}"/>
              </a:ext>
            </a:extLst>
          </p:cNvPr>
          <p:cNvGrpSpPr/>
          <p:nvPr/>
        </p:nvGrpSpPr>
        <p:grpSpPr>
          <a:xfrm flipV="1">
            <a:off x="4867275" y="3067382"/>
            <a:ext cx="2426688" cy="3360591"/>
            <a:chOff x="1479828" y="2208280"/>
            <a:chExt cx="1440000" cy="1854834"/>
          </a:xfrm>
        </p:grpSpPr>
        <p:sp>
          <p:nvSpPr>
            <p:cNvPr id="159" name="Rectangle: Rounded Corners 158">
              <a:extLst>
                <a:ext uri="{FF2B5EF4-FFF2-40B4-BE49-F238E27FC236}">
                  <a16:creationId xmlns:a16="http://schemas.microsoft.com/office/drawing/2014/main" id="{29E3FE51-36D9-4683-A4C6-D3B55426CF69}"/>
                </a:ext>
              </a:extLst>
            </p:cNvPr>
            <p:cNvSpPr/>
            <p:nvPr/>
          </p:nvSpPr>
          <p:spPr>
            <a:xfrm>
              <a:off x="1479828" y="2623114"/>
              <a:ext cx="1440000" cy="1440000"/>
            </a:xfrm>
            <a:prstGeom prst="roundRect">
              <a:avLst>
                <a:gd name="adj" fmla="val 22445"/>
              </a:avLst>
            </a:prstGeom>
            <a:solidFill>
              <a:schemeClr val="accent2"/>
            </a:solidFill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B2D6A307-994C-48E8-9C03-4B072F64821E}"/>
                </a:ext>
              </a:extLst>
            </p:cNvPr>
            <p:cNvGrpSpPr/>
            <p:nvPr/>
          </p:nvGrpSpPr>
          <p:grpSpPr>
            <a:xfrm>
              <a:off x="1713907" y="2208280"/>
              <a:ext cx="971843" cy="247886"/>
              <a:chOff x="1436148" y="2145221"/>
              <a:chExt cx="971843" cy="247886"/>
            </a:xfrm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15CE422E-82D2-4823-A02B-AE93E3DC0354}"/>
                  </a:ext>
                </a:extLst>
              </p:cNvPr>
              <p:cNvSpPr/>
              <p:nvPr/>
            </p:nvSpPr>
            <p:spPr>
              <a:xfrm>
                <a:off x="1436148" y="2145221"/>
                <a:ext cx="247886" cy="247886"/>
              </a:xfrm>
              <a:prstGeom prst="ellipse">
                <a:avLst/>
              </a:prstGeom>
              <a:solidFill>
                <a:srgbClr val="CF4538"/>
              </a:solidFill>
              <a:ln w="38100">
                <a:solidFill>
                  <a:srgbClr val="2D18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A0FA4DB0-E143-40C8-9C2A-7C113541F7EF}"/>
                  </a:ext>
                </a:extLst>
              </p:cNvPr>
              <p:cNvSpPr/>
              <p:nvPr/>
            </p:nvSpPr>
            <p:spPr>
              <a:xfrm>
                <a:off x="1798126" y="2145221"/>
                <a:ext cx="247886" cy="247886"/>
              </a:xfrm>
              <a:prstGeom prst="ellipse">
                <a:avLst/>
              </a:prstGeom>
              <a:solidFill>
                <a:srgbClr val="FFD237"/>
              </a:solidFill>
              <a:ln w="38100">
                <a:solidFill>
                  <a:srgbClr val="2D18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B927FC24-4503-4C4B-80F1-B4BCE003CF9D}"/>
                  </a:ext>
                </a:extLst>
              </p:cNvPr>
              <p:cNvSpPr/>
              <p:nvPr/>
            </p:nvSpPr>
            <p:spPr>
              <a:xfrm>
                <a:off x="2160105" y="2145221"/>
                <a:ext cx="247886" cy="247886"/>
              </a:xfrm>
              <a:prstGeom prst="ellipse">
                <a:avLst/>
              </a:prstGeom>
              <a:solidFill>
                <a:srgbClr val="106B80"/>
              </a:solidFill>
              <a:ln w="38100">
                <a:solidFill>
                  <a:srgbClr val="2D18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DE14CB46-676B-4703-B128-3B461333D6C0}"/>
                </a:ext>
              </a:extLst>
            </p:cNvPr>
            <p:cNvSpPr txBox="1"/>
            <p:nvPr/>
          </p:nvSpPr>
          <p:spPr>
            <a:xfrm flipV="1">
              <a:off x="1564102" y="2869160"/>
              <a:ext cx="1228020" cy="985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dung,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endParaRPr lang="en-US" sz="2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2ED55AEE-F2DE-46D6-89B7-7649AC633060}"/>
              </a:ext>
            </a:extLst>
          </p:cNvPr>
          <p:cNvGrpSpPr/>
          <p:nvPr/>
        </p:nvGrpSpPr>
        <p:grpSpPr>
          <a:xfrm>
            <a:off x="8555089" y="1510043"/>
            <a:ext cx="2853675" cy="3360590"/>
            <a:chOff x="1226454" y="2208280"/>
            <a:chExt cx="1693374" cy="1854834"/>
          </a:xfrm>
          <a:solidFill>
            <a:srgbClr val="106B80"/>
          </a:solidFill>
        </p:grpSpPr>
        <p:sp>
          <p:nvSpPr>
            <p:cNvPr id="188" name="Rectangle: Rounded Corners 187">
              <a:extLst>
                <a:ext uri="{FF2B5EF4-FFF2-40B4-BE49-F238E27FC236}">
                  <a16:creationId xmlns:a16="http://schemas.microsoft.com/office/drawing/2014/main" id="{C6D60563-989F-4DE7-8A05-3F7E78E8F137}"/>
                </a:ext>
              </a:extLst>
            </p:cNvPr>
            <p:cNvSpPr/>
            <p:nvPr/>
          </p:nvSpPr>
          <p:spPr>
            <a:xfrm>
              <a:off x="1226454" y="2573645"/>
              <a:ext cx="1693374" cy="1489469"/>
            </a:xfrm>
            <a:prstGeom prst="roundRect">
              <a:avLst>
                <a:gd name="adj" fmla="val 22445"/>
              </a:avLst>
            </a:prstGeom>
            <a:grpFill/>
            <a:ln w="38100">
              <a:solidFill>
                <a:srgbClr val="2D18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80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4554A2A9-1A5D-40F1-8242-234DD6334EC1}"/>
                </a:ext>
              </a:extLst>
            </p:cNvPr>
            <p:cNvGrpSpPr/>
            <p:nvPr/>
          </p:nvGrpSpPr>
          <p:grpSpPr>
            <a:xfrm>
              <a:off x="1713907" y="2208280"/>
              <a:ext cx="971843" cy="247886"/>
              <a:chOff x="1436148" y="2145221"/>
              <a:chExt cx="971843" cy="247886"/>
            </a:xfrm>
            <a:grpFill/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3A3AE644-C430-4165-98F1-15BEBCA6904F}"/>
                  </a:ext>
                </a:extLst>
              </p:cNvPr>
              <p:cNvSpPr/>
              <p:nvPr/>
            </p:nvSpPr>
            <p:spPr>
              <a:xfrm>
                <a:off x="1436148" y="2145221"/>
                <a:ext cx="247886" cy="247886"/>
              </a:xfrm>
              <a:prstGeom prst="ellipse">
                <a:avLst/>
              </a:prstGeom>
              <a:grpFill/>
              <a:ln w="38100">
                <a:solidFill>
                  <a:srgbClr val="2D18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8086A2F-0556-47F7-9F95-0C583E9C0E45}"/>
                  </a:ext>
                </a:extLst>
              </p:cNvPr>
              <p:cNvSpPr/>
              <p:nvPr/>
            </p:nvSpPr>
            <p:spPr>
              <a:xfrm>
                <a:off x="1798126" y="2145221"/>
                <a:ext cx="247886" cy="247886"/>
              </a:xfrm>
              <a:prstGeom prst="ellipse">
                <a:avLst/>
              </a:prstGeom>
              <a:grpFill/>
              <a:ln w="38100">
                <a:solidFill>
                  <a:srgbClr val="2D18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1F41DACB-E3E9-4574-8933-B5B9504F4ADA}"/>
                  </a:ext>
                </a:extLst>
              </p:cNvPr>
              <p:cNvSpPr/>
              <p:nvPr/>
            </p:nvSpPr>
            <p:spPr>
              <a:xfrm>
                <a:off x="2160105" y="2145221"/>
                <a:ext cx="247886" cy="247886"/>
              </a:xfrm>
              <a:prstGeom prst="ellipse">
                <a:avLst/>
              </a:prstGeom>
              <a:grpFill/>
              <a:ln w="38100">
                <a:solidFill>
                  <a:srgbClr val="2D18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399F174-D98A-4F4A-98FE-E6CD459BB7DD}"/>
                </a:ext>
              </a:extLst>
            </p:cNvPr>
            <p:cNvSpPr txBox="1"/>
            <p:nvPr/>
          </p:nvSpPr>
          <p:spPr>
            <a:xfrm>
              <a:off x="1332723" y="2699072"/>
              <a:ext cx="1457546" cy="12400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haroni" panose="02010803020104030203" pitchFamily="2" charset="-79"/>
                </a:rPr>
                <a:t>Đọc đúng, to, rõ ràng và ngắt nghỉ đúng sau các dấu câu, bước đầu thể hiện được tâm trạng cảm xúc thông qua giọng đọc. 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E977735F-28E1-45BF-84C9-897FBE8EF575}"/>
              </a:ext>
            </a:extLst>
          </p:cNvPr>
          <p:cNvGrpSpPr/>
          <p:nvPr/>
        </p:nvGrpSpPr>
        <p:grpSpPr>
          <a:xfrm>
            <a:off x="1811040" y="5187578"/>
            <a:ext cx="1079389" cy="993149"/>
            <a:chOff x="1593799" y="2306221"/>
            <a:chExt cx="1079389" cy="993149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34E36CE4-6D45-4956-A58B-56CDF6DD2AE0}"/>
                </a:ext>
              </a:extLst>
            </p:cNvPr>
            <p:cNvSpPr/>
            <p:nvPr/>
          </p:nvSpPr>
          <p:spPr>
            <a:xfrm>
              <a:off x="1689549" y="2306221"/>
              <a:ext cx="983639" cy="9836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EFCDCCD5-BCBA-453B-B899-13C4146B0163}"/>
                </a:ext>
              </a:extLst>
            </p:cNvPr>
            <p:cNvSpPr/>
            <p:nvPr/>
          </p:nvSpPr>
          <p:spPr>
            <a:xfrm>
              <a:off x="1593799" y="2315731"/>
              <a:ext cx="983639" cy="983639"/>
            </a:xfrm>
            <a:prstGeom prst="ellipse">
              <a:avLst/>
            </a:prstGeom>
            <a:solidFill>
              <a:srgbClr val="CF4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57C1BCB3-0897-4D66-8798-2FE7B0DFBA0C}"/>
                </a:ext>
              </a:extLst>
            </p:cNvPr>
            <p:cNvSpPr txBox="1"/>
            <p:nvPr/>
          </p:nvSpPr>
          <p:spPr>
            <a:xfrm>
              <a:off x="1871457" y="2345885"/>
              <a:ext cx="4283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1</a:t>
              </a:r>
              <a:endParaRPr lang="en-ID" sz="5400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1747333E-7DE0-467C-A323-26421704FEBE}"/>
              </a:ext>
            </a:extLst>
          </p:cNvPr>
          <p:cNvGrpSpPr/>
          <p:nvPr/>
        </p:nvGrpSpPr>
        <p:grpSpPr>
          <a:xfrm>
            <a:off x="5582491" y="2025413"/>
            <a:ext cx="1079389" cy="993149"/>
            <a:chOff x="5593850" y="4330419"/>
            <a:chExt cx="1079389" cy="993149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9A30E19D-302C-4A8B-9D0A-48578A87A15C}"/>
                </a:ext>
              </a:extLst>
            </p:cNvPr>
            <p:cNvSpPr/>
            <p:nvPr/>
          </p:nvSpPr>
          <p:spPr>
            <a:xfrm>
              <a:off x="5689600" y="4330419"/>
              <a:ext cx="983639" cy="9836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CF1694E9-752A-4057-B17F-B377B04FD0C6}"/>
                </a:ext>
              </a:extLst>
            </p:cNvPr>
            <p:cNvSpPr/>
            <p:nvPr/>
          </p:nvSpPr>
          <p:spPr>
            <a:xfrm>
              <a:off x="5593850" y="4339929"/>
              <a:ext cx="983639" cy="983639"/>
            </a:xfrm>
            <a:prstGeom prst="ellipse">
              <a:avLst/>
            </a:prstGeom>
            <a:solidFill>
              <a:srgbClr val="5F6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DC216674-E234-4017-A408-6AF0F8FA72CB}"/>
                </a:ext>
              </a:extLst>
            </p:cNvPr>
            <p:cNvSpPr txBox="1"/>
            <p:nvPr/>
          </p:nvSpPr>
          <p:spPr>
            <a:xfrm>
              <a:off x="5871508" y="4370083"/>
              <a:ext cx="4283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2</a:t>
              </a:r>
              <a:endParaRPr lang="en-ID" sz="5400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endParaRP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DE2D701-B4AD-485E-832A-797D261C7FDC}"/>
              </a:ext>
            </a:extLst>
          </p:cNvPr>
          <p:cNvGrpSpPr/>
          <p:nvPr/>
        </p:nvGrpSpPr>
        <p:grpSpPr>
          <a:xfrm>
            <a:off x="9719626" y="5044703"/>
            <a:ext cx="1079389" cy="993149"/>
            <a:chOff x="9388085" y="2306221"/>
            <a:chExt cx="1079389" cy="993149"/>
          </a:xfrm>
        </p:grpSpPr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E316D2A4-9A93-4CEC-AFFC-E1EB6B0930A4}"/>
                </a:ext>
              </a:extLst>
            </p:cNvPr>
            <p:cNvSpPr/>
            <p:nvPr/>
          </p:nvSpPr>
          <p:spPr>
            <a:xfrm>
              <a:off x="9483835" y="2306221"/>
              <a:ext cx="983639" cy="9836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E8DDBFC-D70A-4EB7-998C-E7B5FA27F07A}"/>
                </a:ext>
              </a:extLst>
            </p:cNvPr>
            <p:cNvSpPr/>
            <p:nvPr/>
          </p:nvSpPr>
          <p:spPr>
            <a:xfrm>
              <a:off x="9388085" y="2315731"/>
              <a:ext cx="983639" cy="983639"/>
            </a:xfrm>
            <a:prstGeom prst="ellipse">
              <a:avLst/>
            </a:prstGeom>
            <a:solidFill>
              <a:srgbClr val="106B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CE38726-80F6-4568-B553-C5F9A556D1B4}"/>
                </a:ext>
              </a:extLst>
            </p:cNvPr>
            <p:cNvSpPr txBox="1"/>
            <p:nvPr/>
          </p:nvSpPr>
          <p:spPr>
            <a:xfrm>
              <a:off x="9665743" y="2345885"/>
              <a:ext cx="4283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3</a:t>
              </a:r>
              <a:endParaRPr lang="en-ID" sz="5400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407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6">
            <a:extLst>
              <a:ext uri="{FF2B5EF4-FFF2-40B4-BE49-F238E27FC236}">
                <a16:creationId xmlns:a16="http://schemas.microsoft.com/office/drawing/2014/main" id="{41299671-ACE1-4DE5-9E95-570B4A289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913" y="3376499"/>
            <a:ext cx="8353107" cy="34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50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9FDEF01-8C73-48BA-9CFD-90D760104739}"/>
              </a:ext>
            </a:extLst>
          </p:cNvPr>
          <p:cNvGrpSpPr/>
          <p:nvPr/>
        </p:nvGrpSpPr>
        <p:grpSpPr>
          <a:xfrm>
            <a:off x="3392447" y="-181479"/>
            <a:ext cx="5372100" cy="3305175"/>
            <a:chOff x="3496987" y="-165604"/>
            <a:chExt cx="5372100" cy="33051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BE1FC6-F47B-4CBD-854D-C8873B01D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987" y="-165604"/>
              <a:ext cx="5372100" cy="3305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77E733-428D-41B6-B798-B68C28FCF2E3}"/>
                </a:ext>
              </a:extLst>
            </p:cNvPr>
            <p:cNvSpPr txBox="1"/>
            <p:nvPr/>
          </p:nvSpPr>
          <p:spPr>
            <a:xfrm>
              <a:off x="4537623" y="1486983"/>
              <a:ext cx="38290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Lắng nghe đọc mẫu</a:t>
              </a:r>
            </a:p>
          </p:txBody>
        </p:sp>
      </p:grpSp>
      <p:pic>
        <p:nvPicPr>
          <p:cNvPr id="5" name="Picture 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961BBBC2-AE87-474E-8DF1-6EEBFE005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682" y="3892593"/>
            <a:ext cx="1757005" cy="21983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B8F897-00F3-475C-B4C8-0ABE307D9C34}"/>
              </a:ext>
            </a:extLst>
          </p:cNvPr>
          <p:cNvGrpSpPr/>
          <p:nvPr/>
        </p:nvGrpSpPr>
        <p:grpSpPr>
          <a:xfrm>
            <a:off x="7998891" y="1943712"/>
            <a:ext cx="2389822" cy="1676709"/>
            <a:chOff x="2355003" y="2985942"/>
            <a:chExt cx="1914525" cy="12347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AD823D-1855-48C5-BBC2-71D7A25B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6235" y="2985942"/>
              <a:ext cx="1887259" cy="123474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800A61-B431-49BE-94D0-6C82CA6BEBA7}"/>
                </a:ext>
              </a:extLst>
            </p:cNvPr>
            <p:cNvSpPr txBox="1"/>
            <p:nvPr/>
          </p:nvSpPr>
          <p:spPr>
            <a:xfrm>
              <a:off x="2355003" y="3351203"/>
              <a:ext cx="19145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TAY DÒ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C157771-D3E6-43A1-BE43-D25C9E955D31}"/>
              </a:ext>
            </a:extLst>
          </p:cNvPr>
          <p:cNvGrpSpPr/>
          <p:nvPr/>
        </p:nvGrpSpPr>
        <p:grpSpPr>
          <a:xfrm>
            <a:off x="3848206" y="2671762"/>
            <a:ext cx="3008836" cy="1982466"/>
            <a:chOff x="2208954" y="2985942"/>
            <a:chExt cx="2252705" cy="12877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5FB484-686F-4210-9014-15D823254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6235" y="2985942"/>
              <a:ext cx="1887259" cy="12347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2F60D4-C641-4B80-ADBC-B4D0371A997A}"/>
                </a:ext>
              </a:extLst>
            </p:cNvPr>
            <p:cNvSpPr txBox="1"/>
            <p:nvPr/>
          </p:nvSpPr>
          <p:spPr>
            <a:xfrm>
              <a:off x="2208954" y="3389739"/>
              <a:ext cx="2252705" cy="883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TAI NGHE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D57F47-5E4A-4645-BC21-1C4010CEF784}"/>
              </a:ext>
            </a:extLst>
          </p:cNvPr>
          <p:cNvGrpSpPr/>
          <p:nvPr/>
        </p:nvGrpSpPr>
        <p:grpSpPr>
          <a:xfrm>
            <a:off x="708631" y="3562792"/>
            <a:ext cx="2831453" cy="1724531"/>
            <a:chOff x="2208954" y="2985942"/>
            <a:chExt cx="2252705" cy="126996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66426A-5A26-477D-921B-83C5A088A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6235" y="2985942"/>
              <a:ext cx="1887259" cy="12347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CE30AD-77DD-43D6-9C6A-EE842BD07127}"/>
                </a:ext>
              </a:extLst>
            </p:cNvPr>
            <p:cNvSpPr txBox="1"/>
            <p:nvPr/>
          </p:nvSpPr>
          <p:spPr>
            <a:xfrm>
              <a:off x="2208954" y="3371972"/>
              <a:ext cx="2252705" cy="883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MẮT DÕI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11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78DF3C-83B4-4718-88B0-20A7D6663B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489956-BC94-44E1-B4A9-CF625C54681B}"/>
                </a:ext>
              </a:extLst>
            </p:cNvPr>
            <p:cNvCxnSpPr>
              <a:cxnSpLocks/>
            </p:cNvCxnSpPr>
            <p:nvPr/>
          </p:nvCxnSpPr>
          <p:spPr>
            <a:xfrm>
              <a:off x="2320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6D2927-2E2F-4C9F-998A-0798FF42C422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09F43EF-AE9F-42CA-BAF0-B48DD0AB5040}"/>
                </a:ext>
              </a:extLst>
            </p:cNvPr>
            <p:cNvCxnSpPr>
              <a:cxnSpLocks/>
            </p:cNvCxnSpPr>
            <p:nvPr/>
          </p:nvCxnSpPr>
          <p:spPr>
            <a:xfrm>
              <a:off x="8514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A05C4B-11E1-4BEA-9FDF-B5360E3BE2FB}"/>
                </a:ext>
              </a:extLst>
            </p:cNvPr>
            <p:cNvCxnSpPr>
              <a:cxnSpLocks/>
            </p:cNvCxnSpPr>
            <p:nvPr/>
          </p:nvCxnSpPr>
          <p:spPr>
            <a:xfrm>
              <a:off x="11611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08E0C3-B682-4EAB-A8DB-D0D8130639E7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C63BC0-5C3B-48E4-A856-2F089038810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5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6D4441-1655-4D6A-93AD-0D3E1ABAA995}"/>
                </a:ext>
              </a:extLst>
            </p:cNvPr>
            <p:cNvCxnSpPr>
              <a:cxnSpLocks/>
            </p:cNvCxnSpPr>
            <p:nvPr/>
          </p:nvCxnSpPr>
          <p:spPr>
            <a:xfrm>
              <a:off x="20902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19253E-FE7A-4FF0-A99A-AB70BB2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23999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913004-4BDB-4E91-B271-2A30019BE2B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6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00F10F-A6B7-40BC-A88E-01C98A975743}"/>
                </a:ext>
              </a:extLst>
            </p:cNvPr>
            <p:cNvCxnSpPr>
              <a:cxnSpLocks/>
            </p:cNvCxnSpPr>
            <p:nvPr/>
          </p:nvCxnSpPr>
          <p:spPr>
            <a:xfrm>
              <a:off x="30193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420393-53E4-4ED3-99E5-40F465DE3704}"/>
                </a:ext>
              </a:extLst>
            </p:cNvPr>
            <p:cNvCxnSpPr>
              <a:cxnSpLocks/>
            </p:cNvCxnSpPr>
            <p:nvPr/>
          </p:nvCxnSpPr>
          <p:spPr>
            <a:xfrm>
              <a:off x="33290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44E200-AFCE-4E4C-A496-F0A89031B987}"/>
                </a:ext>
              </a:extLst>
            </p:cNvPr>
            <p:cNvCxnSpPr>
              <a:cxnSpLocks/>
            </p:cNvCxnSpPr>
            <p:nvPr/>
          </p:nvCxnSpPr>
          <p:spPr>
            <a:xfrm>
              <a:off x="36388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0255FEA-C633-4282-8C73-E6D7223473B1}"/>
                </a:ext>
              </a:extLst>
            </p:cNvPr>
            <p:cNvCxnSpPr>
              <a:cxnSpLocks/>
            </p:cNvCxnSpPr>
            <p:nvPr/>
          </p:nvCxnSpPr>
          <p:spPr>
            <a:xfrm>
              <a:off x="39485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04E482-D73C-46B3-B4DE-27C4E4355B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821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211C03-C5C3-4F4D-8037-F83CC0379F9C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2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1FA85E-6852-42DE-BAC6-BCCB1DA90420}"/>
                </a:ext>
              </a:extLst>
            </p:cNvPr>
            <p:cNvCxnSpPr>
              <a:cxnSpLocks/>
            </p:cNvCxnSpPr>
            <p:nvPr/>
          </p:nvCxnSpPr>
          <p:spPr>
            <a:xfrm>
              <a:off x="48776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6394DC-D35A-473D-9744-ED781BB7A0A2}"/>
                </a:ext>
              </a:extLst>
            </p:cNvPr>
            <p:cNvCxnSpPr>
              <a:cxnSpLocks/>
            </p:cNvCxnSpPr>
            <p:nvPr/>
          </p:nvCxnSpPr>
          <p:spPr>
            <a:xfrm>
              <a:off x="518734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20E408-A49B-48F3-88D6-08CA74292C02}"/>
                </a:ext>
              </a:extLst>
            </p:cNvPr>
            <p:cNvCxnSpPr>
              <a:cxnSpLocks/>
            </p:cNvCxnSpPr>
            <p:nvPr/>
          </p:nvCxnSpPr>
          <p:spPr>
            <a:xfrm>
              <a:off x="549704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4755FF-8D34-4496-9924-C0B3F48DABB0}"/>
                </a:ext>
              </a:extLst>
            </p:cNvPr>
            <p:cNvCxnSpPr>
              <a:cxnSpLocks/>
            </p:cNvCxnSpPr>
            <p:nvPr/>
          </p:nvCxnSpPr>
          <p:spPr>
            <a:xfrm>
              <a:off x="580675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8CA999-C2A6-4DFB-A2EF-7D420138AB15}"/>
                </a:ext>
              </a:extLst>
            </p:cNvPr>
            <p:cNvCxnSpPr>
              <a:cxnSpLocks/>
            </p:cNvCxnSpPr>
            <p:nvPr/>
          </p:nvCxnSpPr>
          <p:spPr>
            <a:xfrm>
              <a:off x="611646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EAAB55-2DDB-412C-866E-7B1D4A60D7AF}"/>
                </a:ext>
              </a:extLst>
            </p:cNvPr>
            <p:cNvCxnSpPr>
              <a:cxnSpLocks/>
            </p:cNvCxnSpPr>
            <p:nvPr/>
          </p:nvCxnSpPr>
          <p:spPr>
            <a:xfrm>
              <a:off x="642617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7B45B7-2F0A-488B-ABCD-36AA6C31DBB8}"/>
                </a:ext>
              </a:extLst>
            </p:cNvPr>
            <p:cNvCxnSpPr>
              <a:cxnSpLocks/>
            </p:cNvCxnSpPr>
            <p:nvPr/>
          </p:nvCxnSpPr>
          <p:spPr>
            <a:xfrm>
              <a:off x="673588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E6E22B-1268-4524-94AF-0C0A578B1F79}"/>
                </a:ext>
              </a:extLst>
            </p:cNvPr>
            <p:cNvCxnSpPr>
              <a:cxnSpLocks/>
            </p:cNvCxnSpPr>
            <p:nvPr/>
          </p:nvCxnSpPr>
          <p:spPr>
            <a:xfrm>
              <a:off x="704558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DB0520-91B9-41D7-AF1A-341A01F64273}"/>
                </a:ext>
              </a:extLst>
            </p:cNvPr>
            <p:cNvCxnSpPr>
              <a:cxnSpLocks/>
            </p:cNvCxnSpPr>
            <p:nvPr/>
          </p:nvCxnSpPr>
          <p:spPr>
            <a:xfrm>
              <a:off x="735529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7EE6B6D-08CD-4F9A-95EA-2694BD5EAA0B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0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D947C68-C8F1-4707-8AAC-C89EE68F7BDF}"/>
                </a:ext>
              </a:extLst>
            </p:cNvPr>
            <p:cNvCxnSpPr>
              <a:cxnSpLocks/>
            </p:cNvCxnSpPr>
            <p:nvPr/>
          </p:nvCxnSpPr>
          <p:spPr>
            <a:xfrm>
              <a:off x="797471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E8C7F2-352C-4B4B-A764-0824F7C9DDB4}"/>
                </a:ext>
              </a:extLst>
            </p:cNvPr>
            <p:cNvCxnSpPr>
              <a:cxnSpLocks/>
            </p:cNvCxnSpPr>
            <p:nvPr/>
          </p:nvCxnSpPr>
          <p:spPr>
            <a:xfrm>
              <a:off x="828442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B90CCA-C043-44AA-A3C1-432DD435D0D8}"/>
                </a:ext>
              </a:extLst>
            </p:cNvPr>
            <p:cNvCxnSpPr>
              <a:cxnSpLocks/>
            </p:cNvCxnSpPr>
            <p:nvPr/>
          </p:nvCxnSpPr>
          <p:spPr>
            <a:xfrm>
              <a:off x="859412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D86FBF-277D-4A18-A408-598A47CF8C3E}"/>
                </a:ext>
              </a:extLst>
            </p:cNvPr>
            <p:cNvCxnSpPr>
              <a:cxnSpLocks/>
            </p:cNvCxnSpPr>
            <p:nvPr/>
          </p:nvCxnSpPr>
          <p:spPr>
            <a:xfrm>
              <a:off x="890383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B34C307-582C-4896-B946-DD7312C24C31}"/>
                </a:ext>
              </a:extLst>
            </p:cNvPr>
            <p:cNvCxnSpPr>
              <a:cxnSpLocks/>
            </p:cNvCxnSpPr>
            <p:nvPr/>
          </p:nvCxnSpPr>
          <p:spPr>
            <a:xfrm>
              <a:off x="921354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CADC13-873A-42F4-8976-F3568FA25165}"/>
                </a:ext>
              </a:extLst>
            </p:cNvPr>
            <p:cNvCxnSpPr>
              <a:cxnSpLocks/>
            </p:cNvCxnSpPr>
            <p:nvPr/>
          </p:nvCxnSpPr>
          <p:spPr>
            <a:xfrm>
              <a:off x="952325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00210E-A820-4DD2-BCAE-3C21269FF8C7}"/>
                </a:ext>
              </a:extLst>
            </p:cNvPr>
            <p:cNvCxnSpPr>
              <a:cxnSpLocks/>
            </p:cNvCxnSpPr>
            <p:nvPr/>
          </p:nvCxnSpPr>
          <p:spPr>
            <a:xfrm>
              <a:off x="983296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4F1F8CA-E315-4EEA-A5F3-8B867CAE4C2E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66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B43FCE1-3DD2-4E1C-AB81-C66A5B3FA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376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7806B7-128C-4B57-BC06-822A6B3A45EB}"/>
                </a:ext>
              </a:extLst>
            </p:cNvPr>
            <p:cNvCxnSpPr>
              <a:cxnSpLocks/>
            </p:cNvCxnSpPr>
            <p:nvPr/>
          </p:nvCxnSpPr>
          <p:spPr>
            <a:xfrm>
              <a:off x="10762084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C8CEE6B-40A5-4196-B4D1-38806E66506B}"/>
                </a:ext>
              </a:extLst>
            </p:cNvPr>
            <p:cNvCxnSpPr>
              <a:cxnSpLocks/>
            </p:cNvCxnSpPr>
            <p:nvPr/>
          </p:nvCxnSpPr>
          <p:spPr>
            <a:xfrm>
              <a:off x="1107179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B1FA81-1971-4675-A973-4E9FFFCEE7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1500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41DCC4F-9754-48A0-9BDD-C107F3DF48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208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6533D5-5E18-4ABA-BAF5-0808DCFF7F88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932" y="0"/>
              <a:ext cx="0" cy="6858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6C50A9-6EA2-4564-A3F8-CD71639A3BD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584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3E1769-7361-4613-8D6F-DB00DD147A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275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6E3D2D3-8850-4AEA-8F1D-76C28FA287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8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AA534A-CCF5-4D03-A5F0-CBB97F20A99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9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F77EFC7-3C64-4E00-832E-E7D14B1920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65389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67EA4A1-FB82-4032-9246-491BEADF3D1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96360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3F08D36-CBAC-467E-91FC-D2AFA8AAF1C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27331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E932958-B63E-485E-B1F0-0384B6B2342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58302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AA6C8D1-8D04-4740-ACB6-F9C5A0859A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189273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A7FF28-4B57-4144-8083-02C0F67672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20243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DD4803E-B736-4232-8E44-5C6D5A664A9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51214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9D6E39-D312-49AE-827C-2C17E6C4A8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282185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A86FB2-0127-4B45-B644-59029E0DBCA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13156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5E7219-1732-4E50-9082-4328AD65A2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44127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8702ED-00BA-43B5-9352-CEAD107372F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375097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3541972-F741-4B8B-A62F-1BBCCB5ED06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06068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B545AEE-2073-4221-BD3D-01B57541FB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37039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0BC8B2F-AFDE-4CFD-AD10-2A94331933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680102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CC2201-5EA3-4F63-8B31-FB4BCDA526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4989810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31C9B6-2C48-4E74-B670-ABB6AA80225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299518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9668780-8BFC-413B-8655-2679FC7F03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609226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8898A37-6F43-4A6F-A81E-95F46F8E782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-5918934"/>
              <a:ext cx="0" cy="1219200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F51B1215-1C34-4A3A-ACD0-F0D8A6D7E8E3}"/>
              </a:ext>
            </a:extLst>
          </p:cNvPr>
          <p:cNvSpPr txBox="1"/>
          <p:nvPr/>
        </p:nvSpPr>
        <p:spPr>
          <a:xfrm>
            <a:off x="520993" y="112778"/>
            <a:ext cx="11277600" cy="789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i="0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 ĐẦU RA BIỂN</a:t>
            </a:r>
            <a:endParaRPr lang="vi-VN" sz="2000" b="0" i="0" dirty="0">
              <a:solidFill>
                <a:schemeClr val="accent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A!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thuở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ngây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Ôi!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xanh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 đâu.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mép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Ồ!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tẹo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đang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rón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rén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ngay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hang. 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trai đang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quen: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nhanh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Không, bây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tên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Quy Nhơn thăm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à?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Gươm,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Tây, sông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thôi.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nhưng không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Én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Ghềnh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hai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nhau ở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1" i="0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vi-VN" sz="1600" b="1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1600" b="0" i="1" dirty="0" err="1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Văn Chương)</a:t>
            </a:r>
          </a:p>
          <a:p>
            <a:pPr>
              <a:lnSpc>
                <a:spcPct val="150000"/>
              </a:lnSpc>
            </a:pPr>
            <a:br>
              <a:rPr lang="vi-VN" sz="1600" b="0" i="1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vi-VN" sz="1600" b="0" i="0" dirty="0">
                <a:solidFill>
                  <a:sysClr val="windowText" lastClr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1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2D41BE-E89B-4297-BB6A-7FBCA5F70AE8}"/>
              </a:ext>
            </a:extLst>
          </p:cNvPr>
          <p:cNvSpPr/>
          <p:nvPr/>
        </p:nvSpPr>
        <p:spPr>
          <a:xfrm>
            <a:off x="9724571" y="174170"/>
            <a:ext cx="2191658" cy="653143"/>
          </a:xfrm>
          <a:prstGeom prst="roundRect">
            <a:avLst>
              <a:gd name="adj" fmla="val 50000"/>
            </a:avLst>
          </a:prstGeom>
          <a:solidFill>
            <a:srgbClr val="5F6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  <a:endParaRPr lang="vi-VN" sz="280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3482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estheti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CEAD"/>
      </a:accent1>
      <a:accent2>
        <a:srgbClr val="DFBB9D"/>
      </a:accent2>
      <a:accent3>
        <a:srgbClr val="D8AC87"/>
      </a:accent3>
      <a:accent4>
        <a:srgbClr val="FFF2CC"/>
      </a:accent4>
      <a:accent5>
        <a:srgbClr val="C98860"/>
      </a:accent5>
      <a:accent6>
        <a:srgbClr val="9B6B43"/>
      </a:accent6>
      <a:hlink>
        <a:srgbClr val="ECD6C3"/>
      </a:hlink>
      <a:folHlink>
        <a:srgbClr val="ECD6C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1007</TotalTime>
  <Words>2301</Words>
  <Application>Microsoft Office PowerPoint</Application>
  <PresentationFormat>Widescreen</PresentationFormat>
  <Paragraphs>212</Paragraphs>
  <Slides>31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#9Slide03 Roboto Black</vt:lpstr>
      <vt:lpstr>Aharoni</vt:lpstr>
      <vt:lpstr>字魂107号-萌趣欢乐体</vt:lpstr>
      <vt:lpstr>Cambria</vt:lpstr>
      <vt:lpstr>Wingdings</vt:lpstr>
      <vt:lpstr>DFGothic-EB</vt:lpstr>
      <vt:lpstr>Bahnschrift SemiCondensed</vt:lpstr>
      <vt:lpstr>Calibri</vt:lpstr>
      <vt:lpstr>Arial-Rounded</vt:lpstr>
      <vt:lpstr>Symbol</vt:lpstr>
      <vt:lpstr>#9Slide03 AmpleSoft Bold</vt:lpstr>
      <vt:lpstr>UVN Chim Bien Nang</vt:lpstr>
      <vt:lpstr>Bahnschrift SemiBold</vt:lpstr>
      <vt:lpstr>Arial</vt:lpstr>
      <vt:lpstr>Adobe Arabic</vt:lpstr>
      <vt:lpstr>Times New Roman</vt:lpstr>
      <vt:lpstr>#9Slide04 SFU Trajan</vt:lpstr>
      <vt:lpstr>Calibri Light</vt:lpstr>
      <vt:lpstr>Gochi Hand</vt:lpstr>
      <vt:lpstr>HP001 4 hàng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(222000235) - TRẦN THỊ ÁNH NGUYỆT</cp:lastModifiedBy>
  <cp:revision>44</cp:revision>
  <dcterms:created xsi:type="dcterms:W3CDTF">2021-10-14T06:33:13Z</dcterms:created>
  <dcterms:modified xsi:type="dcterms:W3CDTF">2024-09-18T06:26:41Z</dcterms:modified>
  <cp:category>9Slide.vn</cp:category>
</cp:coreProperties>
</file>