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wav" ContentType="audio/x-wav"/>
  <Default Extension="png" ContentType="image/png"/>
  <Default Extension="wdp" ContentType="image/vnd.ms-photo"/>
  <Default Extension="gif" ContentType="image/gif"/>
  <Default Extension="wmf" ContentType="image/x-wm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media/image11.svg" ContentType="image/svg+xml"/>
  <Override PartName="/ppt/media/image14.svg" ContentType="image/svg+xml"/>
  <Override PartName="/ppt/media/image16.svg" ContentType="image/svg+xml"/>
  <Override PartName="/ppt/media/image1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3" r:id="rId3"/>
    <p:sldMasterId id="2147483675" r:id="rId4"/>
    <p:sldMasterId id="2147483687" r:id="rId5"/>
    <p:sldMasterId id="2147483702" r:id="rId6"/>
    <p:sldMasterId id="2147483708" r:id="rId7"/>
    <p:sldMasterId id="2147483720" r:id="rId8"/>
    <p:sldMasterId id="2147483724" r:id="rId9"/>
    <p:sldMasterId id="2147483727" r:id="rId10"/>
  </p:sldMasterIdLst>
  <p:notesMasterIdLst>
    <p:notesMasterId r:id="rId13"/>
  </p:notesMasterIdLst>
  <p:handoutMasterIdLst>
    <p:handoutMasterId r:id="rId44"/>
  </p:handoutMasterIdLst>
  <p:sldIdLst>
    <p:sldId id="256" r:id="rId11"/>
    <p:sldId id="315" r:id="rId12"/>
    <p:sldId id="509" r:id="rId14"/>
    <p:sldId id="533" r:id="rId15"/>
    <p:sldId id="297" r:id="rId16"/>
    <p:sldId id="314" r:id="rId17"/>
    <p:sldId id="260" r:id="rId18"/>
    <p:sldId id="329" r:id="rId19"/>
    <p:sldId id="527" r:id="rId20"/>
    <p:sldId id="494" r:id="rId21"/>
    <p:sldId id="335" r:id="rId22"/>
    <p:sldId id="528" r:id="rId23"/>
    <p:sldId id="529" r:id="rId24"/>
    <p:sldId id="530" r:id="rId25"/>
    <p:sldId id="317" r:id="rId26"/>
    <p:sldId id="360" r:id="rId27"/>
    <p:sldId id="361" r:id="rId28"/>
    <p:sldId id="531" r:id="rId29"/>
    <p:sldId id="327" r:id="rId30"/>
    <p:sldId id="328" r:id="rId31"/>
    <p:sldId id="479" r:id="rId32"/>
    <p:sldId id="495" r:id="rId33"/>
    <p:sldId id="342" r:id="rId34"/>
    <p:sldId id="258" r:id="rId35"/>
    <p:sldId id="343" r:id="rId36"/>
    <p:sldId id="344" r:id="rId37"/>
    <p:sldId id="313" r:id="rId38"/>
    <p:sldId id="345" r:id="rId39"/>
    <p:sldId id="370" r:id="rId40"/>
    <p:sldId id="497" r:id="rId41"/>
    <p:sldId id="532" r:id="rId42"/>
    <p:sldId id="32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66"/>
    <a:srgbClr val="DFE2FD"/>
    <a:srgbClr val="EBFAA0"/>
    <a:srgbClr val="91EC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30" d="100"/>
          <a:sy n="30" d="100"/>
        </p:scale>
        <p:origin x="1988" y="696"/>
      </p:cViewPr>
      <p:guideLst/>
    </p:cSldViewPr>
  </p:slideViewPr>
  <p:notesTextViewPr>
    <p:cViewPr>
      <p:scale>
        <a:sx n="1" d="1"/>
        <a:sy n="1" d="1"/>
      </p:scale>
      <p:origin x="0" y="0"/>
    </p:cViewPr>
  </p:notesTextViewPr>
  <p:notesViewPr>
    <p:cSldViewPr snapToGrid="0">
      <p:cViewPr varScale="1">
        <p:scale>
          <a:sx n="49" d="100"/>
          <a:sy n="49" d="100"/>
        </p:scale>
        <p:origin x="2668" y="48"/>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8.xml"/><Relationship Id="rId8" Type="http://schemas.openxmlformats.org/officeDocument/2006/relationships/slideMaster" Target="slideMasters/slideMaster7.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7" Type="http://schemas.openxmlformats.org/officeDocument/2006/relationships/tableStyles" Target="tableStyles.xml"/><Relationship Id="rId46" Type="http://schemas.openxmlformats.org/officeDocument/2006/relationships/viewProps" Target="viewProps.xml"/><Relationship Id="rId45" Type="http://schemas.openxmlformats.org/officeDocument/2006/relationships/presProps" Target="presProps.xml"/><Relationship Id="rId44" Type="http://schemas.openxmlformats.org/officeDocument/2006/relationships/handoutMaster" Target="handoutMasters/handoutMaster1.xml"/><Relationship Id="rId43" Type="http://schemas.openxmlformats.org/officeDocument/2006/relationships/slide" Target="slides/slide32.xml"/><Relationship Id="rId42" Type="http://schemas.openxmlformats.org/officeDocument/2006/relationships/slide" Target="slides/slide31.xml"/><Relationship Id="rId41" Type="http://schemas.openxmlformats.org/officeDocument/2006/relationships/slide" Target="slides/slide30.xml"/><Relationship Id="rId40" Type="http://schemas.openxmlformats.org/officeDocument/2006/relationships/slide" Target="slides/slide29.xml"/><Relationship Id="rId4" Type="http://schemas.openxmlformats.org/officeDocument/2006/relationships/slideMaster" Target="slideMasters/slideMaster3.xml"/><Relationship Id="rId39" Type="http://schemas.openxmlformats.org/officeDocument/2006/relationships/slide" Target="slides/slide28.xml"/><Relationship Id="rId38" Type="http://schemas.openxmlformats.org/officeDocument/2006/relationships/slide" Target="slides/slide27.xml"/><Relationship Id="rId37" Type="http://schemas.openxmlformats.org/officeDocument/2006/relationships/slide" Target="slides/slide26.xml"/><Relationship Id="rId36" Type="http://schemas.openxmlformats.org/officeDocument/2006/relationships/slide" Target="slides/slide25.xml"/><Relationship Id="rId35" Type="http://schemas.openxmlformats.org/officeDocument/2006/relationships/slide" Target="slides/slide24.xml"/><Relationship Id="rId34" Type="http://schemas.openxmlformats.org/officeDocument/2006/relationships/slide" Target="slides/slide23.xml"/><Relationship Id="rId33" Type="http://schemas.openxmlformats.org/officeDocument/2006/relationships/slide" Target="slides/slide22.xml"/><Relationship Id="rId32" Type="http://schemas.openxmlformats.org/officeDocument/2006/relationships/slide" Target="slides/slide21.xml"/><Relationship Id="rId31" Type="http://schemas.openxmlformats.org/officeDocument/2006/relationships/slide" Target="slides/slide20.xml"/><Relationship Id="rId30" Type="http://schemas.openxmlformats.org/officeDocument/2006/relationships/slide" Target="slides/slide19.xml"/><Relationship Id="rId3" Type="http://schemas.openxmlformats.org/officeDocument/2006/relationships/slideMaster" Target="slideMasters/slideMaster2.xml"/><Relationship Id="rId29" Type="http://schemas.openxmlformats.org/officeDocument/2006/relationships/slide" Target="slides/slide18.xml"/><Relationship Id="rId28" Type="http://schemas.openxmlformats.org/officeDocument/2006/relationships/slide" Target="slides/slide17.xml"/><Relationship Id="rId27" Type="http://schemas.openxmlformats.org/officeDocument/2006/relationships/slide" Target="slides/slide16.xml"/><Relationship Id="rId26" Type="http://schemas.openxmlformats.org/officeDocument/2006/relationships/slide" Target="slides/slide15.xml"/><Relationship Id="rId25" Type="http://schemas.openxmlformats.org/officeDocument/2006/relationships/slide" Target="slides/slide14.xml"/><Relationship Id="rId24" Type="http://schemas.openxmlformats.org/officeDocument/2006/relationships/slide" Target="slides/slide13.xml"/><Relationship Id="rId23" Type="http://schemas.openxmlformats.org/officeDocument/2006/relationships/slide" Target="slides/slide12.xml"/><Relationship Id="rId22" Type="http://schemas.openxmlformats.org/officeDocument/2006/relationships/slide" Target="slides/slide11.xml"/><Relationship Id="rId21" Type="http://schemas.openxmlformats.org/officeDocument/2006/relationships/slide" Target="slides/slide10.xml"/><Relationship Id="rId20" Type="http://schemas.openxmlformats.org/officeDocument/2006/relationships/slide" Target="slides/slide9.xml"/><Relationship Id="rId2" Type="http://schemas.openxmlformats.org/officeDocument/2006/relationships/theme" Target="theme/theme1.xml"/><Relationship Id="rId19" Type="http://schemas.openxmlformats.org/officeDocument/2006/relationships/slide" Target="slides/slide8.xml"/><Relationship Id="rId18" Type="http://schemas.openxmlformats.org/officeDocument/2006/relationships/slide" Target="slides/slide7.xml"/><Relationship Id="rId17" Type="http://schemas.openxmlformats.org/officeDocument/2006/relationships/slide" Target="slides/slide6.xml"/><Relationship Id="rId16" Type="http://schemas.openxmlformats.org/officeDocument/2006/relationships/slide" Target="slides/slide5.xml"/><Relationship Id="rId15" Type="http://schemas.openxmlformats.org/officeDocument/2006/relationships/slide" Target="slides/slide4.xml"/><Relationship Id="rId14" Type="http://schemas.openxmlformats.org/officeDocument/2006/relationships/slide" Target="slides/slide3.xml"/><Relationship Id="rId13" Type="http://schemas.openxmlformats.org/officeDocument/2006/relationships/notesMaster" Target="notesMasters/notesMaster1.xml"/><Relationship Id="rId12" Type="http://schemas.openxmlformats.org/officeDocument/2006/relationships/slide" Target="slides/slide2.xml"/><Relationship Id="rId11" Type="http://schemas.openxmlformats.org/officeDocument/2006/relationships/slide" Target="slides/slide1.xml"/><Relationship Id="rId10" Type="http://schemas.openxmlformats.org/officeDocument/2006/relationships/slideMaster" Target="slideMasters/slideMaster9.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A31EEA-6B5D-413B-BD1E-5B872CC96E97}" type="datetimeFigureOut">
              <a:rPr lang="en-US" smtClean="0"/>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96F0E1D-E45A-4B7C-813B-C44559C08A1D}"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0D63AA-FBEF-400B-A8C9-61419EB96CC6}"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143503-01E6-4BE3-BBDD-1991E49C884D}"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cô</a:t>
            </a:r>
            <a:r>
              <a:rPr lang="en-GB" baseline="0" dirty="0"/>
              <a:t> </a:t>
            </a:r>
            <a:r>
              <a:rPr lang="en-GB" baseline="0" dirty="0" err="1"/>
              <a:t>gái</a:t>
            </a:r>
            <a:r>
              <a:rPr lang="en-GB" baseline="0" dirty="0"/>
              <a:t> </a:t>
            </a:r>
            <a:r>
              <a:rPr lang="en-GB" baseline="0" dirty="0" err="1"/>
              <a:t>để</a:t>
            </a:r>
            <a:r>
              <a:rPr lang="en-GB" baseline="0" dirty="0"/>
              <a:t> di </a:t>
            </a:r>
            <a:r>
              <a:rPr lang="en-GB" baseline="0" dirty="0" err="1"/>
              <a:t>chuyển</a:t>
            </a:r>
            <a:r>
              <a:rPr lang="en-GB" baseline="0" dirty="0"/>
              <a:t> </a:t>
            </a:r>
            <a:r>
              <a:rPr lang="en-GB" baseline="0" dirty="0" err="1"/>
              <a:t>đến</a:t>
            </a:r>
            <a:r>
              <a:rPr lang="en-GB" baseline="0" dirty="0"/>
              <a:t> </a:t>
            </a:r>
            <a:r>
              <a:rPr lang="en-GB" baseline="0" dirty="0" err="1"/>
              <a:t>các</a:t>
            </a:r>
            <a:r>
              <a:rPr lang="en-GB" baseline="0" dirty="0"/>
              <a:t> </a:t>
            </a:r>
            <a:r>
              <a:rPr lang="en-GB" baseline="0" dirty="0" err="1"/>
              <a:t>loại</a:t>
            </a:r>
            <a:r>
              <a:rPr lang="en-GB" baseline="0" dirty="0"/>
              <a:t> </a:t>
            </a:r>
            <a:r>
              <a:rPr lang="en-GB" baseline="0" dirty="0" err="1"/>
              <a:t>cây</a:t>
            </a:r>
            <a:r>
              <a:rPr lang="en-GB" baseline="0" dirty="0"/>
              <a:t>, </a:t>
            </a:r>
            <a:r>
              <a:rPr lang="en-GB" baseline="0" dirty="0" err="1"/>
              <a:t>kích</a:t>
            </a:r>
            <a:r>
              <a:rPr lang="en-GB" baseline="0" dirty="0"/>
              <a:t> </a:t>
            </a:r>
            <a:r>
              <a:rPr lang="en-GB" baseline="0" dirty="0" err="1"/>
              <a:t>vào</a:t>
            </a:r>
            <a:r>
              <a:rPr lang="en-GB" baseline="0" dirty="0"/>
              <a:t> </a:t>
            </a:r>
            <a:r>
              <a:rPr lang="en-GB" baseline="0" dirty="0" err="1"/>
              <a:t>cây</a:t>
            </a:r>
            <a:r>
              <a:rPr lang="en-GB" baseline="0" dirty="0"/>
              <a:t> </a:t>
            </a:r>
            <a:r>
              <a:rPr lang="en-GB" baseline="0" dirty="0" err="1"/>
              <a:t>để</a:t>
            </a:r>
            <a:r>
              <a:rPr lang="en-GB" baseline="0" dirty="0"/>
              <a:t> </a:t>
            </a:r>
            <a:r>
              <a:rPr lang="en-GB" baseline="0" dirty="0" err="1"/>
              <a:t>đến</a:t>
            </a:r>
            <a:r>
              <a:rPr lang="en-GB" baseline="0" dirty="0"/>
              <a:t> </a:t>
            </a:r>
            <a:r>
              <a:rPr lang="en-GB" baseline="0" dirty="0" err="1"/>
              <a:t>silde</a:t>
            </a:r>
            <a:r>
              <a:rPr lang="en-GB" baseline="0" dirty="0"/>
              <a:t> </a:t>
            </a:r>
            <a:r>
              <a:rPr lang="en-GB" baseline="0" dirty="0" err="1"/>
              <a:t>câu</a:t>
            </a:r>
            <a:r>
              <a:rPr lang="en-GB" baseline="0" dirty="0"/>
              <a:t> </a:t>
            </a:r>
            <a:r>
              <a:rPr lang="en-GB" baseline="0" dirty="0" err="1"/>
              <a:t>hỏi</a:t>
            </a:r>
            <a:r>
              <a:rPr lang="en-GB" baseline="0" dirty="0"/>
              <a:t>. </a:t>
            </a:r>
            <a:r>
              <a:rPr lang="en-GB" baseline="0" dirty="0" err="1"/>
              <a:t>NHấn</a:t>
            </a:r>
            <a:r>
              <a:rPr lang="en-GB" baseline="0" dirty="0"/>
              <a:t> </a:t>
            </a:r>
            <a:r>
              <a:rPr lang="en-GB" baseline="0" dirty="0" err="1"/>
              <a:t>vào</a:t>
            </a:r>
            <a:r>
              <a:rPr lang="en-GB" baseline="0" dirty="0"/>
              <a:t> </a:t>
            </a:r>
            <a:r>
              <a:rPr lang="en-GB" baseline="0" dirty="0" err="1"/>
              <a:t>bảng</a:t>
            </a:r>
            <a:r>
              <a:rPr lang="en-GB" baseline="0" dirty="0"/>
              <a:t> </a:t>
            </a:r>
            <a:r>
              <a:rPr lang="en-GB" baseline="0" dirty="0" err="1"/>
              <a:t>để</a:t>
            </a:r>
            <a:r>
              <a:rPr lang="en-GB" baseline="0" dirty="0"/>
              <a:t> </a:t>
            </a:r>
            <a:r>
              <a:rPr lang="en-GB" baseline="0" dirty="0" err="1"/>
              <a:t>đến</a:t>
            </a:r>
            <a:r>
              <a:rPr lang="en-GB" baseline="0" dirty="0"/>
              <a:t> slide </a:t>
            </a:r>
            <a:r>
              <a:rPr lang="en-GB" baseline="0" dirty="0" err="1"/>
              <a:t>bài</a:t>
            </a:r>
            <a:r>
              <a:rPr lang="en-GB" baseline="0" dirty="0"/>
              <a:t> </a:t>
            </a:r>
            <a:r>
              <a:rPr lang="en-GB" baseline="0" dirty="0" err="1"/>
              <a:t>mới</a:t>
            </a:r>
            <a:r>
              <a:rPr lang="en-GB" baseline="0" dirty="0"/>
              <a:t>.</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GB" dirty="0" err="1"/>
              <a:t>Nhấn</a:t>
            </a:r>
            <a:r>
              <a:rPr lang="en-GB" baseline="0" dirty="0"/>
              <a:t> </a:t>
            </a:r>
            <a:r>
              <a:rPr lang="en-GB" baseline="0" dirty="0" err="1"/>
              <a:t>vào</a:t>
            </a:r>
            <a:r>
              <a:rPr lang="en-GB" baseline="0" dirty="0"/>
              <a:t> </a:t>
            </a:r>
            <a:r>
              <a:rPr lang="en-GB" baseline="0" dirty="0" err="1"/>
              <a:t>quả</a:t>
            </a:r>
            <a:r>
              <a:rPr lang="en-GB" baseline="0" dirty="0"/>
              <a:t> </a:t>
            </a:r>
            <a:r>
              <a:rPr lang="en-GB" baseline="0" dirty="0" err="1"/>
              <a:t>để</a:t>
            </a:r>
            <a:r>
              <a:rPr lang="en-GB" baseline="0" dirty="0"/>
              <a:t> quay </a:t>
            </a:r>
            <a:r>
              <a:rPr lang="en-GB" baseline="0" dirty="0" err="1"/>
              <a:t>lại</a:t>
            </a:r>
            <a:r>
              <a:rPr lang="en-GB" baseline="0" dirty="0"/>
              <a:t> </a:t>
            </a:r>
            <a:r>
              <a:rPr lang="en-GB" baseline="0" dirty="0" err="1"/>
              <a:t>câu</a:t>
            </a:r>
            <a:r>
              <a:rPr lang="en-GB" baseline="0" dirty="0"/>
              <a:t> </a:t>
            </a:r>
            <a:r>
              <a:rPr lang="en-GB" baseline="0" dirty="0" err="1"/>
              <a:t>hỏi</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6FBFEE4-4714-45CE-AB16-A1E0668269C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849D3E0-124D-4DFF-AE99-4EA4CC201DB4}" type="slidenum">
              <a:rPr kumimoji="0" lang="zh-CN" altLang="en-US" sz="1800" b="0" i="0" u="none" strike="noStrike" kern="0" cap="none" spc="0" normalizeH="0" baseline="0" noProof="0" smtClean="0">
                <a:ln>
                  <a:noFill/>
                </a:ln>
                <a:solidFill>
                  <a:sysClr val="windowText" lastClr="000000"/>
                </a:solidFill>
                <a:effectLst/>
                <a:uLnTx/>
                <a:uFillTx/>
                <a:latin typeface="等线"/>
                <a:ea typeface="等线" panose="02010600030101010101" pitchFamily="2" charset="-122"/>
                <a:cs typeface="+mn-cs"/>
              </a:rPr>
            </a:fld>
            <a:endParaRPr kumimoji="0" lang="zh-CN" altLang="en-US" sz="1800" b="0" i="0" u="none" strike="noStrike" kern="0" cap="none" spc="0" normalizeH="0" baseline="0" noProof="0">
              <a:ln>
                <a:noFill/>
              </a:ln>
              <a:solidFill>
                <a:sysClr val="windowText" lastClr="000000"/>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6" Type="http://schemas.openxmlformats.org/officeDocument/2006/relationships/tags" Target="../tags/tag72.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tags" Target="../tags/tag69.xml"/><Relationship Id="rId2" Type="http://schemas.openxmlformats.org/officeDocument/2006/relationships/tags" Target="../tags/tag68.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86.xml"/><Relationship Id="rId8" Type="http://schemas.openxmlformats.org/officeDocument/2006/relationships/tags" Target="../tags/tag85.xml"/><Relationship Id="rId7" Type="http://schemas.openxmlformats.org/officeDocument/2006/relationships/tags" Target="../tags/tag84.xml"/><Relationship Id="rId6" Type="http://schemas.openxmlformats.org/officeDocument/2006/relationships/tags" Target="../tags/tag83.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7" Type="http://schemas.openxmlformats.org/officeDocument/2006/relationships/tags" Target="../tags/tag99.xml"/><Relationship Id="rId6" Type="http://schemas.openxmlformats.org/officeDocument/2006/relationships/tags" Target="../tags/tag98.xml"/><Relationship Id="rId5" Type="http://schemas.openxmlformats.org/officeDocument/2006/relationships/tags" Target="../tags/tag97.xml"/><Relationship Id="rId4" Type="http://schemas.openxmlformats.org/officeDocument/2006/relationships/tags" Target="../tags/tag96.xml"/><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 Type="http://schemas.openxmlformats.org/officeDocument/2006/relationships/tags" Target="../tags/tag110.xml"/><Relationship Id="rId2" Type="http://schemas.openxmlformats.org/officeDocument/2006/relationships/tags" Target="../tags/tag109.xm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pic>
        <p:nvPicPr>
          <p:cNvPr id="7" name="Picture 6" descr="Logo&#10;&#10;Description automatically generated"/>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86000" y="0"/>
            <a:ext cx="2286000" cy="2286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p>
            <a:r>
              <a:rPr lang="zh-CN" altLang="en-US"/>
              <a:t>单击此处编辑母版标题样式</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matchingName="Blank">
  <p:cSld name="Blank">
    <p:bg>
      <p:bgPr>
        <a:solidFill>
          <a:schemeClr val="accent5"/>
        </a:solidFill>
        <a:effectLst/>
      </p:bgPr>
    </p:bg>
    <p:spTree>
      <p:nvGrpSpPr>
        <p:cNvPr id="1" name="Shape 740"/>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87"/>
        <p:cNvGrpSpPr/>
        <p:nvPr/>
      </p:nvGrpSpPr>
      <p:grpSpPr>
        <a:xfrm>
          <a:off x="0" y="0"/>
          <a:ext cx="0" cy="0"/>
          <a:chOff x="0" y="0"/>
          <a:chExt cx="0" cy="0"/>
        </a:xfrm>
      </p:grpSpPr>
      <p:sp>
        <p:nvSpPr>
          <p:cNvPr id="1688" name="Google Shape;1688;p27"/>
          <p:cNvSpPr/>
          <p:nvPr/>
        </p:nvSpPr>
        <p:spPr>
          <a:xfrm>
            <a:off x="8803853" y="4734228"/>
            <a:ext cx="4871836" cy="2195225"/>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89" name="Google Shape;1689;p27"/>
          <p:cNvGrpSpPr/>
          <p:nvPr/>
        </p:nvGrpSpPr>
        <p:grpSpPr>
          <a:xfrm>
            <a:off x="8507532" y="5477671"/>
            <a:ext cx="6248184" cy="1571317"/>
            <a:chOff x="152400" y="4018603"/>
            <a:chExt cx="4686138" cy="1178488"/>
          </a:xfrm>
        </p:grpSpPr>
        <p:sp>
          <p:nvSpPr>
            <p:cNvPr id="1690" name="Google Shape;1690;p27"/>
            <p:cNvSpPr/>
            <p:nvPr/>
          </p:nvSpPr>
          <p:spPr>
            <a:xfrm flipH="1">
              <a:off x="218428" y="4021641"/>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27"/>
            <p:cNvSpPr/>
            <p:nvPr/>
          </p:nvSpPr>
          <p:spPr>
            <a:xfrm flipH="1">
              <a:off x="364071" y="4018603"/>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27"/>
            <p:cNvSpPr/>
            <p:nvPr/>
          </p:nvSpPr>
          <p:spPr>
            <a:xfrm flipH="1">
              <a:off x="471776" y="4674738"/>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27"/>
            <p:cNvSpPr/>
            <p:nvPr/>
          </p:nvSpPr>
          <p:spPr>
            <a:xfrm flipH="1">
              <a:off x="404833" y="4799092"/>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27"/>
            <p:cNvSpPr/>
            <p:nvPr/>
          </p:nvSpPr>
          <p:spPr>
            <a:xfrm flipH="1">
              <a:off x="474607" y="4946914"/>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27"/>
            <p:cNvSpPr/>
            <p:nvPr/>
          </p:nvSpPr>
          <p:spPr>
            <a:xfrm flipH="1">
              <a:off x="1207322" y="4516545"/>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27"/>
            <p:cNvSpPr/>
            <p:nvPr/>
          </p:nvSpPr>
          <p:spPr>
            <a:xfrm flipH="1">
              <a:off x="1338273" y="4534145"/>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27"/>
            <p:cNvSpPr/>
            <p:nvPr/>
          </p:nvSpPr>
          <p:spPr>
            <a:xfrm flipH="1">
              <a:off x="1771049" y="4607375"/>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27"/>
            <p:cNvSpPr/>
            <p:nvPr/>
          </p:nvSpPr>
          <p:spPr>
            <a:xfrm flipH="1">
              <a:off x="1516794" y="4821617"/>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27"/>
            <p:cNvSpPr/>
            <p:nvPr/>
          </p:nvSpPr>
          <p:spPr>
            <a:xfrm flipH="1">
              <a:off x="1236449" y="4748282"/>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27"/>
            <p:cNvSpPr/>
            <p:nvPr/>
          </p:nvSpPr>
          <p:spPr>
            <a:xfrm flipH="1">
              <a:off x="756103" y="4619213"/>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27"/>
            <p:cNvSpPr/>
            <p:nvPr/>
          </p:nvSpPr>
          <p:spPr>
            <a:xfrm flipH="1">
              <a:off x="645468" y="4782330"/>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27"/>
            <p:cNvSpPr/>
            <p:nvPr/>
          </p:nvSpPr>
          <p:spPr>
            <a:xfrm flipH="1">
              <a:off x="1301924" y="4974048"/>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27"/>
            <p:cNvSpPr/>
            <p:nvPr/>
          </p:nvSpPr>
          <p:spPr>
            <a:xfrm flipH="1">
              <a:off x="1603226" y="4958647"/>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27"/>
            <p:cNvSpPr/>
            <p:nvPr/>
          </p:nvSpPr>
          <p:spPr>
            <a:xfrm flipH="1">
              <a:off x="1644910" y="4954876"/>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27"/>
            <p:cNvSpPr/>
            <p:nvPr/>
          </p:nvSpPr>
          <p:spPr>
            <a:xfrm flipH="1">
              <a:off x="630905" y="5038058"/>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27"/>
            <p:cNvSpPr/>
            <p:nvPr/>
          </p:nvSpPr>
          <p:spPr>
            <a:xfrm flipH="1">
              <a:off x="2731748" y="4862486"/>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27"/>
            <p:cNvSpPr/>
            <p:nvPr/>
          </p:nvSpPr>
          <p:spPr>
            <a:xfrm flipH="1">
              <a:off x="152400" y="5077449"/>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27"/>
            <p:cNvSpPr/>
            <p:nvPr/>
          </p:nvSpPr>
          <p:spPr>
            <a:xfrm flipH="1">
              <a:off x="2753623" y="4801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27"/>
            <p:cNvSpPr/>
            <p:nvPr/>
          </p:nvSpPr>
          <p:spPr>
            <a:xfrm flipH="1">
              <a:off x="2019862" y="4288427"/>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27"/>
            <p:cNvSpPr/>
            <p:nvPr/>
          </p:nvSpPr>
          <p:spPr>
            <a:xfrm flipH="1">
              <a:off x="2708834" y="4449290"/>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27"/>
            <p:cNvSpPr/>
            <p:nvPr/>
          </p:nvSpPr>
          <p:spPr>
            <a:xfrm flipH="1">
              <a:off x="2236323" y="4616467"/>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2" name="Google Shape;1712;p27"/>
          <p:cNvSpPr/>
          <p:nvPr/>
        </p:nvSpPr>
        <p:spPr>
          <a:xfrm>
            <a:off x="-941133" y="5277221"/>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3" name="Google Shape;1713;p27"/>
          <p:cNvSpPr/>
          <p:nvPr/>
        </p:nvSpPr>
        <p:spPr>
          <a:xfrm flipH="1">
            <a:off x="11001496" y="50188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4" name="Google Shape;1714;p27"/>
          <p:cNvSpPr/>
          <p:nvPr/>
        </p:nvSpPr>
        <p:spPr>
          <a:xfrm flipH="1">
            <a:off x="12753663" y="51951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5" name="Google Shape;1715;p27"/>
          <p:cNvSpPr/>
          <p:nvPr/>
        </p:nvSpPr>
        <p:spPr>
          <a:xfrm flipH="1">
            <a:off x="10180463" y="52772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6" name="Google Shape;1716;p27"/>
          <p:cNvGrpSpPr/>
          <p:nvPr/>
        </p:nvGrpSpPr>
        <p:grpSpPr>
          <a:xfrm>
            <a:off x="-2243083" y="5502211"/>
            <a:ext cx="5536152" cy="1546791"/>
            <a:chOff x="8832288" y="851000"/>
            <a:chExt cx="4595588" cy="1283999"/>
          </a:xfrm>
        </p:grpSpPr>
        <p:sp>
          <p:nvSpPr>
            <p:cNvPr id="1717" name="Google Shape;1717;p27"/>
            <p:cNvSpPr/>
            <p:nvPr/>
          </p:nvSpPr>
          <p:spPr>
            <a:xfrm>
              <a:off x="8832288" y="851000"/>
              <a:ext cx="4595588" cy="128399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27"/>
            <p:cNvSpPr/>
            <p:nvPr/>
          </p:nvSpPr>
          <p:spPr>
            <a:xfrm>
              <a:off x="8841518" y="1946142"/>
              <a:ext cx="4575546" cy="188856"/>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27"/>
            <p:cNvSpPr/>
            <p:nvPr/>
          </p:nvSpPr>
          <p:spPr>
            <a:xfrm>
              <a:off x="10922862" y="1867639"/>
              <a:ext cx="701039" cy="120748"/>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27"/>
            <p:cNvSpPr/>
            <p:nvPr/>
          </p:nvSpPr>
          <p:spPr>
            <a:xfrm>
              <a:off x="12266988" y="2003939"/>
              <a:ext cx="152599" cy="31684"/>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27"/>
            <p:cNvSpPr/>
            <p:nvPr/>
          </p:nvSpPr>
          <p:spPr>
            <a:xfrm>
              <a:off x="11376587" y="1447095"/>
              <a:ext cx="428440" cy="219542"/>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27"/>
            <p:cNvSpPr/>
            <p:nvPr/>
          </p:nvSpPr>
          <p:spPr>
            <a:xfrm>
              <a:off x="11401202" y="853827"/>
              <a:ext cx="1181704" cy="794594"/>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27"/>
            <p:cNvSpPr/>
            <p:nvPr/>
          </p:nvSpPr>
          <p:spPr>
            <a:xfrm>
              <a:off x="12153723" y="1652003"/>
              <a:ext cx="195759" cy="66112"/>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27"/>
            <p:cNvSpPr/>
            <p:nvPr/>
          </p:nvSpPr>
          <p:spPr>
            <a:xfrm>
              <a:off x="12116467" y="1696078"/>
              <a:ext cx="439501" cy="204158"/>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27"/>
            <p:cNvSpPr/>
            <p:nvPr/>
          </p:nvSpPr>
          <p:spPr>
            <a:xfrm>
              <a:off x="12434140" y="1902150"/>
              <a:ext cx="289729" cy="118337"/>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27"/>
            <p:cNvSpPr/>
            <p:nvPr/>
          </p:nvSpPr>
          <p:spPr>
            <a:xfrm>
              <a:off x="10841199" y="1480443"/>
              <a:ext cx="776548" cy="47143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27"/>
            <p:cNvSpPr/>
            <p:nvPr/>
          </p:nvSpPr>
          <p:spPr>
            <a:xfrm>
              <a:off x="11697753" y="1783397"/>
              <a:ext cx="480748" cy="211809"/>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27"/>
            <p:cNvSpPr/>
            <p:nvPr/>
          </p:nvSpPr>
          <p:spPr>
            <a:xfrm>
              <a:off x="9755121" y="1213331"/>
              <a:ext cx="1103866" cy="545114"/>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27"/>
            <p:cNvSpPr/>
            <p:nvPr/>
          </p:nvSpPr>
          <p:spPr>
            <a:xfrm>
              <a:off x="10257328" y="1775996"/>
              <a:ext cx="571974" cy="252224"/>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27"/>
            <p:cNvSpPr/>
            <p:nvPr/>
          </p:nvSpPr>
          <p:spPr>
            <a:xfrm>
              <a:off x="10121028" y="1779738"/>
              <a:ext cx="193347" cy="87817"/>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27"/>
            <p:cNvSpPr/>
            <p:nvPr/>
          </p:nvSpPr>
          <p:spPr>
            <a:xfrm>
              <a:off x="9511710" y="1684353"/>
              <a:ext cx="251975" cy="179293"/>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27"/>
            <p:cNvSpPr/>
            <p:nvPr/>
          </p:nvSpPr>
          <p:spPr>
            <a:xfrm>
              <a:off x="9336823" y="1749800"/>
              <a:ext cx="189605" cy="237255"/>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27"/>
            <p:cNvSpPr/>
            <p:nvPr/>
          </p:nvSpPr>
          <p:spPr>
            <a:xfrm>
              <a:off x="9497822" y="1830549"/>
              <a:ext cx="540041" cy="201247"/>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27"/>
            <p:cNvSpPr/>
            <p:nvPr/>
          </p:nvSpPr>
          <p:spPr>
            <a:xfrm>
              <a:off x="8893910" y="1882275"/>
              <a:ext cx="504615" cy="200748"/>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27"/>
            <p:cNvSpPr/>
            <p:nvPr/>
          </p:nvSpPr>
          <p:spPr>
            <a:xfrm>
              <a:off x="11584488" y="1734665"/>
              <a:ext cx="126403" cy="121330"/>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27"/>
            <p:cNvSpPr/>
            <p:nvPr/>
          </p:nvSpPr>
          <p:spPr>
            <a:xfrm>
              <a:off x="12062080" y="1735829"/>
              <a:ext cx="88649" cy="33264"/>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27"/>
            <p:cNvSpPr/>
            <p:nvPr/>
          </p:nvSpPr>
          <p:spPr>
            <a:xfrm>
              <a:off x="12204617" y="1916703"/>
              <a:ext cx="89397" cy="38087"/>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27"/>
            <p:cNvSpPr/>
            <p:nvPr/>
          </p:nvSpPr>
          <p:spPr>
            <a:xfrm>
              <a:off x="10700990" y="1775912"/>
              <a:ext cx="92557" cy="34012"/>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27"/>
            <p:cNvSpPr/>
            <p:nvPr/>
          </p:nvSpPr>
          <p:spPr>
            <a:xfrm>
              <a:off x="9778240" y="1760944"/>
              <a:ext cx="156424" cy="47651"/>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27"/>
            <p:cNvSpPr/>
            <p:nvPr/>
          </p:nvSpPr>
          <p:spPr>
            <a:xfrm>
              <a:off x="10317037" y="1662565"/>
              <a:ext cx="293139" cy="117339"/>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27"/>
            <p:cNvSpPr/>
            <p:nvPr/>
          </p:nvSpPr>
          <p:spPr>
            <a:xfrm>
              <a:off x="10080944" y="1906890"/>
              <a:ext cx="200332" cy="33264"/>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27"/>
            <p:cNvSpPr/>
            <p:nvPr/>
          </p:nvSpPr>
          <p:spPr>
            <a:xfrm>
              <a:off x="11847193" y="1661982"/>
              <a:ext cx="151019" cy="55551"/>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27"/>
            <p:cNvSpPr/>
            <p:nvPr/>
          </p:nvSpPr>
          <p:spPr>
            <a:xfrm>
              <a:off x="12729943" y="1783397"/>
              <a:ext cx="636340" cy="282661"/>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27"/>
            <p:cNvSpPr/>
            <p:nvPr/>
          </p:nvSpPr>
          <p:spPr>
            <a:xfrm>
              <a:off x="12839299" y="2066309"/>
              <a:ext cx="251226" cy="45738"/>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27"/>
            <p:cNvSpPr/>
            <p:nvPr/>
          </p:nvSpPr>
          <p:spPr>
            <a:xfrm>
              <a:off x="9412333" y="1183060"/>
              <a:ext cx="157256" cy="146278"/>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27"/>
            <p:cNvSpPr/>
            <p:nvPr/>
          </p:nvSpPr>
          <p:spPr>
            <a:xfrm>
              <a:off x="9330669" y="1118278"/>
              <a:ext cx="42495" cy="4848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27"/>
            <p:cNvSpPr/>
            <p:nvPr/>
          </p:nvSpPr>
          <p:spPr>
            <a:xfrm>
              <a:off x="9195117" y="1710382"/>
              <a:ext cx="53971" cy="46486"/>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27"/>
            <p:cNvSpPr/>
            <p:nvPr/>
          </p:nvSpPr>
          <p:spPr>
            <a:xfrm>
              <a:off x="9445431" y="1540485"/>
              <a:ext cx="132557" cy="1000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27"/>
            <p:cNvSpPr/>
            <p:nvPr/>
          </p:nvSpPr>
          <p:spPr>
            <a:xfrm>
              <a:off x="9468799" y="1640527"/>
              <a:ext cx="56881" cy="43410"/>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27"/>
            <p:cNvSpPr/>
            <p:nvPr/>
          </p:nvSpPr>
          <p:spPr>
            <a:xfrm>
              <a:off x="10935919" y="1314620"/>
              <a:ext cx="165738" cy="142786"/>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27"/>
            <p:cNvSpPr/>
            <p:nvPr/>
          </p:nvSpPr>
          <p:spPr>
            <a:xfrm>
              <a:off x="10890929" y="1345723"/>
              <a:ext cx="47401" cy="61372"/>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27"/>
            <p:cNvSpPr/>
            <p:nvPr/>
          </p:nvSpPr>
          <p:spPr>
            <a:xfrm>
              <a:off x="11291846" y="1360608"/>
              <a:ext cx="87069" cy="63451"/>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27"/>
            <p:cNvSpPr/>
            <p:nvPr/>
          </p:nvSpPr>
          <p:spPr>
            <a:xfrm>
              <a:off x="12784662" y="1684020"/>
              <a:ext cx="87817" cy="62786"/>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54" name="Google Shape;1754;p27"/>
          <p:cNvGrpSpPr/>
          <p:nvPr/>
        </p:nvGrpSpPr>
        <p:grpSpPr>
          <a:xfrm flipH="1">
            <a:off x="10081417" y="2407001"/>
            <a:ext cx="3400111" cy="949979"/>
            <a:chOff x="6709575" y="3608950"/>
            <a:chExt cx="2840052" cy="793500"/>
          </a:xfrm>
        </p:grpSpPr>
        <p:sp>
          <p:nvSpPr>
            <p:cNvPr id="1755" name="Google Shape;1755;p27"/>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27"/>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27"/>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27"/>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27"/>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27"/>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27"/>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27"/>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27"/>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27"/>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27"/>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27"/>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27"/>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27"/>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27"/>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27"/>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27"/>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27"/>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27"/>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27"/>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27"/>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27"/>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27"/>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27"/>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27"/>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27"/>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27"/>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27"/>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27"/>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27"/>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27"/>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27"/>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27"/>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27"/>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27"/>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27"/>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7"/>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2" name="Google Shape;1792;p27"/>
          <p:cNvSpPr/>
          <p:nvPr/>
        </p:nvSpPr>
        <p:spPr>
          <a:xfrm flipH="1">
            <a:off x="-1374311" y="643533"/>
            <a:ext cx="2955993" cy="133197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3" name="Google Shape;1793;p27"/>
          <p:cNvSpPr/>
          <p:nvPr/>
        </p:nvSpPr>
        <p:spPr>
          <a:xfrm flipH="1">
            <a:off x="663029" y="8000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27"/>
          <p:cNvSpPr/>
          <p:nvPr/>
        </p:nvSpPr>
        <p:spPr>
          <a:xfrm flipH="1">
            <a:off x="1499196" y="12214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27"/>
          <p:cNvSpPr/>
          <p:nvPr/>
        </p:nvSpPr>
        <p:spPr>
          <a:xfrm flipH="1">
            <a:off x="1349828" y="9762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71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1">
  <p:cSld name="Background 1">
    <p:bg>
      <p:bgPr>
        <a:gradFill>
          <a:gsLst>
            <a:gs pos="0">
              <a:schemeClr val="accent2"/>
            </a:gs>
            <a:gs pos="100000">
              <a:schemeClr val="accent1"/>
            </a:gs>
          </a:gsLst>
          <a:lin ang="5400700" scaled="0"/>
        </a:gradFill>
        <a:effectLst/>
      </p:bgPr>
    </p:bg>
    <p:spTree>
      <p:nvGrpSpPr>
        <p:cNvPr id="1" name="Shape 1796"/>
        <p:cNvGrpSpPr/>
        <p:nvPr/>
      </p:nvGrpSpPr>
      <p:grpSpPr>
        <a:xfrm>
          <a:off x="0" y="0"/>
          <a:ext cx="0" cy="0"/>
          <a:chOff x="0" y="0"/>
          <a:chExt cx="0" cy="0"/>
        </a:xfrm>
      </p:grpSpPr>
      <p:sp>
        <p:nvSpPr>
          <p:cNvPr id="1797" name="Google Shape;1797;p28"/>
          <p:cNvSpPr/>
          <p:nvPr/>
        </p:nvSpPr>
        <p:spPr>
          <a:xfrm>
            <a:off x="7397403" y="5250397"/>
            <a:ext cx="3718151" cy="1675409"/>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28"/>
          <p:cNvSpPr/>
          <p:nvPr/>
        </p:nvSpPr>
        <p:spPr>
          <a:xfrm flipH="1">
            <a:off x="3133475" y="3579964"/>
            <a:ext cx="2848572" cy="79588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28"/>
          <p:cNvSpPr/>
          <p:nvPr/>
        </p:nvSpPr>
        <p:spPr>
          <a:xfrm>
            <a:off x="-611940" y="5143137"/>
            <a:ext cx="5763791" cy="1733159"/>
          </a:xfrm>
          <a:custGeom>
            <a:avLst/>
            <a:gdLst/>
            <a:ahLst/>
            <a:cxnLst/>
            <a:rect l="l" t="t" r="r" b="b"/>
            <a:pathLst>
              <a:path w="39701" h="11938" extrusionOk="0">
                <a:moveTo>
                  <a:pt x="1393" y="0"/>
                </a:moveTo>
                <a:cubicBezTo>
                  <a:pt x="906" y="0"/>
                  <a:pt x="360" y="387"/>
                  <a:pt x="0" y="551"/>
                </a:cubicBezTo>
                <a:lnTo>
                  <a:pt x="167" y="11869"/>
                </a:lnTo>
                <a:lnTo>
                  <a:pt x="39625" y="11906"/>
                </a:lnTo>
                <a:cubicBezTo>
                  <a:pt x="38949" y="11351"/>
                  <a:pt x="37402" y="10980"/>
                  <a:pt x="36587" y="10702"/>
                </a:cubicBezTo>
                <a:cubicBezTo>
                  <a:pt x="35808" y="10441"/>
                  <a:pt x="34952" y="10293"/>
                  <a:pt x="34103" y="10293"/>
                </a:cubicBezTo>
                <a:cubicBezTo>
                  <a:pt x="33540" y="10293"/>
                  <a:pt x="32979" y="10358"/>
                  <a:pt x="32447" y="10498"/>
                </a:cubicBezTo>
                <a:cubicBezTo>
                  <a:pt x="31947" y="10628"/>
                  <a:pt x="31530" y="10878"/>
                  <a:pt x="31095" y="11073"/>
                </a:cubicBezTo>
                <a:cubicBezTo>
                  <a:pt x="30993" y="10684"/>
                  <a:pt x="31104" y="10360"/>
                  <a:pt x="30678" y="10128"/>
                </a:cubicBezTo>
                <a:cubicBezTo>
                  <a:pt x="30600" y="10076"/>
                  <a:pt x="30513" y="10047"/>
                  <a:pt x="30423" y="10047"/>
                </a:cubicBezTo>
                <a:cubicBezTo>
                  <a:pt x="30385" y="10047"/>
                  <a:pt x="30346" y="10052"/>
                  <a:pt x="30307" y="10063"/>
                </a:cubicBezTo>
                <a:cubicBezTo>
                  <a:pt x="30231" y="10070"/>
                  <a:pt x="30139" y="10197"/>
                  <a:pt x="30023" y="10197"/>
                </a:cubicBezTo>
                <a:cubicBezTo>
                  <a:pt x="29984" y="10197"/>
                  <a:pt x="29944" y="10183"/>
                  <a:pt x="29900" y="10146"/>
                </a:cubicBezTo>
                <a:cubicBezTo>
                  <a:pt x="29807" y="10054"/>
                  <a:pt x="29909" y="9785"/>
                  <a:pt x="29853" y="9665"/>
                </a:cubicBezTo>
                <a:cubicBezTo>
                  <a:pt x="29789" y="9572"/>
                  <a:pt x="29714" y="9480"/>
                  <a:pt x="29622" y="9396"/>
                </a:cubicBezTo>
                <a:cubicBezTo>
                  <a:pt x="29561" y="9362"/>
                  <a:pt x="29493" y="9346"/>
                  <a:pt x="29423" y="9346"/>
                </a:cubicBezTo>
                <a:cubicBezTo>
                  <a:pt x="29077" y="9346"/>
                  <a:pt x="28668" y="9718"/>
                  <a:pt x="28668" y="10026"/>
                </a:cubicBezTo>
                <a:cubicBezTo>
                  <a:pt x="28464" y="9970"/>
                  <a:pt x="28584" y="9544"/>
                  <a:pt x="28575" y="9359"/>
                </a:cubicBezTo>
                <a:cubicBezTo>
                  <a:pt x="28510" y="8350"/>
                  <a:pt x="28242" y="7358"/>
                  <a:pt x="27797" y="6451"/>
                </a:cubicBezTo>
                <a:cubicBezTo>
                  <a:pt x="27112" y="5089"/>
                  <a:pt x="26260" y="4042"/>
                  <a:pt x="25018" y="3172"/>
                </a:cubicBezTo>
                <a:cubicBezTo>
                  <a:pt x="23481" y="2116"/>
                  <a:pt x="21665" y="1532"/>
                  <a:pt x="19804" y="1505"/>
                </a:cubicBezTo>
                <a:cubicBezTo>
                  <a:pt x="19773" y="1504"/>
                  <a:pt x="19743" y="1504"/>
                  <a:pt x="19713" y="1504"/>
                </a:cubicBezTo>
                <a:cubicBezTo>
                  <a:pt x="18547" y="1504"/>
                  <a:pt x="17190" y="1853"/>
                  <a:pt x="16432" y="2801"/>
                </a:cubicBezTo>
                <a:cubicBezTo>
                  <a:pt x="16108" y="3209"/>
                  <a:pt x="16024" y="3755"/>
                  <a:pt x="15932" y="4246"/>
                </a:cubicBezTo>
                <a:cubicBezTo>
                  <a:pt x="15793" y="5006"/>
                  <a:pt x="15747" y="5775"/>
                  <a:pt x="15802" y="6543"/>
                </a:cubicBezTo>
                <a:cubicBezTo>
                  <a:pt x="15885" y="7701"/>
                  <a:pt x="16006" y="8813"/>
                  <a:pt x="16432" y="9896"/>
                </a:cubicBezTo>
                <a:cubicBezTo>
                  <a:pt x="16562" y="10230"/>
                  <a:pt x="16571" y="10665"/>
                  <a:pt x="16867" y="10897"/>
                </a:cubicBezTo>
                <a:cubicBezTo>
                  <a:pt x="16571" y="10674"/>
                  <a:pt x="16395" y="10258"/>
                  <a:pt x="15997" y="10174"/>
                </a:cubicBezTo>
                <a:cubicBezTo>
                  <a:pt x="15973" y="10168"/>
                  <a:pt x="15950" y="10166"/>
                  <a:pt x="15927" y="10166"/>
                </a:cubicBezTo>
                <a:cubicBezTo>
                  <a:pt x="15750" y="10166"/>
                  <a:pt x="15581" y="10319"/>
                  <a:pt x="15440" y="10319"/>
                </a:cubicBezTo>
                <a:cubicBezTo>
                  <a:pt x="15424" y="10319"/>
                  <a:pt x="15409" y="10317"/>
                  <a:pt x="15395" y="10313"/>
                </a:cubicBezTo>
                <a:cubicBezTo>
                  <a:pt x="15246" y="10276"/>
                  <a:pt x="15219" y="10035"/>
                  <a:pt x="15172" y="9896"/>
                </a:cubicBezTo>
                <a:cubicBezTo>
                  <a:pt x="15059" y="9597"/>
                  <a:pt x="14861" y="9213"/>
                  <a:pt x="14504" y="9213"/>
                </a:cubicBezTo>
                <a:cubicBezTo>
                  <a:pt x="14452" y="9213"/>
                  <a:pt x="14397" y="9221"/>
                  <a:pt x="14339" y="9239"/>
                </a:cubicBezTo>
                <a:cubicBezTo>
                  <a:pt x="14181" y="9304"/>
                  <a:pt x="14033" y="9396"/>
                  <a:pt x="13885" y="9498"/>
                </a:cubicBezTo>
                <a:cubicBezTo>
                  <a:pt x="13718" y="9609"/>
                  <a:pt x="13607" y="9841"/>
                  <a:pt x="13449" y="9887"/>
                </a:cubicBezTo>
                <a:cubicBezTo>
                  <a:pt x="13412" y="9720"/>
                  <a:pt x="13403" y="9544"/>
                  <a:pt x="13422" y="9368"/>
                </a:cubicBezTo>
                <a:cubicBezTo>
                  <a:pt x="13440" y="9229"/>
                  <a:pt x="13505" y="9183"/>
                  <a:pt x="13533" y="9081"/>
                </a:cubicBezTo>
                <a:cubicBezTo>
                  <a:pt x="13625" y="8637"/>
                  <a:pt x="13477" y="8229"/>
                  <a:pt x="13403" y="7785"/>
                </a:cubicBezTo>
                <a:cubicBezTo>
                  <a:pt x="13190" y="6497"/>
                  <a:pt x="12532" y="5200"/>
                  <a:pt x="11847" y="4089"/>
                </a:cubicBezTo>
                <a:cubicBezTo>
                  <a:pt x="11430" y="3413"/>
                  <a:pt x="10847" y="2718"/>
                  <a:pt x="10143" y="2329"/>
                </a:cubicBezTo>
                <a:cubicBezTo>
                  <a:pt x="9383" y="1906"/>
                  <a:pt x="8585" y="1610"/>
                  <a:pt x="7756" y="1610"/>
                </a:cubicBezTo>
                <a:cubicBezTo>
                  <a:pt x="7423" y="1610"/>
                  <a:pt x="7086" y="1658"/>
                  <a:pt x="6743" y="1764"/>
                </a:cubicBezTo>
                <a:cubicBezTo>
                  <a:pt x="6391" y="1884"/>
                  <a:pt x="6067" y="2070"/>
                  <a:pt x="5789" y="2301"/>
                </a:cubicBezTo>
                <a:cubicBezTo>
                  <a:pt x="5632" y="2431"/>
                  <a:pt x="5502" y="2755"/>
                  <a:pt x="5298" y="2774"/>
                </a:cubicBezTo>
                <a:cubicBezTo>
                  <a:pt x="5280" y="2560"/>
                  <a:pt x="5113" y="2199"/>
                  <a:pt x="5002" y="1995"/>
                </a:cubicBezTo>
                <a:cubicBezTo>
                  <a:pt x="4891" y="1801"/>
                  <a:pt x="4780" y="1653"/>
                  <a:pt x="4548" y="1606"/>
                </a:cubicBezTo>
                <a:cubicBezTo>
                  <a:pt x="4469" y="1593"/>
                  <a:pt x="4391" y="1586"/>
                  <a:pt x="4313" y="1586"/>
                </a:cubicBezTo>
                <a:cubicBezTo>
                  <a:pt x="4235" y="1586"/>
                  <a:pt x="4159" y="1593"/>
                  <a:pt x="4085" y="1606"/>
                </a:cubicBezTo>
                <a:cubicBezTo>
                  <a:pt x="3992" y="1616"/>
                  <a:pt x="3844" y="1708"/>
                  <a:pt x="3789" y="1708"/>
                </a:cubicBezTo>
                <a:cubicBezTo>
                  <a:pt x="3766" y="1711"/>
                  <a:pt x="3745" y="1713"/>
                  <a:pt x="3725" y="1713"/>
                </a:cubicBezTo>
                <a:cubicBezTo>
                  <a:pt x="3486" y="1713"/>
                  <a:pt x="3443" y="1514"/>
                  <a:pt x="3298" y="1292"/>
                </a:cubicBezTo>
                <a:cubicBezTo>
                  <a:pt x="2973" y="801"/>
                  <a:pt x="2649" y="476"/>
                  <a:pt x="2140" y="254"/>
                </a:cubicBezTo>
                <a:cubicBezTo>
                  <a:pt x="1964" y="161"/>
                  <a:pt x="1779" y="87"/>
                  <a:pt x="1584" y="23"/>
                </a:cubicBezTo>
                <a:cubicBezTo>
                  <a:pt x="1522" y="7"/>
                  <a:pt x="1458" y="0"/>
                  <a:pt x="1393" y="0"/>
                </a:cubicBezTo>
                <a:close/>
                <a:moveTo>
                  <a:pt x="39616" y="11842"/>
                </a:moveTo>
                <a:cubicBezTo>
                  <a:pt x="39607" y="11842"/>
                  <a:pt x="39607" y="11859"/>
                  <a:pt x="39625" y="11906"/>
                </a:cubicBezTo>
                <a:cubicBezTo>
                  <a:pt x="39653" y="11929"/>
                  <a:pt x="39669" y="11938"/>
                  <a:pt x="39676" y="11938"/>
                </a:cubicBezTo>
                <a:cubicBezTo>
                  <a:pt x="39701" y="11938"/>
                  <a:pt x="39635" y="11842"/>
                  <a:pt x="39616" y="11842"/>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00" name="Google Shape;1800;p28"/>
          <p:cNvGrpSpPr/>
          <p:nvPr/>
        </p:nvGrpSpPr>
        <p:grpSpPr>
          <a:xfrm>
            <a:off x="-2905732" y="4977533"/>
            <a:ext cx="3786736" cy="1058000"/>
            <a:chOff x="6709575" y="3608950"/>
            <a:chExt cx="2840052" cy="793500"/>
          </a:xfrm>
        </p:grpSpPr>
        <p:sp>
          <p:nvSpPr>
            <p:cNvPr id="1801" name="Google Shape;1801;p28"/>
            <p:cNvSpPr/>
            <p:nvPr/>
          </p:nvSpPr>
          <p:spPr>
            <a:xfrm>
              <a:off x="6709575" y="3608950"/>
              <a:ext cx="2840052" cy="793500"/>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28"/>
            <p:cNvSpPr/>
            <p:nvPr/>
          </p:nvSpPr>
          <p:spPr>
            <a:xfrm>
              <a:off x="6715280" y="4285738"/>
              <a:ext cx="2827667" cy="116712"/>
            </a:xfrm>
            <a:custGeom>
              <a:avLst/>
              <a:gdLst/>
              <a:ahLst/>
              <a:cxnLst/>
              <a:rect l="l" t="t" r="r" b="b"/>
              <a:pathLst>
                <a:path w="55021" h="2271" extrusionOk="0">
                  <a:moveTo>
                    <a:pt x="34501" y="1"/>
                  </a:moveTo>
                  <a:cubicBezTo>
                    <a:pt x="34477" y="1"/>
                    <a:pt x="34454" y="1"/>
                    <a:pt x="34430" y="1"/>
                  </a:cubicBezTo>
                  <a:cubicBezTo>
                    <a:pt x="33615" y="1"/>
                    <a:pt x="32809" y="1"/>
                    <a:pt x="31994" y="140"/>
                  </a:cubicBezTo>
                  <a:cubicBezTo>
                    <a:pt x="30873" y="353"/>
                    <a:pt x="29799" y="742"/>
                    <a:pt x="28743" y="1168"/>
                  </a:cubicBezTo>
                  <a:cubicBezTo>
                    <a:pt x="28502" y="1270"/>
                    <a:pt x="28076" y="1335"/>
                    <a:pt x="27918" y="1567"/>
                  </a:cubicBezTo>
                  <a:cubicBezTo>
                    <a:pt x="27863" y="1641"/>
                    <a:pt x="27835" y="1743"/>
                    <a:pt x="27742" y="1798"/>
                  </a:cubicBezTo>
                  <a:cubicBezTo>
                    <a:pt x="27646" y="1859"/>
                    <a:pt x="27526" y="1873"/>
                    <a:pt x="27403" y="1873"/>
                  </a:cubicBezTo>
                  <a:cubicBezTo>
                    <a:pt x="27300" y="1873"/>
                    <a:pt x="27196" y="1863"/>
                    <a:pt x="27103" y="1863"/>
                  </a:cubicBezTo>
                  <a:cubicBezTo>
                    <a:pt x="26893" y="1863"/>
                    <a:pt x="26679" y="1871"/>
                    <a:pt x="26467" y="1871"/>
                  </a:cubicBezTo>
                  <a:cubicBezTo>
                    <a:pt x="26360" y="1871"/>
                    <a:pt x="26254" y="1869"/>
                    <a:pt x="26149" y="1863"/>
                  </a:cubicBezTo>
                  <a:cubicBezTo>
                    <a:pt x="25881" y="1854"/>
                    <a:pt x="25612" y="1807"/>
                    <a:pt x="25343" y="1807"/>
                  </a:cubicBezTo>
                  <a:cubicBezTo>
                    <a:pt x="24788" y="1807"/>
                    <a:pt x="24260" y="1789"/>
                    <a:pt x="23722" y="1752"/>
                  </a:cubicBezTo>
                  <a:cubicBezTo>
                    <a:pt x="23269" y="1724"/>
                    <a:pt x="22713" y="1706"/>
                    <a:pt x="22287" y="1548"/>
                  </a:cubicBezTo>
                  <a:cubicBezTo>
                    <a:pt x="22203" y="1502"/>
                    <a:pt x="22120" y="1446"/>
                    <a:pt x="22046" y="1381"/>
                  </a:cubicBezTo>
                  <a:cubicBezTo>
                    <a:pt x="21962" y="1335"/>
                    <a:pt x="21879" y="1307"/>
                    <a:pt x="21787" y="1270"/>
                  </a:cubicBezTo>
                  <a:cubicBezTo>
                    <a:pt x="21546" y="1159"/>
                    <a:pt x="21240" y="1104"/>
                    <a:pt x="21073" y="890"/>
                  </a:cubicBezTo>
                  <a:cubicBezTo>
                    <a:pt x="20953" y="742"/>
                    <a:pt x="20916" y="631"/>
                    <a:pt x="20749" y="529"/>
                  </a:cubicBezTo>
                  <a:cubicBezTo>
                    <a:pt x="20295" y="261"/>
                    <a:pt x="19767" y="159"/>
                    <a:pt x="19249" y="94"/>
                  </a:cubicBezTo>
                  <a:cubicBezTo>
                    <a:pt x="19010" y="59"/>
                    <a:pt x="18771" y="47"/>
                    <a:pt x="18530" y="47"/>
                  </a:cubicBezTo>
                  <a:cubicBezTo>
                    <a:pt x="17938" y="47"/>
                    <a:pt x="17340" y="122"/>
                    <a:pt x="16748" y="122"/>
                  </a:cubicBezTo>
                  <a:cubicBezTo>
                    <a:pt x="16127" y="122"/>
                    <a:pt x="15516" y="177"/>
                    <a:pt x="14895" y="177"/>
                  </a:cubicBezTo>
                  <a:lnTo>
                    <a:pt x="13311" y="177"/>
                  </a:lnTo>
                  <a:cubicBezTo>
                    <a:pt x="13269" y="176"/>
                    <a:pt x="13227" y="176"/>
                    <a:pt x="13185" y="176"/>
                  </a:cubicBezTo>
                  <a:cubicBezTo>
                    <a:pt x="12895" y="176"/>
                    <a:pt x="12612" y="203"/>
                    <a:pt x="12329" y="251"/>
                  </a:cubicBezTo>
                  <a:cubicBezTo>
                    <a:pt x="12107" y="298"/>
                    <a:pt x="11894" y="381"/>
                    <a:pt x="11672" y="409"/>
                  </a:cubicBezTo>
                  <a:cubicBezTo>
                    <a:pt x="11292" y="464"/>
                    <a:pt x="10912" y="501"/>
                    <a:pt x="10523" y="566"/>
                  </a:cubicBezTo>
                  <a:cubicBezTo>
                    <a:pt x="10143" y="622"/>
                    <a:pt x="9754" y="752"/>
                    <a:pt x="9356" y="844"/>
                  </a:cubicBezTo>
                  <a:cubicBezTo>
                    <a:pt x="8967" y="937"/>
                    <a:pt x="8606" y="1029"/>
                    <a:pt x="8235" y="1113"/>
                  </a:cubicBezTo>
                  <a:cubicBezTo>
                    <a:pt x="7911" y="1187"/>
                    <a:pt x="7606" y="1298"/>
                    <a:pt x="7281" y="1335"/>
                  </a:cubicBezTo>
                  <a:cubicBezTo>
                    <a:pt x="6957" y="1381"/>
                    <a:pt x="6614" y="1428"/>
                    <a:pt x="6281" y="1493"/>
                  </a:cubicBezTo>
                  <a:cubicBezTo>
                    <a:pt x="5151" y="1687"/>
                    <a:pt x="4012" y="1622"/>
                    <a:pt x="2872" y="1706"/>
                  </a:cubicBezTo>
                  <a:cubicBezTo>
                    <a:pt x="2307" y="1761"/>
                    <a:pt x="1742" y="1863"/>
                    <a:pt x="1187" y="2021"/>
                  </a:cubicBezTo>
                  <a:cubicBezTo>
                    <a:pt x="779" y="2132"/>
                    <a:pt x="409" y="2196"/>
                    <a:pt x="1" y="2271"/>
                  </a:cubicBezTo>
                  <a:lnTo>
                    <a:pt x="55021" y="2234"/>
                  </a:lnTo>
                  <a:lnTo>
                    <a:pt x="55011" y="2178"/>
                  </a:lnTo>
                  <a:cubicBezTo>
                    <a:pt x="54959" y="2163"/>
                    <a:pt x="54899" y="2159"/>
                    <a:pt x="54835" y="2159"/>
                  </a:cubicBezTo>
                  <a:cubicBezTo>
                    <a:pt x="54739" y="2159"/>
                    <a:pt x="54637" y="2169"/>
                    <a:pt x="54548" y="2169"/>
                  </a:cubicBezTo>
                  <a:cubicBezTo>
                    <a:pt x="54512" y="2170"/>
                    <a:pt x="54475" y="2171"/>
                    <a:pt x="54438" y="2171"/>
                  </a:cubicBezTo>
                  <a:cubicBezTo>
                    <a:pt x="54259" y="2171"/>
                    <a:pt x="54076" y="2153"/>
                    <a:pt x="53900" y="2122"/>
                  </a:cubicBezTo>
                  <a:cubicBezTo>
                    <a:pt x="53752" y="2095"/>
                    <a:pt x="53596" y="2087"/>
                    <a:pt x="53439" y="2087"/>
                  </a:cubicBezTo>
                  <a:cubicBezTo>
                    <a:pt x="53163" y="2087"/>
                    <a:pt x="52881" y="2113"/>
                    <a:pt x="52622" y="2113"/>
                  </a:cubicBezTo>
                  <a:lnTo>
                    <a:pt x="50454" y="2113"/>
                  </a:lnTo>
                  <a:cubicBezTo>
                    <a:pt x="50093" y="2113"/>
                    <a:pt x="49750" y="2095"/>
                    <a:pt x="49389" y="2067"/>
                  </a:cubicBezTo>
                  <a:cubicBezTo>
                    <a:pt x="49009" y="2039"/>
                    <a:pt x="48620" y="2048"/>
                    <a:pt x="48240" y="1983"/>
                  </a:cubicBezTo>
                  <a:cubicBezTo>
                    <a:pt x="47675" y="1882"/>
                    <a:pt x="47110" y="1770"/>
                    <a:pt x="46536" y="1696"/>
                  </a:cubicBezTo>
                  <a:cubicBezTo>
                    <a:pt x="46230" y="1659"/>
                    <a:pt x="45915" y="1604"/>
                    <a:pt x="45610" y="1585"/>
                  </a:cubicBezTo>
                  <a:cubicBezTo>
                    <a:pt x="45304" y="1557"/>
                    <a:pt x="44998" y="1585"/>
                    <a:pt x="44693" y="1548"/>
                  </a:cubicBezTo>
                  <a:cubicBezTo>
                    <a:pt x="44433" y="1530"/>
                    <a:pt x="44174" y="1520"/>
                    <a:pt x="43915" y="1520"/>
                  </a:cubicBezTo>
                  <a:cubicBezTo>
                    <a:pt x="43646" y="1520"/>
                    <a:pt x="43378" y="1576"/>
                    <a:pt x="43109" y="1585"/>
                  </a:cubicBezTo>
                  <a:cubicBezTo>
                    <a:pt x="42945" y="1588"/>
                    <a:pt x="42778" y="1593"/>
                    <a:pt x="42611" y="1593"/>
                  </a:cubicBezTo>
                  <a:cubicBezTo>
                    <a:pt x="42298" y="1593"/>
                    <a:pt x="41984" y="1577"/>
                    <a:pt x="41682" y="1511"/>
                  </a:cubicBezTo>
                  <a:cubicBezTo>
                    <a:pt x="41340" y="1437"/>
                    <a:pt x="41062" y="1205"/>
                    <a:pt x="40738" y="1066"/>
                  </a:cubicBezTo>
                  <a:cubicBezTo>
                    <a:pt x="40163" y="816"/>
                    <a:pt x="39598" y="576"/>
                    <a:pt x="38978" y="464"/>
                  </a:cubicBezTo>
                  <a:cubicBezTo>
                    <a:pt x="38246" y="335"/>
                    <a:pt x="37514" y="270"/>
                    <a:pt x="36773" y="205"/>
                  </a:cubicBezTo>
                  <a:cubicBezTo>
                    <a:pt x="36010" y="142"/>
                    <a:pt x="35264" y="1"/>
                    <a:pt x="34501"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8"/>
            <p:cNvSpPr/>
            <p:nvPr/>
          </p:nvSpPr>
          <p:spPr>
            <a:xfrm>
              <a:off x="8001531" y="4237223"/>
              <a:ext cx="433239" cy="74622"/>
            </a:xfrm>
            <a:custGeom>
              <a:avLst/>
              <a:gdLst/>
              <a:ahLst/>
              <a:cxnLst/>
              <a:rect l="l" t="t" r="r" b="b"/>
              <a:pathLst>
                <a:path w="8430" h="1452" extrusionOk="0">
                  <a:moveTo>
                    <a:pt x="5734" y="0"/>
                  </a:moveTo>
                  <a:cubicBezTo>
                    <a:pt x="5638" y="0"/>
                    <a:pt x="5543" y="10"/>
                    <a:pt x="5447" y="28"/>
                  </a:cubicBezTo>
                  <a:cubicBezTo>
                    <a:pt x="5317" y="38"/>
                    <a:pt x="5187" y="38"/>
                    <a:pt x="5058" y="38"/>
                  </a:cubicBezTo>
                  <a:cubicBezTo>
                    <a:pt x="4706" y="56"/>
                    <a:pt x="4354" y="112"/>
                    <a:pt x="4002" y="158"/>
                  </a:cubicBezTo>
                  <a:cubicBezTo>
                    <a:pt x="3131" y="251"/>
                    <a:pt x="2242" y="269"/>
                    <a:pt x="1381" y="436"/>
                  </a:cubicBezTo>
                  <a:cubicBezTo>
                    <a:pt x="1001" y="501"/>
                    <a:pt x="630" y="593"/>
                    <a:pt x="278" y="723"/>
                  </a:cubicBezTo>
                  <a:cubicBezTo>
                    <a:pt x="223" y="742"/>
                    <a:pt x="0" y="843"/>
                    <a:pt x="0" y="917"/>
                  </a:cubicBezTo>
                  <a:cubicBezTo>
                    <a:pt x="0" y="1001"/>
                    <a:pt x="269" y="1075"/>
                    <a:pt x="325" y="1093"/>
                  </a:cubicBezTo>
                  <a:cubicBezTo>
                    <a:pt x="389" y="1098"/>
                    <a:pt x="452" y="1100"/>
                    <a:pt x="514" y="1100"/>
                  </a:cubicBezTo>
                  <a:cubicBezTo>
                    <a:pt x="577" y="1100"/>
                    <a:pt x="640" y="1098"/>
                    <a:pt x="704" y="1093"/>
                  </a:cubicBezTo>
                  <a:cubicBezTo>
                    <a:pt x="862" y="1093"/>
                    <a:pt x="1010" y="1140"/>
                    <a:pt x="1167" y="1140"/>
                  </a:cubicBezTo>
                  <a:cubicBezTo>
                    <a:pt x="1668" y="1158"/>
                    <a:pt x="2159" y="1232"/>
                    <a:pt x="2640" y="1353"/>
                  </a:cubicBezTo>
                  <a:cubicBezTo>
                    <a:pt x="2798" y="1399"/>
                    <a:pt x="2955" y="1427"/>
                    <a:pt x="3122" y="1445"/>
                  </a:cubicBezTo>
                  <a:cubicBezTo>
                    <a:pt x="3171" y="1450"/>
                    <a:pt x="3219" y="1452"/>
                    <a:pt x="3266" y="1452"/>
                  </a:cubicBezTo>
                  <a:cubicBezTo>
                    <a:pt x="3533" y="1452"/>
                    <a:pt x="3781" y="1392"/>
                    <a:pt x="4048" y="1353"/>
                  </a:cubicBezTo>
                  <a:cubicBezTo>
                    <a:pt x="3844" y="1316"/>
                    <a:pt x="3918" y="1288"/>
                    <a:pt x="4011" y="1279"/>
                  </a:cubicBezTo>
                  <a:cubicBezTo>
                    <a:pt x="4122" y="1260"/>
                    <a:pt x="4243" y="1242"/>
                    <a:pt x="4354" y="1223"/>
                  </a:cubicBezTo>
                  <a:cubicBezTo>
                    <a:pt x="4632" y="1177"/>
                    <a:pt x="4910" y="1121"/>
                    <a:pt x="5187" y="1084"/>
                  </a:cubicBezTo>
                  <a:cubicBezTo>
                    <a:pt x="5928" y="992"/>
                    <a:pt x="6651" y="862"/>
                    <a:pt x="7383" y="760"/>
                  </a:cubicBezTo>
                  <a:cubicBezTo>
                    <a:pt x="7670" y="714"/>
                    <a:pt x="7948" y="649"/>
                    <a:pt x="8216" y="556"/>
                  </a:cubicBezTo>
                  <a:cubicBezTo>
                    <a:pt x="8263" y="538"/>
                    <a:pt x="8420" y="501"/>
                    <a:pt x="8429" y="454"/>
                  </a:cubicBezTo>
                  <a:cubicBezTo>
                    <a:pt x="8309" y="427"/>
                    <a:pt x="8198" y="362"/>
                    <a:pt x="8077" y="334"/>
                  </a:cubicBezTo>
                  <a:cubicBezTo>
                    <a:pt x="7874" y="297"/>
                    <a:pt x="7670" y="288"/>
                    <a:pt x="7475" y="251"/>
                  </a:cubicBezTo>
                  <a:cubicBezTo>
                    <a:pt x="7207" y="204"/>
                    <a:pt x="6947" y="121"/>
                    <a:pt x="6688" y="93"/>
                  </a:cubicBezTo>
                  <a:cubicBezTo>
                    <a:pt x="6419" y="56"/>
                    <a:pt x="6160" y="38"/>
                    <a:pt x="5891" y="10"/>
                  </a:cubicBezTo>
                  <a:cubicBezTo>
                    <a:pt x="5839" y="3"/>
                    <a:pt x="5786" y="0"/>
                    <a:pt x="5734" y="0"/>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8"/>
            <p:cNvSpPr/>
            <p:nvPr/>
          </p:nvSpPr>
          <p:spPr>
            <a:xfrm>
              <a:off x="8832188" y="4321455"/>
              <a:ext cx="94305" cy="19581"/>
            </a:xfrm>
            <a:custGeom>
              <a:avLst/>
              <a:gdLst/>
              <a:ahLst/>
              <a:cxnLst/>
              <a:rect l="l" t="t" r="r" b="b"/>
              <a:pathLst>
                <a:path w="1835" h="381" extrusionOk="0">
                  <a:moveTo>
                    <a:pt x="694" y="1"/>
                  </a:moveTo>
                  <a:cubicBezTo>
                    <a:pt x="465" y="1"/>
                    <a:pt x="240" y="29"/>
                    <a:pt x="1" y="29"/>
                  </a:cubicBezTo>
                  <a:cubicBezTo>
                    <a:pt x="556" y="223"/>
                    <a:pt x="760" y="307"/>
                    <a:pt x="918" y="344"/>
                  </a:cubicBezTo>
                  <a:cubicBezTo>
                    <a:pt x="1047" y="371"/>
                    <a:pt x="1177" y="381"/>
                    <a:pt x="1307" y="381"/>
                  </a:cubicBezTo>
                  <a:cubicBezTo>
                    <a:pt x="1418" y="381"/>
                    <a:pt x="1816" y="371"/>
                    <a:pt x="1835" y="214"/>
                  </a:cubicBezTo>
                  <a:cubicBezTo>
                    <a:pt x="1603" y="168"/>
                    <a:pt x="1362" y="103"/>
                    <a:pt x="1131" y="47"/>
                  </a:cubicBezTo>
                  <a:cubicBezTo>
                    <a:pt x="981" y="12"/>
                    <a:pt x="837" y="1"/>
                    <a:pt x="694"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8"/>
            <p:cNvSpPr/>
            <p:nvPr/>
          </p:nvSpPr>
          <p:spPr>
            <a:xfrm>
              <a:off x="8281928" y="3977331"/>
              <a:ext cx="264774" cy="135676"/>
            </a:xfrm>
            <a:custGeom>
              <a:avLst/>
              <a:gdLst/>
              <a:ahLst/>
              <a:cxnLst/>
              <a:rect l="l" t="t" r="r" b="b"/>
              <a:pathLst>
                <a:path w="5152" h="2640" extrusionOk="0">
                  <a:moveTo>
                    <a:pt x="1621" y="0"/>
                  </a:moveTo>
                  <a:cubicBezTo>
                    <a:pt x="1362" y="19"/>
                    <a:pt x="1093" y="65"/>
                    <a:pt x="843" y="148"/>
                  </a:cubicBezTo>
                  <a:cubicBezTo>
                    <a:pt x="621" y="222"/>
                    <a:pt x="417" y="352"/>
                    <a:pt x="250" y="519"/>
                  </a:cubicBezTo>
                  <a:cubicBezTo>
                    <a:pt x="65" y="732"/>
                    <a:pt x="0" y="1019"/>
                    <a:pt x="74" y="1288"/>
                  </a:cubicBezTo>
                  <a:cubicBezTo>
                    <a:pt x="176" y="1528"/>
                    <a:pt x="371" y="1714"/>
                    <a:pt x="611" y="1816"/>
                  </a:cubicBezTo>
                  <a:cubicBezTo>
                    <a:pt x="963" y="2010"/>
                    <a:pt x="1343" y="2158"/>
                    <a:pt x="1732" y="2269"/>
                  </a:cubicBezTo>
                  <a:cubicBezTo>
                    <a:pt x="1927" y="2325"/>
                    <a:pt x="2130" y="2381"/>
                    <a:pt x="2325" y="2408"/>
                  </a:cubicBezTo>
                  <a:cubicBezTo>
                    <a:pt x="2612" y="2445"/>
                    <a:pt x="2909" y="2455"/>
                    <a:pt x="3186" y="2464"/>
                  </a:cubicBezTo>
                  <a:cubicBezTo>
                    <a:pt x="3214" y="2465"/>
                    <a:pt x="3242" y="2465"/>
                    <a:pt x="3269" y="2465"/>
                  </a:cubicBezTo>
                  <a:cubicBezTo>
                    <a:pt x="3507" y="2465"/>
                    <a:pt x="3755" y="2444"/>
                    <a:pt x="4000" y="2444"/>
                  </a:cubicBezTo>
                  <a:cubicBezTo>
                    <a:pt x="4142" y="2444"/>
                    <a:pt x="4282" y="2451"/>
                    <a:pt x="4418" y="2473"/>
                  </a:cubicBezTo>
                  <a:cubicBezTo>
                    <a:pt x="4622" y="2501"/>
                    <a:pt x="4807" y="2584"/>
                    <a:pt x="5002" y="2631"/>
                  </a:cubicBezTo>
                  <a:cubicBezTo>
                    <a:pt x="5027" y="2637"/>
                    <a:pt x="5048" y="2640"/>
                    <a:pt x="5065" y="2640"/>
                  </a:cubicBezTo>
                  <a:cubicBezTo>
                    <a:pt x="5151" y="2640"/>
                    <a:pt x="5132" y="2563"/>
                    <a:pt x="5132" y="2455"/>
                  </a:cubicBezTo>
                  <a:cubicBezTo>
                    <a:pt x="5132" y="1742"/>
                    <a:pt x="4613" y="1158"/>
                    <a:pt x="3992" y="843"/>
                  </a:cubicBezTo>
                  <a:cubicBezTo>
                    <a:pt x="3770" y="741"/>
                    <a:pt x="3529" y="593"/>
                    <a:pt x="3279" y="574"/>
                  </a:cubicBezTo>
                  <a:cubicBezTo>
                    <a:pt x="3001" y="547"/>
                    <a:pt x="2723" y="491"/>
                    <a:pt x="2455" y="398"/>
                  </a:cubicBezTo>
                  <a:cubicBezTo>
                    <a:pt x="2214" y="204"/>
                    <a:pt x="1954" y="0"/>
                    <a:pt x="16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8"/>
            <p:cNvSpPr/>
            <p:nvPr/>
          </p:nvSpPr>
          <p:spPr>
            <a:xfrm>
              <a:off x="8297140" y="3610697"/>
              <a:ext cx="730287" cy="491055"/>
            </a:xfrm>
            <a:custGeom>
              <a:avLst/>
              <a:gdLst/>
              <a:ahLst/>
              <a:cxnLst/>
              <a:rect l="l" t="t" r="r" b="b"/>
              <a:pathLst>
                <a:path w="14210" h="9555" extrusionOk="0">
                  <a:moveTo>
                    <a:pt x="8856" y="0"/>
                  </a:moveTo>
                  <a:cubicBezTo>
                    <a:pt x="8543" y="0"/>
                    <a:pt x="8230" y="17"/>
                    <a:pt x="7920" y="48"/>
                  </a:cubicBezTo>
                  <a:cubicBezTo>
                    <a:pt x="7448" y="95"/>
                    <a:pt x="6975" y="132"/>
                    <a:pt x="6503" y="197"/>
                  </a:cubicBezTo>
                  <a:cubicBezTo>
                    <a:pt x="6271" y="224"/>
                    <a:pt x="6040" y="243"/>
                    <a:pt x="5799" y="280"/>
                  </a:cubicBezTo>
                  <a:cubicBezTo>
                    <a:pt x="5391" y="345"/>
                    <a:pt x="4984" y="447"/>
                    <a:pt x="4585" y="586"/>
                  </a:cubicBezTo>
                  <a:cubicBezTo>
                    <a:pt x="4196" y="734"/>
                    <a:pt x="3826" y="901"/>
                    <a:pt x="3474" y="1114"/>
                  </a:cubicBezTo>
                  <a:cubicBezTo>
                    <a:pt x="3326" y="1206"/>
                    <a:pt x="3196" y="1327"/>
                    <a:pt x="3048" y="1428"/>
                  </a:cubicBezTo>
                  <a:cubicBezTo>
                    <a:pt x="2863" y="1558"/>
                    <a:pt x="2659" y="1679"/>
                    <a:pt x="2455" y="1799"/>
                  </a:cubicBezTo>
                  <a:cubicBezTo>
                    <a:pt x="2159" y="1966"/>
                    <a:pt x="1872" y="2160"/>
                    <a:pt x="1612" y="2383"/>
                  </a:cubicBezTo>
                  <a:cubicBezTo>
                    <a:pt x="1501" y="2494"/>
                    <a:pt x="1381" y="2596"/>
                    <a:pt x="1260" y="2688"/>
                  </a:cubicBezTo>
                  <a:cubicBezTo>
                    <a:pt x="982" y="2864"/>
                    <a:pt x="834" y="3142"/>
                    <a:pt x="751" y="3188"/>
                  </a:cubicBezTo>
                  <a:cubicBezTo>
                    <a:pt x="399" y="3485"/>
                    <a:pt x="158" y="3892"/>
                    <a:pt x="84" y="4346"/>
                  </a:cubicBezTo>
                  <a:cubicBezTo>
                    <a:pt x="0" y="4800"/>
                    <a:pt x="130" y="5263"/>
                    <a:pt x="427" y="5615"/>
                  </a:cubicBezTo>
                  <a:cubicBezTo>
                    <a:pt x="538" y="5736"/>
                    <a:pt x="667" y="5847"/>
                    <a:pt x="797" y="5939"/>
                  </a:cubicBezTo>
                  <a:cubicBezTo>
                    <a:pt x="955" y="6069"/>
                    <a:pt x="1047" y="6245"/>
                    <a:pt x="1195" y="6393"/>
                  </a:cubicBezTo>
                  <a:cubicBezTo>
                    <a:pt x="1334" y="6541"/>
                    <a:pt x="1482" y="6690"/>
                    <a:pt x="1640" y="6829"/>
                  </a:cubicBezTo>
                  <a:cubicBezTo>
                    <a:pt x="1918" y="7051"/>
                    <a:pt x="2233" y="7153"/>
                    <a:pt x="2557" y="7301"/>
                  </a:cubicBezTo>
                  <a:cubicBezTo>
                    <a:pt x="2835" y="7412"/>
                    <a:pt x="3131" y="7495"/>
                    <a:pt x="3428" y="7551"/>
                  </a:cubicBezTo>
                  <a:cubicBezTo>
                    <a:pt x="3770" y="7634"/>
                    <a:pt x="4113" y="7708"/>
                    <a:pt x="4446" y="7792"/>
                  </a:cubicBezTo>
                  <a:cubicBezTo>
                    <a:pt x="5317" y="8005"/>
                    <a:pt x="6160" y="8338"/>
                    <a:pt x="6938" y="8764"/>
                  </a:cubicBezTo>
                  <a:cubicBezTo>
                    <a:pt x="7346" y="9014"/>
                    <a:pt x="7762" y="9209"/>
                    <a:pt x="8207" y="9366"/>
                  </a:cubicBezTo>
                  <a:cubicBezTo>
                    <a:pt x="8550" y="9478"/>
                    <a:pt x="8911" y="9542"/>
                    <a:pt x="9282" y="9552"/>
                  </a:cubicBezTo>
                  <a:cubicBezTo>
                    <a:pt x="9326" y="9554"/>
                    <a:pt x="9370" y="9554"/>
                    <a:pt x="9414" y="9554"/>
                  </a:cubicBezTo>
                  <a:cubicBezTo>
                    <a:pt x="9814" y="9554"/>
                    <a:pt x="10212" y="9479"/>
                    <a:pt x="10588" y="9320"/>
                  </a:cubicBezTo>
                  <a:cubicBezTo>
                    <a:pt x="11051" y="9116"/>
                    <a:pt x="11477" y="8857"/>
                    <a:pt x="11875" y="8561"/>
                  </a:cubicBezTo>
                  <a:cubicBezTo>
                    <a:pt x="12199" y="8320"/>
                    <a:pt x="12570" y="8144"/>
                    <a:pt x="12866" y="7875"/>
                  </a:cubicBezTo>
                  <a:cubicBezTo>
                    <a:pt x="13005" y="7746"/>
                    <a:pt x="13042" y="7560"/>
                    <a:pt x="13098" y="7384"/>
                  </a:cubicBezTo>
                  <a:cubicBezTo>
                    <a:pt x="13144" y="7236"/>
                    <a:pt x="13163" y="7069"/>
                    <a:pt x="13209" y="6921"/>
                  </a:cubicBezTo>
                  <a:cubicBezTo>
                    <a:pt x="13311" y="6662"/>
                    <a:pt x="13422" y="6402"/>
                    <a:pt x="13561" y="6162"/>
                  </a:cubicBezTo>
                  <a:cubicBezTo>
                    <a:pt x="13653" y="5967"/>
                    <a:pt x="13746" y="5754"/>
                    <a:pt x="13839" y="5560"/>
                  </a:cubicBezTo>
                  <a:cubicBezTo>
                    <a:pt x="13876" y="5458"/>
                    <a:pt x="13894" y="5347"/>
                    <a:pt x="13941" y="5245"/>
                  </a:cubicBezTo>
                  <a:cubicBezTo>
                    <a:pt x="13996" y="5143"/>
                    <a:pt x="14033" y="5032"/>
                    <a:pt x="14061" y="4920"/>
                  </a:cubicBezTo>
                  <a:cubicBezTo>
                    <a:pt x="14117" y="4735"/>
                    <a:pt x="14154" y="4550"/>
                    <a:pt x="14181" y="4355"/>
                  </a:cubicBezTo>
                  <a:cubicBezTo>
                    <a:pt x="14209" y="4050"/>
                    <a:pt x="14061" y="3726"/>
                    <a:pt x="13968" y="3448"/>
                  </a:cubicBezTo>
                  <a:cubicBezTo>
                    <a:pt x="13885" y="3170"/>
                    <a:pt x="13774" y="2901"/>
                    <a:pt x="13626" y="2660"/>
                  </a:cubicBezTo>
                  <a:cubicBezTo>
                    <a:pt x="13459" y="2410"/>
                    <a:pt x="13274" y="2188"/>
                    <a:pt x="13098" y="1947"/>
                  </a:cubicBezTo>
                  <a:cubicBezTo>
                    <a:pt x="12894" y="1716"/>
                    <a:pt x="12681" y="1503"/>
                    <a:pt x="12449" y="1299"/>
                  </a:cubicBezTo>
                  <a:cubicBezTo>
                    <a:pt x="12273" y="1141"/>
                    <a:pt x="12097" y="965"/>
                    <a:pt x="11921" y="808"/>
                  </a:cubicBezTo>
                  <a:cubicBezTo>
                    <a:pt x="11736" y="650"/>
                    <a:pt x="11569" y="456"/>
                    <a:pt x="11338" y="363"/>
                  </a:cubicBezTo>
                  <a:cubicBezTo>
                    <a:pt x="11208" y="336"/>
                    <a:pt x="11078" y="298"/>
                    <a:pt x="10949" y="280"/>
                  </a:cubicBezTo>
                  <a:cubicBezTo>
                    <a:pt x="10810" y="252"/>
                    <a:pt x="10680" y="224"/>
                    <a:pt x="10541" y="197"/>
                  </a:cubicBezTo>
                  <a:cubicBezTo>
                    <a:pt x="10226" y="122"/>
                    <a:pt x="9893" y="58"/>
                    <a:pt x="9569" y="30"/>
                  </a:cubicBezTo>
                  <a:cubicBezTo>
                    <a:pt x="9332" y="10"/>
                    <a:pt x="9095" y="0"/>
                    <a:pt x="8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8"/>
            <p:cNvSpPr/>
            <p:nvPr/>
          </p:nvSpPr>
          <p:spPr>
            <a:xfrm>
              <a:off x="8762191" y="4103962"/>
              <a:ext cx="120978" cy="40857"/>
            </a:xfrm>
            <a:custGeom>
              <a:avLst/>
              <a:gdLst/>
              <a:ahLst/>
              <a:cxnLst/>
              <a:rect l="l" t="t" r="r" b="b"/>
              <a:pathLst>
                <a:path w="2354" h="795" extrusionOk="0">
                  <a:moveTo>
                    <a:pt x="983" y="0"/>
                  </a:moveTo>
                  <a:cubicBezTo>
                    <a:pt x="807" y="0"/>
                    <a:pt x="622" y="9"/>
                    <a:pt x="446" y="37"/>
                  </a:cubicBezTo>
                  <a:cubicBezTo>
                    <a:pt x="233" y="74"/>
                    <a:pt x="158" y="176"/>
                    <a:pt x="1" y="352"/>
                  </a:cubicBezTo>
                  <a:cubicBezTo>
                    <a:pt x="20" y="537"/>
                    <a:pt x="547" y="750"/>
                    <a:pt x="1020" y="787"/>
                  </a:cubicBezTo>
                  <a:cubicBezTo>
                    <a:pt x="1079" y="792"/>
                    <a:pt x="1140" y="795"/>
                    <a:pt x="1200" y="795"/>
                  </a:cubicBezTo>
                  <a:cubicBezTo>
                    <a:pt x="1366" y="795"/>
                    <a:pt x="1533" y="777"/>
                    <a:pt x="1696" y="750"/>
                  </a:cubicBezTo>
                  <a:cubicBezTo>
                    <a:pt x="1863" y="722"/>
                    <a:pt x="2029" y="676"/>
                    <a:pt x="2196" y="611"/>
                  </a:cubicBezTo>
                  <a:cubicBezTo>
                    <a:pt x="2280" y="565"/>
                    <a:pt x="2354" y="500"/>
                    <a:pt x="2326" y="389"/>
                  </a:cubicBezTo>
                  <a:cubicBezTo>
                    <a:pt x="2307" y="324"/>
                    <a:pt x="2280" y="269"/>
                    <a:pt x="2224" y="232"/>
                  </a:cubicBezTo>
                  <a:cubicBezTo>
                    <a:pt x="2200" y="216"/>
                    <a:pt x="2165" y="212"/>
                    <a:pt x="2128" y="212"/>
                  </a:cubicBezTo>
                  <a:cubicBezTo>
                    <a:pt x="2093" y="212"/>
                    <a:pt x="2055" y="215"/>
                    <a:pt x="2021" y="215"/>
                  </a:cubicBezTo>
                  <a:cubicBezTo>
                    <a:pt x="2008" y="215"/>
                    <a:pt x="1995" y="215"/>
                    <a:pt x="1983" y="213"/>
                  </a:cubicBezTo>
                  <a:cubicBezTo>
                    <a:pt x="1863" y="176"/>
                    <a:pt x="1724" y="148"/>
                    <a:pt x="1594" y="102"/>
                  </a:cubicBezTo>
                  <a:cubicBezTo>
                    <a:pt x="1400" y="28"/>
                    <a:pt x="1196" y="0"/>
                    <a:pt x="9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8"/>
            <p:cNvSpPr/>
            <p:nvPr/>
          </p:nvSpPr>
          <p:spPr>
            <a:xfrm>
              <a:off x="8739167" y="4131200"/>
              <a:ext cx="271609" cy="126169"/>
            </a:xfrm>
            <a:custGeom>
              <a:avLst/>
              <a:gdLst/>
              <a:ahLst/>
              <a:cxnLst/>
              <a:rect l="l" t="t" r="r" b="b"/>
              <a:pathLst>
                <a:path w="5285" h="2455" extrusionOk="0">
                  <a:moveTo>
                    <a:pt x="4257" y="0"/>
                  </a:moveTo>
                  <a:cubicBezTo>
                    <a:pt x="4162" y="0"/>
                    <a:pt x="4067" y="19"/>
                    <a:pt x="3978" y="54"/>
                  </a:cubicBezTo>
                  <a:cubicBezTo>
                    <a:pt x="3580" y="128"/>
                    <a:pt x="3181" y="267"/>
                    <a:pt x="2820" y="461"/>
                  </a:cubicBezTo>
                  <a:cubicBezTo>
                    <a:pt x="2163" y="785"/>
                    <a:pt x="1468" y="1026"/>
                    <a:pt x="755" y="1184"/>
                  </a:cubicBezTo>
                  <a:cubicBezTo>
                    <a:pt x="711" y="1147"/>
                    <a:pt x="654" y="1131"/>
                    <a:pt x="593" y="1131"/>
                  </a:cubicBezTo>
                  <a:cubicBezTo>
                    <a:pt x="340" y="1131"/>
                    <a:pt x="0" y="1405"/>
                    <a:pt x="97" y="1702"/>
                  </a:cubicBezTo>
                  <a:cubicBezTo>
                    <a:pt x="162" y="1906"/>
                    <a:pt x="430" y="2054"/>
                    <a:pt x="597" y="2147"/>
                  </a:cubicBezTo>
                  <a:cubicBezTo>
                    <a:pt x="920" y="2317"/>
                    <a:pt x="1289" y="2409"/>
                    <a:pt x="1655" y="2409"/>
                  </a:cubicBezTo>
                  <a:cubicBezTo>
                    <a:pt x="1688" y="2409"/>
                    <a:pt x="1722" y="2408"/>
                    <a:pt x="1755" y="2406"/>
                  </a:cubicBezTo>
                  <a:cubicBezTo>
                    <a:pt x="2533" y="2406"/>
                    <a:pt x="3302" y="2443"/>
                    <a:pt x="4080" y="2453"/>
                  </a:cubicBezTo>
                  <a:cubicBezTo>
                    <a:pt x="4105" y="2454"/>
                    <a:pt x="4129" y="2455"/>
                    <a:pt x="4153" y="2455"/>
                  </a:cubicBezTo>
                  <a:cubicBezTo>
                    <a:pt x="4265" y="2455"/>
                    <a:pt x="4373" y="2438"/>
                    <a:pt x="4487" y="2415"/>
                  </a:cubicBezTo>
                  <a:cubicBezTo>
                    <a:pt x="4571" y="2388"/>
                    <a:pt x="4645" y="2341"/>
                    <a:pt x="4728" y="2323"/>
                  </a:cubicBezTo>
                  <a:cubicBezTo>
                    <a:pt x="4839" y="2304"/>
                    <a:pt x="4951" y="2258"/>
                    <a:pt x="5052" y="2193"/>
                  </a:cubicBezTo>
                  <a:cubicBezTo>
                    <a:pt x="5145" y="2128"/>
                    <a:pt x="5210" y="2017"/>
                    <a:pt x="5228" y="1906"/>
                  </a:cubicBezTo>
                  <a:cubicBezTo>
                    <a:pt x="5256" y="1786"/>
                    <a:pt x="5266" y="1656"/>
                    <a:pt x="5275" y="1536"/>
                  </a:cubicBezTo>
                  <a:cubicBezTo>
                    <a:pt x="5266" y="1258"/>
                    <a:pt x="5284" y="1008"/>
                    <a:pt x="5210" y="739"/>
                  </a:cubicBezTo>
                  <a:cubicBezTo>
                    <a:pt x="5136" y="498"/>
                    <a:pt x="4988" y="257"/>
                    <a:pt x="4756" y="165"/>
                  </a:cubicBezTo>
                  <a:cubicBezTo>
                    <a:pt x="4626" y="100"/>
                    <a:pt x="4497" y="54"/>
                    <a:pt x="4358" y="7"/>
                  </a:cubicBezTo>
                  <a:cubicBezTo>
                    <a:pt x="4324" y="2"/>
                    <a:pt x="4291" y="0"/>
                    <a:pt x="42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8"/>
            <p:cNvSpPr/>
            <p:nvPr/>
          </p:nvSpPr>
          <p:spPr>
            <a:xfrm>
              <a:off x="8935486" y="4258551"/>
              <a:ext cx="179051" cy="73132"/>
            </a:xfrm>
            <a:custGeom>
              <a:avLst/>
              <a:gdLst/>
              <a:ahLst/>
              <a:cxnLst/>
              <a:rect l="l" t="t" r="r" b="b"/>
              <a:pathLst>
                <a:path w="3484" h="1423" extrusionOk="0">
                  <a:moveTo>
                    <a:pt x="2376" y="0"/>
                  </a:moveTo>
                  <a:cubicBezTo>
                    <a:pt x="2300" y="0"/>
                    <a:pt x="2224" y="7"/>
                    <a:pt x="2149" y="21"/>
                  </a:cubicBezTo>
                  <a:cubicBezTo>
                    <a:pt x="2001" y="49"/>
                    <a:pt x="1862" y="49"/>
                    <a:pt x="1714" y="76"/>
                  </a:cubicBezTo>
                  <a:cubicBezTo>
                    <a:pt x="1427" y="123"/>
                    <a:pt x="1149" y="197"/>
                    <a:pt x="871" y="243"/>
                  </a:cubicBezTo>
                  <a:cubicBezTo>
                    <a:pt x="556" y="308"/>
                    <a:pt x="269" y="419"/>
                    <a:pt x="1" y="586"/>
                  </a:cubicBezTo>
                  <a:cubicBezTo>
                    <a:pt x="167" y="929"/>
                    <a:pt x="269" y="1021"/>
                    <a:pt x="491" y="1068"/>
                  </a:cubicBezTo>
                  <a:cubicBezTo>
                    <a:pt x="584" y="1105"/>
                    <a:pt x="686" y="1132"/>
                    <a:pt x="788" y="1151"/>
                  </a:cubicBezTo>
                  <a:cubicBezTo>
                    <a:pt x="831" y="1157"/>
                    <a:pt x="874" y="1159"/>
                    <a:pt x="918" y="1159"/>
                  </a:cubicBezTo>
                  <a:cubicBezTo>
                    <a:pt x="1004" y="1159"/>
                    <a:pt x="1090" y="1151"/>
                    <a:pt x="1177" y="1151"/>
                  </a:cubicBezTo>
                  <a:cubicBezTo>
                    <a:pt x="1714" y="1169"/>
                    <a:pt x="2251" y="1225"/>
                    <a:pt x="2779" y="1318"/>
                  </a:cubicBezTo>
                  <a:cubicBezTo>
                    <a:pt x="2946" y="1364"/>
                    <a:pt x="3122" y="1401"/>
                    <a:pt x="3289" y="1419"/>
                  </a:cubicBezTo>
                  <a:cubicBezTo>
                    <a:pt x="3324" y="1419"/>
                    <a:pt x="3353" y="1422"/>
                    <a:pt x="3378" y="1422"/>
                  </a:cubicBezTo>
                  <a:cubicBezTo>
                    <a:pt x="3430" y="1422"/>
                    <a:pt x="3458" y="1409"/>
                    <a:pt x="3465" y="1327"/>
                  </a:cubicBezTo>
                  <a:cubicBezTo>
                    <a:pt x="3483" y="1151"/>
                    <a:pt x="3372" y="975"/>
                    <a:pt x="3335" y="799"/>
                  </a:cubicBezTo>
                  <a:cubicBezTo>
                    <a:pt x="3307" y="614"/>
                    <a:pt x="3224" y="438"/>
                    <a:pt x="3104" y="289"/>
                  </a:cubicBezTo>
                  <a:cubicBezTo>
                    <a:pt x="2965" y="160"/>
                    <a:pt x="2789" y="58"/>
                    <a:pt x="2603" y="21"/>
                  </a:cubicBezTo>
                  <a:cubicBezTo>
                    <a:pt x="2529" y="7"/>
                    <a:pt x="2453" y="0"/>
                    <a:pt x="2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8"/>
            <p:cNvSpPr/>
            <p:nvPr/>
          </p:nvSpPr>
          <p:spPr>
            <a:xfrm>
              <a:off x="7951063" y="3997940"/>
              <a:ext cx="479903" cy="291344"/>
            </a:xfrm>
            <a:custGeom>
              <a:avLst/>
              <a:gdLst/>
              <a:ahLst/>
              <a:cxnLst/>
              <a:rect l="l" t="t" r="r" b="b"/>
              <a:pathLst>
                <a:path w="9338" h="5669" extrusionOk="0">
                  <a:moveTo>
                    <a:pt x="3576" y="0"/>
                  </a:moveTo>
                  <a:cubicBezTo>
                    <a:pt x="3499" y="0"/>
                    <a:pt x="3421" y="5"/>
                    <a:pt x="3344" y="16"/>
                  </a:cubicBezTo>
                  <a:cubicBezTo>
                    <a:pt x="3205" y="44"/>
                    <a:pt x="3066" y="90"/>
                    <a:pt x="2928" y="136"/>
                  </a:cubicBezTo>
                  <a:cubicBezTo>
                    <a:pt x="2779" y="183"/>
                    <a:pt x="2631" y="220"/>
                    <a:pt x="2483" y="275"/>
                  </a:cubicBezTo>
                  <a:cubicBezTo>
                    <a:pt x="2279" y="368"/>
                    <a:pt x="2085" y="488"/>
                    <a:pt x="1909" y="627"/>
                  </a:cubicBezTo>
                  <a:cubicBezTo>
                    <a:pt x="1714" y="757"/>
                    <a:pt x="1538" y="914"/>
                    <a:pt x="1381" y="1090"/>
                  </a:cubicBezTo>
                  <a:cubicBezTo>
                    <a:pt x="1288" y="1192"/>
                    <a:pt x="1214" y="1303"/>
                    <a:pt x="1149" y="1424"/>
                  </a:cubicBezTo>
                  <a:cubicBezTo>
                    <a:pt x="1066" y="1517"/>
                    <a:pt x="1001" y="1618"/>
                    <a:pt x="936" y="1730"/>
                  </a:cubicBezTo>
                  <a:cubicBezTo>
                    <a:pt x="881" y="1822"/>
                    <a:pt x="834" y="1915"/>
                    <a:pt x="769" y="2007"/>
                  </a:cubicBezTo>
                  <a:cubicBezTo>
                    <a:pt x="714" y="2128"/>
                    <a:pt x="658" y="2248"/>
                    <a:pt x="621" y="2369"/>
                  </a:cubicBezTo>
                  <a:cubicBezTo>
                    <a:pt x="510" y="2619"/>
                    <a:pt x="417" y="2878"/>
                    <a:pt x="316" y="3119"/>
                  </a:cubicBezTo>
                  <a:cubicBezTo>
                    <a:pt x="140" y="3462"/>
                    <a:pt x="38" y="3832"/>
                    <a:pt x="10" y="4203"/>
                  </a:cubicBezTo>
                  <a:cubicBezTo>
                    <a:pt x="1" y="4443"/>
                    <a:pt x="10" y="4684"/>
                    <a:pt x="47" y="4916"/>
                  </a:cubicBezTo>
                  <a:cubicBezTo>
                    <a:pt x="84" y="5073"/>
                    <a:pt x="38" y="5277"/>
                    <a:pt x="158" y="5398"/>
                  </a:cubicBezTo>
                  <a:cubicBezTo>
                    <a:pt x="204" y="5453"/>
                    <a:pt x="260" y="5499"/>
                    <a:pt x="325" y="5536"/>
                  </a:cubicBezTo>
                  <a:cubicBezTo>
                    <a:pt x="390" y="5546"/>
                    <a:pt x="454" y="5573"/>
                    <a:pt x="510" y="5611"/>
                  </a:cubicBezTo>
                  <a:cubicBezTo>
                    <a:pt x="566" y="5652"/>
                    <a:pt x="618" y="5669"/>
                    <a:pt x="669" y="5669"/>
                  </a:cubicBezTo>
                  <a:cubicBezTo>
                    <a:pt x="744" y="5669"/>
                    <a:pt x="816" y="5632"/>
                    <a:pt x="899" y="5583"/>
                  </a:cubicBezTo>
                  <a:cubicBezTo>
                    <a:pt x="1001" y="5536"/>
                    <a:pt x="1103" y="5499"/>
                    <a:pt x="1205" y="5472"/>
                  </a:cubicBezTo>
                  <a:cubicBezTo>
                    <a:pt x="1344" y="5435"/>
                    <a:pt x="1455" y="5370"/>
                    <a:pt x="1594" y="5333"/>
                  </a:cubicBezTo>
                  <a:cubicBezTo>
                    <a:pt x="1872" y="5240"/>
                    <a:pt x="2159" y="5166"/>
                    <a:pt x="2446" y="5110"/>
                  </a:cubicBezTo>
                  <a:cubicBezTo>
                    <a:pt x="2724" y="5064"/>
                    <a:pt x="2992" y="5027"/>
                    <a:pt x="3270" y="5008"/>
                  </a:cubicBezTo>
                  <a:cubicBezTo>
                    <a:pt x="3696" y="4981"/>
                    <a:pt x="4113" y="4897"/>
                    <a:pt x="4530" y="4832"/>
                  </a:cubicBezTo>
                  <a:cubicBezTo>
                    <a:pt x="5262" y="4712"/>
                    <a:pt x="5993" y="4638"/>
                    <a:pt x="6734" y="4610"/>
                  </a:cubicBezTo>
                  <a:cubicBezTo>
                    <a:pt x="7012" y="4619"/>
                    <a:pt x="7299" y="4647"/>
                    <a:pt x="7577" y="4694"/>
                  </a:cubicBezTo>
                  <a:cubicBezTo>
                    <a:pt x="7874" y="4721"/>
                    <a:pt x="8170" y="4786"/>
                    <a:pt x="8448" y="4879"/>
                  </a:cubicBezTo>
                  <a:cubicBezTo>
                    <a:pt x="8643" y="4953"/>
                    <a:pt x="8856" y="4971"/>
                    <a:pt x="9050" y="5046"/>
                  </a:cubicBezTo>
                  <a:cubicBezTo>
                    <a:pt x="9152" y="5064"/>
                    <a:pt x="9282" y="5157"/>
                    <a:pt x="9337" y="5175"/>
                  </a:cubicBezTo>
                  <a:cubicBezTo>
                    <a:pt x="9282" y="4962"/>
                    <a:pt x="9235" y="4619"/>
                    <a:pt x="9106" y="4434"/>
                  </a:cubicBezTo>
                  <a:cubicBezTo>
                    <a:pt x="9022" y="4314"/>
                    <a:pt x="8939" y="4203"/>
                    <a:pt x="8846" y="4082"/>
                  </a:cubicBezTo>
                  <a:cubicBezTo>
                    <a:pt x="8670" y="3869"/>
                    <a:pt x="8485" y="3656"/>
                    <a:pt x="8291" y="3471"/>
                  </a:cubicBezTo>
                  <a:cubicBezTo>
                    <a:pt x="8142" y="3332"/>
                    <a:pt x="8022" y="3175"/>
                    <a:pt x="7883" y="3036"/>
                  </a:cubicBezTo>
                  <a:cubicBezTo>
                    <a:pt x="7707" y="2850"/>
                    <a:pt x="7605" y="2619"/>
                    <a:pt x="7420" y="2452"/>
                  </a:cubicBezTo>
                  <a:cubicBezTo>
                    <a:pt x="7225" y="2258"/>
                    <a:pt x="7040" y="2054"/>
                    <a:pt x="6864" y="1841"/>
                  </a:cubicBezTo>
                  <a:cubicBezTo>
                    <a:pt x="6688" y="1618"/>
                    <a:pt x="6577" y="1359"/>
                    <a:pt x="6401" y="1146"/>
                  </a:cubicBezTo>
                  <a:cubicBezTo>
                    <a:pt x="6077" y="748"/>
                    <a:pt x="5503" y="544"/>
                    <a:pt x="5049" y="368"/>
                  </a:cubicBezTo>
                  <a:cubicBezTo>
                    <a:pt x="4752" y="266"/>
                    <a:pt x="4456" y="173"/>
                    <a:pt x="4159" y="99"/>
                  </a:cubicBezTo>
                  <a:cubicBezTo>
                    <a:pt x="3968" y="33"/>
                    <a:pt x="3771" y="0"/>
                    <a:pt x="35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8"/>
            <p:cNvSpPr/>
            <p:nvPr/>
          </p:nvSpPr>
          <p:spPr>
            <a:xfrm>
              <a:off x="8480406" y="4185163"/>
              <a:ext cx="297100" cy="130897"/>
            </a:xfrm>
            <a:custGeom>
              <a:avLst/>
              <a:gdLst/>
              <a:ahLst/>
              <a:cxnLst/>
              <a:rect l="l" t="t" r="r" b="b"/>
              <a:pathLst>
                <a:path w="5781" h="2547" extrusionOk="0">
                  <a:moveTo>
                    <a:pt x="1986" y="0"/>
                  </a:moveTo>
                  <a:cubicBezTo>
                    <a:pt x="1519" y="0"/>
                    <a:pt x="1003" y="236"/>
                    <a:pt x="640" y="504"/>
                  </a:cubicBezTo>
                  <a:cubicBezTo>
                    <a:pt x="473" y="615"/>
                    <a:pt x="334" y="754"/>
                    <a:pt x="204" y="921"/>
                  </a:cubicBezTo>
                  <a:cubicBezTo>
                    <a:pt x="65" y="1097"/>
                    <a:pt x="56" y="1264"/>
                    <a:pt x="1" y="1495"/>
                  </a:cubicBezTo>
                  <a:cubicBezTo>
                    <a:pt x="297" y="1606"/>
                    <a:pt x="603" y="1699"/>
                    <a:pt x="927" y="1745"/>
                  </a:cubicBezTo>
                  <a:cubicBezTo>
                    <a:pt x="1214" y="1801"/>
                    <a:pt x="1510" y="1792"/>
                    <a:pt x="1797" y="1829"/>
                  </a:cubicBezTo>
                  <a:cubicBezTo>
                    <a:pt x="2177" y="1875"/>
                    <a:pt x="2557" y="1893"/>
                    <a:pt x="2937" y="1958"/>
                  </a:cubicBezTo>
                  <a:cubicBezTo>
                    <a:pt x="3354" y="2023"/>
                    <a:pt x="3780" y="2032"/>
                    <a:pt x="4187" y="2125"/>
                  </a:cubicBezTo>
                  <a:cubicBezTo>
                    <a:pt x="4493" y="2190"/>
                    <a:pt x="4799" y="2273"/>
                    <a:pt x="5095" y="2366"/>
                  </a:cubicBezTo>
                  <a:cubicBezTo>
                    <a:pt x="5234" y="2421"/>
                    <a:pt x="5382" y="2468"/>
                    <a:pt x="5530" y="2496"/>
                  </a:cubicBezTo>
                  <a:cubicBezTo>
                    <a:pt x="5592" y="2516"/>
                    <a:pt x="5648" y="2546"/>
                    <a:pt x="5710" y="2546"/>
                  </a:cubicBezTo>
                  <a:cubicBezTo>
                    <a:pt x="5733" y="2546"/>
                    <a:pt x="5756" y="2542"/>
                    <a:pt x="5780" y="2533"/>
                  </a:cubicBezTo>
                  <a:cubicBezTo>
                    <a:pt x="5679" y="2301"/>
                    <a:pt x="5577" y="2042"/>
                    <a:pt x="5484" y="1792"/>
                  </a:cubicBezTo>
                  <a:cubicBezTo>
                    <a:pt x="5299" y="1301"/>
                    <a:pt x="4826" y="1041"/>
                    <a:pt x="4363" y="847"/>
                  </a:cubicBezTo>
                  <a:cubicBezTo>
                    <a:pt x="3974" y="689"/>
                    <a:pt x="3594" y="513"/>
                    <a:pt x="3205" y="365"/>
                  </a:cubicBezTo>
                  <a:cubicBezTo>
                    <a:pt x="3039" y="300"/>
                    <a:pt x="2872" y="226"/>
                    <a:pt x="2705" y="171"/>
                  </a:cubicBezTo>
                  <a:cubicBezTo>
                    <a:pt x="2501" y="97"/>
                    <a:pt x="2298" y="41"/>
                    <a:pt x="2085" y="4"/>
                  </a:cubicBezTo>
                  <a:cubicBezTo>
                    <a:pt x="2052" y="1"/>
                    <a:pt x="2019" y="0"/>
                    <a:pt x="19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8"/>
            <p:cNvSpPr/>
            <p:nvPr/>
          </p:nvSpPr>
          <p:spPr>
            <a:xfrm>
              <a:off x="7279877" y="3832867"/>
              <a:ext cx="682184" cy="336878"/>
            </a:xfrm>
            <a:custGeom>
              <a:avLst/>
              <a:gdLst/>
              <a:ahLst/>
              <a:cxnLst/>
              <a:rect l="l" t="t" r="r" b="b"/>
              <a:pathLst>
                <a:path w="13274" h="6555" extrusionOk="0">
                  <a:moveTo>
                    <a:pt x="5338" y="1"/>
                  </a:moveTo>
                  <a:cubicBezTo>
                    <a:pt x="5103" y="1"/>
                    <a:pt x="4867" y="19"/>
                    <a:pt x="4641" y="51"/>
                  </a:cubicBezTo>
                  <a:cubicBezTo>
                    <a:pt x="4030" y="181"/>
                    <a:pt x="3344" y="440"/>
                    <a:pt x="2872" y="848"/>
                  </a:cubicBezTo>
                  <a:cubicBezTo>
                    <a:pt x="2548" y="1125"/>
                    <a:pt x="2214" y="1394"/>
                    <a:pt x="1899" y="1681"/>
                  </a:cubicBezTo>
                  <a:cubicBezTo>
                    <a:pt x="1705" y="1848"/>
                    <a:pt x="1529" y="2042"/>
                    <a:pt x="1380" y="2246"/>
                  </a:cubicBezTo>
                  <a:cubicBezTo>
                    <a:pt x="1232" y="2478"/>
                    <a:pt x="1103" y="2709"/>
                    <a:pt x="982" y="2959"/>
                  </a:cubicBezTo>
                  <a:cubicBezTo>
                    <a:pt x="760" y="3330"/>
                    <a:pt x="565" y="3728"/>
                    <a:pt x="417" y="4136"/>
                  </a:cubicBezTo>
                  <a:cubicBezTo>
                    <a:pt x="297" y="4497"/>
                    <a:pt x="167" y="4858"/>
                    <a:pt x="74" y="5219"/>
                  </a:cubicBezTo>
                  <a:cubicBezTo>
                    <a:pt x="37" y="5386"/>
                    <a:pt x="19" y="5553"/>
                    <a:pt x="19" y="5720"/>
                  </a:cubicBezTo>
                  <a:cubicBezTo>
                    <a:pt x="0" y="5812"/>
                    <a:pt x="19" y="5914"/>
                    <a:pt x="65" y="6007"/>
                  </a:cubicBezTo>
                  <a:cubicBezTo>
                    <a:pt x="167" y="6146"/>
                    <a:pt x="362" y="6099"/>
                    <a:pt x="528" y="6136"/>
                  </a:cubicBezTo>
                  <a:cubicBezTo>
                    <a:pt x="741" y="6192"/>
                    <a:pt x="954" y="6229"/>
                    <a:pt x="1167" y="6285"/>
                  </a:cubicBezTo>
                  <a:cubicBezTo>
                    <a:pt x="1408" y="6359"/>
                    <a:pt x="1658" y="6424"/>
                    <a:pt x="1908" y="6470"/>
                  </a:cubicBezTo>
                  <a:cubicBezTo>
                    <a:pt x="2186" y="6498"/>
                    <a:pt x="2464" y="6544"/>
                    <a:pt x="2733" y="6553"/>
                  </a:cubicBezTo>
                  <a:cubicBezTo>
                    <a:pt x="2764" y="6554"/>
                    <a:pt x="2796" y="6554"/>
                    <a:pt x="2827" y="6554"/>
                  </a:cubicBezTo>
                  <a:cubicBezTo>
                    <a:pt x="3166" y="6554"/>
                    <a:pt x="3505" y="6510"/>
                    <a:pt x="3835" y="6442"/>
                  </a:cubicBezTo>
                  <a:cubicBezTo>
                    <a:pt x="4808" y="6229"/>
                    <a:pt x="5780" y="5988"/>
                    <a:pt x="6753" y="5766"/>
                  </a:cubicBezTo>
                  <a:cubicBezTo>
                    <a:pt x="7346" y="5636"/>
                    <a:pt x="7938" y="5507"/>
                    <a:pt x="8531" y="5405"/>
                  </a:cubicBezTo>
                  <a:cubicBezTo>
                    <a:pt x="8852" y="5354"/>
                    <a:pt x="9165" y="5273"/>
                    <a:pt x="9485" y="5273"/>
                  </a:cubicBezTo>
                  <a:cubicBezTo>
                    <a:pt x="9516" y="5273"/>
                    <a:pt x="9547" y="5273"/>
                    <a:pt x="9578" y="5275"/>
                  </a:cubicBezTo>
                  <a:cubicBezTo>
                    <a:pt x="9893" y="5284"/>
                    <a:pt x="10208" y="5358"/>
                    <a:pt x="10504" y="5479"/>
                  </a:cubicBezTo>
                  <a:cubicBezTo>
                    <a:pt x="10569" y="5507"/>
                    <a:pt x="10615" y="5553"/>
                    <a:pt x="10643" y="5618"/>
                  </a:cubicBezTo>
                  <a:cubicBezTo>
                    <a:pt x="10671" y="5664"/>
                    <a:pt x="10736" y="5738"/>
                    <a:pt x="10726" y="5803"/>
                  </a:cubicBezTo>
                  <a:lnTo>
                    <a:pt x="11083" y="5558"/>
                  </a:lnTo>
                  <a:lnTo>
                    <a:pt x="11083" y="5558"/>
                  </a:lnTo>
                  <a:cubicBezTo>
                    <a:pt x="11021" y="5721"/>
                    <a:pt x="10905" y="5871"/>
                    <a:pt x="10838" y="6025"/>
                  </a:cubicBezTo>
                  <a:cubicBezTo>
                    <a:pt x="10801" y="6090"/>
                    <a:pt x="10773" y="6164"/>
                    <a:pt x="10763" y="6248"/>
                  </a:cubicBezTo>
                  <a:cubicBezTo>
                    <a:pt x="10801" y="6405"/>
                    <a:pt x="11051" y="6414"/>
                    <a:pt x="11162" y="6424"/>
                  </a:cubicBezTo>
                  <a:cubicBezTo>
                    <a:pt x="11328" y="6424"/>
                    <a:pt x="11477" y="6461"/>
                    <a:pt x="11653" y="6461"/>
                  </a:cubicBezTo>
                  <a:lnTo>
                    <a:pt x="12088" y="6461"/>
                  </a:lnTo>
                  <a:cubicBezTo>
                    <a:pt x="12236" y="6461"/>
                    <a:pt x="12384" y="6442"/>
                    <a:pt x="12523" y="6405"/>
                  </a:cubicBezTo>
                  <a:cubicBezTo>
                    <a:pt x="12783" y="6368"/>
                    <a:pt x="13033" y="6294"/>
                    <a:pt x="13274" y="6201"/>
                  </a:cubicBezTo>
                  <a:cubicBezTo>
                    <a:pt x="13255" y="5905"/>
                    <a:pt x="13237" y="5507"/>
                    <a:pt x="13005" y="5275"/>
                  </a:cubicBezTo>
                  <a:cubicBezTo>
                    <a:pt x="12940" y="5210"/>
                    <a:pt x="12866" y="5164"/>
                    <a:pt x="12792" y="5127"/>
                  </a:cubicBezTo>
                  <a:cubicBezTo>
                    <a:pt x="12718" y="5108"/>
                    <a:pt x="12644" y="5099"/>
                    <a:pt x="12570" y="5090"/>
                  </a:cubicBezTo>
                  <a:cubicBezTo>
                    <a:pt x="12488" y="5073"/>
                    <a:pt x="12407" y="5065"/>
                    <a:pt x="12326" y="5065"/>
                  </a:cubicBezTo>
                  <a:cubicBezTo>
                    <a:pt x="12186" y="5065"/>
                    <a:pt x="12047" y="5089"/>
                    <a:pt x="11912" y="5136"/>
                  </a:cubicBezTo>
                  <a:cubicBezTo>
                    <a:pt x="11736" y="5182"/>
                    <a:pt x="11560" y="5247"/>
                    <a:pt x="11393" y="5331"/>
                  </a:cubicBezTo>
                  <a:cubicBezTo>
                    <a:pt x="11319" y="5368"/>
                    <a:pt x="11254" y="5423"/>
                    <a:pt x="11199" y="5479"/>
                  </a:cubicBezTo>
                  <a:lnTo>
                    <a:pt x="11083" y="5558"/>
                  </a:lnTo>
                  <a:lnTo>
                    <a:pt x="11083" y="5558"/>
                  </a:lnTo>
                  <a:cubicBezTo>
                    <a:pt x="11106" y="5497"/>
                    <a:pt x="11122" y="5434"/>
                    <a:pt x="11125" y="5368"/>
                  </a:cubicBezTo>
                  <a:cubicBezTo>
                    <a:pt x="11134" y="5173"/>
                    <a:pt x="11115" y="4969"/>
                    <a:pt x="11106" y="4766"/>
                  </a:cubicBezTo>
                  <a:cubicBezTo>
                    <a:pt x="11097" y="4293"/>
                    <a:pt x="11004" y="3821"/>
                    <a:pt x="10838" y="3376"/>
                  </a:cubicBezTo>
                  <a:cubicBezTo>
                    <a:pt x="10680" y="3033"/>
                    <a:pt x="10495" y="2700"/>
                    <a:pt x="10273" y="2394"/>
                  </a:cubicBezTo>
                  <a:cubicBezTo>
                    <a:pt x="10180" y="2246"/>
                    <a:pt x="10060" y="2107"/>
                    <a:pt x="9930" y="1978"/>
                  </a:cubicBezTo>
                  <a:cubicBezTo>
                    <a:pt x="9735" y="1792"/>
                    <a:pt x="9578" y="1598"/>
                    <a:pt x="9374" y="1422"/>
                  </a:cubicBezTo>
                  <a:cubicBezTo>
                    <a:pt x="9031" y="1116"/>
                    <a:pt x="8633" y="875"/>
                    <a:pt x="8216" y="709"/>
                  </a:cubicBezTo>
                  <a:cubicBezTo>
                    <a:pt x="7975" y="607"/>
                    <a:pt x="7725" y="505"/>
                    <a:pt x="7485" y="412"/>
                  </a:cubicBezTo>
                  <a:cubicBezTo>
                    <a:pt x="7327" y="347"/>
                    <a:pt x="7170" y="320"/>
                    <a:pt x="7012" y="264"/>
                  </a:cubicBezTo>
                  <a:cubicBezTo>
                    <a:pt x="6818" y="199"/>
                    <a:pt x="6632" y="144"/>
                    <a:pt x="6438" y="97"/>
                  </a:cubicBezTo>
                  <a:cubicBezTo>
                    <a:pt x="6188" y="51"/>
                    <a:pt x="5928" y="23"/>
                    <a:pt x="5669" y="14"/>
                  </a:cubicBezTo>
                  <a:cubicBezTo>
                    <a:pt x="5559" y="5"/>
                    <a:pt x="5448" y="1"/>
                    <a:pt x="5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8"/>
            <p:cNvSpPr/>
            <p:nvPr/>
          </p:nvSpPr>
          <p:spPr>
            <a:xfrm>
              <a:off x="7590237" y="4180589"/>
              <a:ext cx="353478" cy="155873"/>
            </a:xfrm>
            <a:custGeom>
              <a:avLst/>
              <a:gdLst/>
              <a:ahLst/>
              <a:cxnLst/>
              <a:rect l="l" t="t" r="r" b="b"/>
              <a:pathLst>
                <a:path w="6878" h="3033" extrusionOk="0">
                  <a:moveTo>
                    <a:pt x="3113" y="0"/>
                  </a:moveTo>
                  <a:cubicBezTo>
                    <a:pt x="2965" y="0"/>
                    <a:pt x="2807" y="37"/>
                    <a:pt x="2659" y="47"/>
                  </a:cubicBezTo>
                  <a:cubicBezTo>
                    <a:pt x="2464" y="65"/>
                    <a:pt x="2261" y="93"/>
                    <a:pt x="2066" y="130"/>
                  </a:cubicBezTo>
                  <a:cubicBezTo>
                    <a:pt x="1899" y="158"/>
                    <a:pt x="1751" y="223"/>
                    <a:pt x="1584" y="250"/>
                  </a:cubicBezTo>
                  <a:cubicBezTo>
                    <a:pt x="1279" y="315"/>
                    <a:pt x="982" y="408"/>
                    <a:pt x="686" y="528"/>
                  </a:cubicBezTo>
                  <a:cubicBezTo>
                    <a:pt x="723" y="639"/>
                    <a:pt x="1" y="1103"/>
                    <a:pt x="315" y="1445"/>
                  </a:cubicBezTo>
                  <a:cubicBezTo>
                    <a:pt x="436" y="1593"/>
                    <a:pt x="603" y="1695"/>
                    <a:pt x="797" y="1732"/>
                  </a:cubicBezTo>
                  <a:cubicBezTo>
                    <a:pt x="1279" y="1825"/>
                    <a:pt x="1779" y="1834"/>
                    <a:pt x="2270" y="1899"/>
                  </a:cubicBezTo>
                  <a:cubicBezTo>
                    <a:pt x="2677" y="1936"/>
                    <a:pt x="3085" y="2029"/>
                    <a:pt x="3465" y="2177"/>
                  </a:cubicBezTo>
                  <a:cubicBezTo>
                    <a:pt x="3807" y="2334"/>
                    <a:pt x="4132" y="2510"/>
                    <a:pt x="4456" y="2705"/>
                  </a:cubicBezTo>
                  <a:cubicBezTo>
                    <a:pt x="4613" y="2816"/>
                    <a:pt x="4789" y="2890"/>
                    <a:pt x="4975" y="2927"/>
                  </a:cubicBezTo>
                  <a:cubicBezTo>
                    <a:pt x="5160" y="2964"/>
                    <a:pt x="5354" y="2983"/>
                    <a:pt x="5540" y="3011"/>
                  </a:cubicBezTo>
                  <a:cubicBezTo>
                    <a:pt x="5743" y="3024"/>
                    <a:pt x="5946" y="3033"/>
                    <a:pt x="6150" y="3033"/>
                  </a:cubicBezTo>
                  <a:cubicBezTo>
                    <a:pt x="6224" y="3033"/>
                    <a:pt x="6299" y="3032"/>
                    <a:pt x="6373" y="3029"/>
                  </a:cubicBezTo>
                  <a:cubicBezTo>
                    <a:pt x="6416" y="3029"/>
                    <a:pt x="6462" y="3031"/>
                    <a:pt x="6508" y="3031"/>
                  </a:cubicBezTo>
                  <a:cubicBezTo>
                    <a:pt x="6693" y="3031"/>
                    <a:pt x="6877" y="3007"/>
                    <a:pt x="6818" y="2770"/>
                  </a:cubicBezTo>
                  <a:cubicBezTo>
                    <a:pt x="6762" y="2455"/>
                    <a:pt x="6660" y="2158"/>
                    <a:pt x="6521" y="1871"/>
                  </a:cubicBezTo>
                  <a:cubicBezTo>
                    <a:pt x="6447" y="1686"/>
                    <a:pt x="6336" y="1519"/>
                    <a:pt x="6216" y="1362"/>
                  </a:cubicBezTo>
                  <a:cubicBezTo>
                    <a:pt x="6086" y="1214"/>
                    <a:pt x="5938" y="1084"/>
                    <a:pt x="5780" y="973"/>
                  </a:cubicBezTo>
                  <a:cubicBezTo>
                    <a:pt x="5438" y="741"/>
                    <a:pt x="5141" y="380"/>
                    <a:pt x="4715" y="278"/>
                  </a:cubicBezTo>
                  <a:cubicBezTo>
                    <a:pt x="4363" y="186"/>
                    <a:pt x="3993" y="111"/>
                    <a:pt x="3631" y="65"/>
                  </a:cubicBezTo>
                  <a:cubicBezTo>
                    <a:pt x="3455" y="28"/>
                    <a:pt x="3289" y="10"/>
                    <a:pt x="311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8"/>
            <p:cNvSpPr/>
            <p:nvPr/>
          </p:nvSpPr>
          <p:spPr>
            <a:xfrm>
              <a:off x="7506004" y="4182901"/>
              <a:ext cx="119488" cy="54270"/>
            </a:xfrm>
            <a:custGeom>
              <a:avLst/>
              <a:gdLst/>
              <a:ahLst/>
              <a:cxnLst/>
              <a:rect l="l" t="t" r="r" b="b"/>
              <a:pathLst>
                <a:path w="2325" h="1056" extrusionOk="0">
                  <a:moveTo>
                    <a:pt x="1514" y="1"/>
                  </a:moveTo>
                  <a:cubicBezTo>
                    <a:pt x="1301" y="1"/>
                    <a:pt x="1089" y="29"/>
                    <a:pt x="880" y="85"/>
                  </a:cubicBezTo>
                  <a:cubicBezTo>
                    <a:pt x="695" y="131"/>
                    <a:pt x="528" y="205"/>
                    <a:pt x="371" y="307"/>
                  </a:cubicBezTo>
                  <a:cubicBezTo>
                    <a:pt x="222" y="409"/>
                    <a:pt x="93" y="548"/>
                    <a:pt x="0" y="706"/>
                  </a:cubicBezTo>
                  <a:cubicBezTo>
                    <a:pt x="167" y="983"/>
                    <a:pt x="324" y="1039"/>
                    <a:pt x="491" y="1048"/>
                  </a:cubicBezTo>
                  <a:cubicBezTo>
                    <a:pt x="547" y="1053"/>
                    <a:pt x="604" y="1055"/>
                    <a:pt x="662" y="1055"/>
                  </a:cubicBezTo>
                  <a:cubicBezTo>
                    <a:pt x="720" y="1055"/>
                    <a:pt x="778" y="1053"/>
                    <a:pt x="834" y="1048"/>
                  </a:cubicBezTo>
                  <a:cubicBezTo>
                    <a:pt x="1056" y="1030"/>
                    <a:pt x="1260" y="974"/>
                    <a:pt x="1464" y="882"/>
                  </a:cubicBezTo>
                  <a:cubicBezTo>
                    <a:pt x="1621" y="826"/>
                    <a:pt x="1658" y="733"/>
                    <a:pt x="1778" y="622"/>
                  </a:cubicBezTo>
                  <a:cubicBezTo>
                    <a:pt x="1871" y="539"/>
                    <a:pt x="1982" y="455"/>
                    <a:pt x="2093" y="391"/>
                  </a:cubicBezTo>
                  <a:cubicBezTo>
                    <a:pt x="2121" y="363"/>
                    <a:pt x="2325" y="252"/>
                    <a:pt x="2325" y="187"/>
                  </a:cubicBezTo>
                  <a:cubicBezTo>
                    <a:pt x="2325" y="103"/>
                    <a:pt x="2093" y="66"/>
                    <a:pt x="2038" y="57"/>
                  </a:cubicBezTo>
                  <a:cubicBezTo>
                    <a:pt x="1863" y="20"/>
                    <a:pt x="1688" y="1"/>
                    <a:pt x="15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8"/>
            <p:cNvSpPr/>
            <p:nvPr/>
          </p:nvSpPr>
          <p:spPr>
            <a:xfrm>
              <a:off x="7129452" y="4123954"/>
              <a:ext cx="155719" cy="110802"/>
            </a:xfrm>
            <a:custGeom>
              <a:avLst/>
              <a:gdLst/>
              <a:ahLst/>
              <a:cxnLst/>
              <a:rect l="l" t="t" r="r" b="b"/>
              <a:pathLst>
                <a:path w="3030" h="2156" extrusionOk="0">
                  <a:moveTo>
                    <a:pt x="1714" y="0"/>
                  </a:moveTo>
                  <a:cubicBezTo>
                    <a:pt x="1399" y="0"/>
                    <a:pt x="1084" y="83"/>
                    <a:pt x="816" y="241"/>
                  </a:cubicBezTo>
                  <a:cubicBezTo>
                    <a:pt x="630" y="389"/>
                    <a:pt x="454" y="537"/>
                    <a:pt x="288" y="704"/>
                  </a:cubicBezTo>
                  <a:cubicBezTo>
                    <a:pt x="65" y="926"/>
                    <a:pt x="56" y="1102"/>
                    <a:pt x="0" y="1408"/>
                  </a:cubicBezTo>
                  <a:cubicBezTo>
                    <a:pt x="19" y="1686"/>
                    <a:pt x="186" y="1936"/>
                    <a:pt x="436" y="2056"/>
                  </a:cubicBezTo>
                  <a:cubicBezTo>
                    <a:pt x="568" y="2122"/>
                    <a:pt x="715" y="2156"/>
                    <a:pt x="865" y="2156"/>
                  </a:cubicBezTo>
                  <a:cubicBezTo>
                    <a:pt x="925" y="2156"/>
                    <a:pt x="986" y="2150"/>
                    <a:pt x="1047" y="2140"/>
                  </a:cubicBezTo>
                  <a:cubicBezTo>
                    <a:pt x="1260" y="2084"/>
                    <a:pt x="1473" y="1991"/>
                    <a:pt x="1677" y="1880"/>
                  </a:cubicBezTo>
                  <a:cubicBezTo>
                    <a:pt x="1862" y="1778"/>
                    <a:pt x="2047" y="1677"/>
                    <a:pt x="2242" y="1556"/>
                  </a:cubicBezTo>
                  <a:cubicBezTo>
                    <a:pt x="2427" y="1445"/>
                    <a:pt x="2640" y="1343"/>
                    <a:pt x="2825" y="1232"/>
                  </a:cubicBezTo>
                  <a:cubicBezTo>
                    <a:pt x="2890" y="1195"/>
                    <a:pt x="2937" y="1149"/>
                    <a:pt x="2983" y="1084"/>
                  </a:cubicBezTo>
                  <a:cubicBezTo>
                    <a:pt x="3029" y="963"/>
                    <a:pt x="2955" y="806"/>
                    <a:pt x="2890" y="704"/>
                  </a:cubicBezTo>
                  <a:cubicBezTo>
                    <a:pt x="2622" y="315"/>
                    <a:pt x="2223" y="9"/>
                    <a:pt x="17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8"/>
            <p:cNvSpPr/>
            <p:nvPr/>
          </p:nvSpPr>
          <p:spPr>
            <a:xfrm>
              <a:off x="7021373" y="4164400"/>
              <a:ext cx="117175" cy="146623"/>
            </a:xfrm>
            <a:custGeom>
              <a:avLst/>
              <a:gdLst/>
              <a:ahLst/>
              <a:cxnLst/>
              <a:rect l="l" t="t" r="r" b="b"/>
              <a:pathLst>
                <a:path w="2280" h="2853" extrusionOk="0">
                  <a:moveTo>
                    <a:pt x="927" y="0"/>
                  </a:moveTo>
                  <a:cubicBezTo>
                    <a:pt x="649" y="37"/>
                    <a:pt x="390" y="204"/>
                    <a:pt x="242" y="445"/>
                  </a:cubicBezTo>
                  <a:cubicBezTo>
                    <a:pt x="93" y="714"/>
                    <a:pt x="10" y="1019"/>
                    <a:pt x="1" y="1325"/>
                  </a:cubicBezTo>
                  <a:cubicBezTo>
                    <a:pt x="1" y="1640"/>
                    <a:pt x="112" y="1899"/>
                    <a:pt x="205" y="2196"/>
                  </a:cubicBezTo>
                  <a:cubicBezTo>
                    <a:pt x="288" y="2436"/>
                    <a:pt x="455" y="2724"/>
                    <a:pt x="695" y="2816"/>
                  </a:cubicBezTo>
                  <a:cubicBezTo>
                    <a:pt x="759" y="2842"/>
                    <a:pt x="826" y="2853"/>
                    <a:pt x="894" y="2853"/>
                  </a:cubicBezTo>
                  <a:cubicBezTo>
                    <a:pt x="1171" y="2853"/>
                    <a:pt x="1467" y="2667"/>
                    <a:pt x="1668" y="2510"/>
                  </a:cubicBezTo>
                  <a:cubicBezTo>
                    <a:pt x="1779" y="2427"/>
                    <a:pt x="1909" y="2353"/>
                    <a:pt x="2002" y="2260"/>
                  </a:cubicBezTo>
                  <a:cubicBezTo>
                    <a:pt x="2168" y="2094"/>
                    <a:pt x="2261" y="1871"/>
                    <a:pt x="2279" y="1631"/>
                  </a:cubicBezTo>
                  <a:cubicBezTo>
                    <a:pt x="2187" y="1186"/>
                    <a:pt x="1992" y="769"/>
                    <a:pt x="1733" y="408"/>
                  </a:cubicBezTo>
                  <a:cubicBezTo>
                    <a:pt x="1640" y="278"/>
                    <a:pt x="1520" y="167"/>
                    <a:pt x="1372" y="102"/>
                  </a:cubicBezTo>
                  <a:cubicBezTo>
                    <a:pt x="1233" y="47"/>
                    <a:pt x="1085" y="10"/>
                    <a:pt x="9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8"/>
            <p:cNvSpPr/>
            <p:nvPr/>
          </p:nvSpPr>
          <p:spPr>
            <a:xfrm>
              <a:off x="7120869" y="4214302"/>
              <a:ext cx="333743" cy="124370"/>
            </a:xfrm>
            <a:custGeom>
              <a:avLst/>
              <a:gdLst/>
              <a:ahLst/>
              <a:cxnLst/>
              <a:rect l="l" t="t" r="r" b="b"/>
              <a:pathLst>
                <a:path w="6494" h="2420" extrusionOk="0">
                  <a:moveTo>
                    <a:pt x="3751" y="0"/>
                  </a:moveTo>
                  <a:cubicBezTo>
                    <a:pt x="3727" y="0"/>
                    <a:pt x="3702" y="1"/>
                    <a:pt x="3678" y="2"/>
                  </a:cubicBezTo>
                  <a:cubicBezTo>
                    <a:pt x="3363" y="11"/>
                    <a:pt x="3048" y="57"/>
                    <a:pt x="2752" y="141"/>
                  </a:cubicBezTo>
                  <a:cubicBezTo>
                    <a:pt x="2585" y="187"/>
                    <a:pt x="2437" y="261"/>
                    <a:pt x="2279" y="308"/>
                  </a:cubicBezTo>
                  <a:cubicBezTo>
                    <a:pt x="2094" y="354"/>
                    <a:pt x="1918" y="428"/>
                    <a:pt x="1761" y="530"/>
                  </a:cubicBezTo>
                  <a:cubicBezTo>
                    <a:pt x="1464" y="752"/>
                    <a:pt x="1131" y="956"/>
                    <a:pt x="871" y="1234"/>
                  </a:cubicBezTo>
                  <a:cubicBezTo>
                    <a:pt x="686" y="1447"/>
                    <a:pt x="473" y="1651"/>
                    <a:pt x="306" y="1864"/>
                  </a:cubicBezTo>
                  <a:cubicBezTo>
                    <a:pt x="177" y="2040"/>
                    <a:pt x="75" y="2225"/>
                    <a:pt x="1" y="2419"/>
                  </a:cubicBezTo>
                  <a:cubicBezTo>
                    <a:pt x="751" y="2318"/>
                    <a:pt x="1260" y="2243"/>
                    <a:pt x="1761" y="2160"/>
                  </a:cubicBezTo>
                  <a:cubicBezTo>
                    <a:pt x="1899" y="2142"/>
                    <a:pt x="2048" y="2104"/>
                    <a:pt x="2187" y="2058"/>
                  </a:cubicBezTo>
                  <a:cubicBezTo>
                    <a:pt x="2400" y="1993"/>
                    <a:pt x="2613" y="1984"/>
                    <a:pt x="2826" y="1938"/>
                  </a:cubicBezTo>
                  <a:cubicBezTo>
                    <a:pt x="3178" y="1836"/>
                    <a:pt x="3539" y="1762"/>
                    <a:pt x="3909" y="1706"/>
                  </a:cubicBezTo>
                  <a:cubicBezTo>
                    <a:pt x="4141" y="1669"/>
                    <a:pt x="4373" y="1632"/>
                    <a:pt x="4613" y="1623"/>
                  </a:cubicBezTo>
                  <a:cubicBezTo>
                    <a:pt x="4630" y="1622"/>
                    <a:pt x="4647" y="1622"/>
                    <a:pt x="4663" y="1622"/>
                  </a:cubicBezTo>
                  <a:cubicBezTo>
                    <a:pt x="4832" y="1622"/>
                    <a:pt x="5001" y="1661"/>
                    <a:pt x="5169" y="1669"/>
                  </a:cubicBezTo>
                  <a:cubicBezTo>
                    <a:pt x="5191" y="1671"/>
                    <a:pt x="5213" y="1672"/>
                    <a:pt x="5235" y="1672"/>
                  </a:cubicBezTo>
                  <a:cubicBezTo>
                    <a:pt x="5334" y="1672"/>
                    <a:pt x="5432" y="1656"/>
                    <a:pt x="5530" y="1641"/>
                  </a:cubicBezTo>
                  <a:cubicBezTo>
                    <a:pt x="5734" y="1604"/>
                    <a:pt x="5938" y="1586"/>
                    <a:pt x="6142" y="1539"/>
                  </a:cubicBezTo>
                  <a:cubicBezTo>
                    <a:pt x="6234" y="1521"/>
                    <a:pt x="6318" y="1493"/>
                    <a:pt x="6410" y="1456"/>
                  </a:cubicBezTo>
                  <a:cubicBezTo>
                    <a:pt x="6494" y="1410"/>
                    <a:pt x="6484" y="1428"/>
                    <a:pt x="6466" y="1354"/>
                  </a:cubicBezTo>
                  <a:cubicBezTo>
                    <a:pt x="6429" y="1234"/>
                    <a:pt x="6308" y="1178"/>
                    <a:pt x="6197" y="1113"/>
                  </a:cubicBezTo>
                  <a:cubicBezTo>
                    <a:pt x="6086" y="1049"/>
                    <a:pt x="5975" y="984"/>
                    <a:pt x="5855" y="910"/>
                  </a:cubicBezTo>
                  <a:cubicBezTo>
                    <a:pt x="5799" y="873"/>
                    <a:pt x="5762" y="836"/>
                    <a:pt x="5706" y="789"/>
                  </a:cubicBezTo>
                  <a:cubicBezTo>
                    <a:pt x="5614" y="724"/>
                    <a:pt x="5493" y="678"/>
                    <a:pt x="5401" y="604"/>
                  </a:cubicBezTo>
                  <a:cubicBezTo>
                    <a:pt x="5197" y="474"/>
                    <a:pt x="4975" y="372"/>
                    <a:pt x="4743" y="308"/>
                  </a:cubicBezTo>
                  <a:cubicBezTo>
                    <a:pt x="4567" y="252"/>
                    <a:pt x="4428" y="150"/>
                    <a:pt x="4261" y="85"/>
                  </a:cubicBezTo>
                  <a:cubicBezTo>
                    <a:pt x="4099" y="29"/>
                    <a:pt x="3923" y="0"/>
                    <a:pt x="3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8"/>
            <p:cNvSpPr/>
            <p:nvPr/>
          </p:nvSpPr>
          <p:spPr>
            <a:xfrm>
              <a:off x="6747657" y="4246268"/>
              <a:ext cx="311850" cy="124061"/>
            </a:xfrm>
            <a:custGeom>
              <a:avLst/>
              <a:gdLst/>
              <a:ahLst/>
              <a:cxnLst/>
              <a:rect l="l" t="t" r="r" b="b"/>
              <a:pathLst>
                <a:path w="6068" h="2414" extrusionOk="0">
                  <a:moveTo>
                    <a:pt x="1298" y="0"/>
                  </a:moveTo>
                  <a:cubicBezTo>
                    <a:pt x="770" y="130"/>
                    <a:pt x="353" y="519"/>
                    <a:pt x="186" y="1029"/>
                  </a:cubicBezTo>
                  <a:cubicBezTo>
                    <a:pt x="149" y="1140"/>
                    <a:pt x="130" y="1251"/>
                    <a:pt x="93" y="1353"/>
                  </a:cubicBezTo>
                  <a:cubicBezTo>
                    <a:pt x="56" y="1436"/>
                    <a:pt x="29" y="1529"/>
                    <a:pt x="19" y="1621"/>
                  </a:cubicBezTo>
                  <a:cubicBezTo>
                    <a:pt x="10" y="1733"/>
                    <a:pt x="1" y="1872"/>
                    <a:pt x="84" y="1946"/>
                  </a:cubicBezTo>
                  <a:cubicBezTo>
                    <a:pt x="205" y="2029"/>
                    <a:pt x="344" y="2085"/>
                    <a:pt x="492" y="2094"/>
                  </a:cubicBezTo>
                  <a:cubicBezTo>
                    <a:pt x="626" y="2112"/>
                    <a:pt x="758" y="2112"/>
                    <a:pt x="890" y="2112"/>
                  </a:cubicBezTo>
                  <a:cubicBezTo>
                    <a:pt x="1022" y="2112"/>
                    <a:pt x="1154" y="2112"/>
                    <a:pt x="1288" y="2131"/>
                  </a:cubicBezTo>
                  <a:cubicBezTo>
                    <a:pt x="1336" y="2138"/>
                    <a:pt x="1384" y="2139"/>
                    <a:pt x="1432" y="2139"/>
                  </a:cubicBezTo>
                  <a:cubicBezTo>
                    <a:pt x="1484" y="2139"/>
                    <a:pt x="1537" y="2137"/>
                    <a:pt x="1589" y="2137"/>
                  </a:cubicBezTo>
                  <a:cubicBezTo>
                    <a:pt x="1619" y="2137"/>
                    <a:pt x="1648" y="2138"/>
                    <a:pt x="1677" y="2140"/>
                  </a:cubicBezTo>
                  <a:cubicBezTo>
                    <a:pt x="1779" y="2149"/>
                    <a:pt x="1872" y="2186"/>
                    <a:pt x="1983" y="2186"/>
                  </a:cubicBezTo>
                  <a:cubicBezTo>
                    <a:pt x="2080" y="2196"/>
                    <a:pt x="2178" y="2200"/>
                    <a:pt x="2276" y="2200"/>
                  </a:cubicBezTo>
                  <a:cubicBezTo>
                    <a:pt x="2374" y="2200"/>
                    <a:pt x="2474" y="2196"/>
                    <a:pt x="2576" y="2186"/>
                  </a:cubicBezTo>
                  <a:cubicBezTo>
                    <a:pt x="2659" y="2186"/>
                    <a:pt x="2743" y="2140"/>
                    <a:pt x="2826" y="2140"/>
                  </a:cubicBezTo>
                  <a:cubicBezTo>
                    <a:pt x="2900" y="2140"/>
                    <a:pt x="2965" y="2140"/>
                    <a:pt x="3039" y="2131"/>
                  </a:cubicBezTo>
                  <a:cubicBezTo>
                    <a:pt x="3132" y="2122"/>
                    <a:pt x="3224" y="2094"/>
                    <a:pt x="3308" y="2057"/>
                  </a:cubicBezTo>
                  <a:lnTo>
                    <a:pt x="3720" y="2032"/>
                  </a:lnTo>
                  <a:lnTo>
                    <a:pt x="3720" y="2032"/>
                  </a:lnTo>
                  <a:cubicBezTo>
                    <a:pt x="3721" y="2049"/>
                    <a:pt x="3723" y="2067"/>
                    <a:pt x="3724" y="2085"/>
                  </a:cubicBezTo>
                  <a:cubicBezTo>
                    <a:pt x="3724" y="2168"/>
                    <a:pt x="3706" y="2279"/>
                    <a:pt x="3752" y="2353"/>
                  </a:cubicBezTo>
                  <a:cubicBezTo>
                    <a:pt x="3787" y="2398"/>
                    <a:pt x="3838" y="2413"/>
                    <a:pt x="3895" y="2413"/>
                  </a:cubicBezTo>
                  <a:cubicBezTo>
                    <a:pt x="3991" y="2413"/>
                    <a:pt x="4103" y="2371"/>
                    <a:pt x="4178" y="2353"/>
                  </a:cubicBezTo>
                  <a:cubicBezTo>
                    <a:pt x="4456" y="2279"/>
                    <a:pt x="4725" y="2177"/>
                    <a:pt x="4993" y="2094"/>
                  </a:cubicBezTo>
                  <a:cubicBezTo>
                    <a:pt x="5179" y="2057"/>
                    <a:pt x="5364" y="2029"/>
                    <a:pt x="5549" y="2020"/>
                  </a:cubicBezTo>
                  <a:cubicBezTo>
                    <a:pt x="5637" y="1995"/>
                    <a:pt x="5730" y="1984"/>
                    <a:pt x="5823" y="1984"/>
                  </a:cubicBezTo>
                  <a:cubicBezTo>
                    <a:pt x="5906" y="1984"/>
                    <a:pt x="5989" y="1993"/>
                    <a:pt x="6068" y="2010"/>
                  </a:cubicBezTo>
                  <a:cubicBezTo>
                    <a:pt x="5892" y="1909"/>
                    <a:pt x="5818" y="1890"/>
                    <a:pt x="5744" y="1733"/>
                  </a:cubicBezTo>
                  <a:cubicBezTo>
                    <a:pt x="5697" y="1631"/>
                    <a:pt x="5632" y="1529"/>
                    <a:pt x="5558" y="1445"/>
                  </a:cubicBezTo>
                  <a:cubicBezTo>
                    <a:pt x="5392" y="1269"/>
                    <a:pt x="5169" y="1075"/>
                    <a:pt x="4919" y="1038"/>
                  </a:cubicBezTo>
                  <a:cubicBezTo>
                    <a:pt x="4881" y="1032"/>
                    <a:pt x="4842" y="1029"/>
                    <a:pt x="4805" y="1029"/>
                  </a:cubicBezTo>
                  <a:cubicBezTo>
                    <a:pt x="4385" y="1029"/>
                    <a:pt x="4043" y="1393"/>
                    <a:pt x="3882" y="1742"/>
                  </a:cubicBezTo>
                  <a:cubicBezTo>
                    <a:pt x="3836" y="1834"/>
                    <a:pt x="3798" y="1927"/>
                    <a:pt x="3761" y="2029"/>
                  </a:cubicBezTo>
                  <a:lnTo>
                    <a:pt x="3720" y="2032"/>
                  </a:lnTo>
                  <a:lnTo>
                    <a:pt x="3720" y="2032"/>
                  </a:lnTo>
                  <a:cubicBezTo>
                    <a:pt x="3715" y="1959"/>
                    <a:pt x="3717" y="1891"/>
                    <a:pt x="3724" y="1816"/>
                  </a:cubicBezTo>
                  <a:cubicBezTo>
                    <a:pt x="3761" y="1547"/>
                    <a:pt x="3752" y="1279"/>
                    <a:pt x="3706" y="1010"/>
                  </a:cubicBezTo>
                  <a:cubicBezTo>
                    <a:pt x="3687" y="871"/>
                    <a:pt x="3641" y="741"/>
                    <a:pt x="3567" y="621"/>
                  </a:cubicBezTo>
                  <a:cubicBezTo>
                    <a:pt x="3484" y="547"/>
                    <a:pt x="3382" y="491"/>
                    <a:pt x="3271" y="454"/>
                  </a:cubicBezTo>
                  <a:cubicBezTo>
                    <a:pt x="2956" y="325"/>
                    <a:pt x="2650" y="306"/>
                    <a:pt x="2326" y="232"/>
                  </a:cubicBezTo>
                  <a:cubicBezTo>
                    <a:pt x="2113" y="186"/>
                    <a:pt x="1900" y="102"/>
                    <a:pt x="1687" y="56"/>
                  </a:cubicBezTo>
                  <a:cubicBezTo>
                    <a:pt x="1557" y="19"/>
                    <a:pt x="1427" y="0"/>
                    <a:pt x="12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8"/>
            <p:cNvSpPr/>
            <p:nvPr/>
          </p:nvSpPr>
          <p:spPr>
            <a:xfrm>
              <a:off x="8410409" y="4155047"/>
              <a:ext cx="78117" cy="74982"/>
            </a:xfrm>
            <a:custGeom>
              <a:avLst/>
              <a:gdLst/>
              <a:ahLst/>
              <a:cxnLst/>
              <a:rect l="l" t="t" r="r" b="b"/>
              <a:pathLst>
                <a:path w="1520" h="1459" extrusionOk="0">
                  <a:moveTo>
                    <a:pt x="737" y="1"/>
                  </a:moveTo>
                  <a:cubicBezTo>
                    <a:pt x="513" y="1"/>
                    <a:pt x="277" y="97"/>
                    <a:pt x="131" y="238"/>
                  </a:cubicBezTo>
                  <a:lnTo>
                    <a:pt x="1" y="497"/>
                  </a:lnTo>
                  <a:cubicBezTo>
                    <a:pt x="260" y="525"/>
                    <a:pt x="409" y="507"/>
                    <a:pt x="612" y="645"/>
                  </a:cubicBezTo>
                  <a:cubicBezTo>
                    <a:pt x="733" y="720"/>
                    <a:pt x="853" y="821"/>
                    <a:pt x="936" y="951"/>
                  </a:cubicBezTo>
                  <a:cubicBezTo>
                    <a:pt x="1001" y="1044"/>
                    <a:pt x="1048" y="1146"/>
                    <a:pt x="1103" y="1238"/>
                  </a:cubicBezTo>
                  <a:cubicBezTo>
                    <a:pt x="1122" y="1303"/>
                    <a:pt x="1150" y="1359"/>
                    <a:pt x="1187" y="1424"/>
                  </a:cubicBezTo>
                  <a:cubicBezTo>
                    <a:pt x="1205" y="1449"/>
                    <a:pt x="1221" y="1459"/>
                    <a:pt x="1235" y="1459"/>
                  </a:cubicBezTo>
                  <a:cubicBezTo>
                    <a:pt x="1263" y="1459"/>
                    <a:pt x="1286" y="1420"/>
                    <a:pt x="1316" y="1377"/>
                  </a:cubicBezTo>
                  <a:cubicBezTo>
                    <a:pt x="1372" y="1303"/>
                    <a:pt x="1409" y="1220"/>
                    <a:pt x="1437" y="1136"/>
                  </a:cubicBezTo>
                  <a:cubicBezTo>
                    <a:pt x="1520" y="821"/>
                    <a:pt x="1372" y="442"/>
                    <a:pt x="1187" y="201"/>
                  </a:cubicBezTo>
                  <a:cubicBezTo>
                    <a:pt x="1077" y="59"/>
                    <a:pt x="911" y="1"/>
                    <a:pt x="7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8"/>
            <p:cNvSpPr/>
            <p:nvPr/>
          </p:nvSpPr>
          <p:spPr>
            <a:xfrm>
              <a:off x="8705556" y="4155766"/>
              <a:ext cx="54784" cy="20557"/>
            </a:xfrm>
            <a:custGeom>
              <a:avLst/>
              <a:gdLst/>
              <a:ahLst/>
              <a:cxnLst/>
              <a:rect l="l" t="t" r="r" b="b"/>
              <a:pathLst>
                <a:path w="1066" h="400" extrusionOk="0">
                  <a:moveTo>
                    <a:pt x="723" y="1"/>
                  </a:moveTo>
                  <a:cubicBezTo>
                    <a:pt x="683" y="1"/>
                    <a:pt x="646" y="5"/>
                    <a:pt x="621" y="11"/>
                  </a:cubicBezTo>
                  <a:cubicBezTo>
                    <a:pt x="519" y="29"/>
                    <a:pt x="418" y="48"/>
                    <a:pt x="325" y="76"/>
                  </a:cubicBezTo>
                  <a:cubicBezTo>
                    <a:pt x="149" y="113"/>
                    <a:pt x="112" y="233"/>
                    <a:pt x="1" y="400"/>
                  </a:cubicBezTo>
                  <a:lnTo>
                    <a:pt x="140" y="354"/>
                  </a:lnTo>
                  <a:cubicBezTo>
                    <a:pt x="158" y="354"/>
                    <a:pt x="1066" y="317"/>
                    <a:pt x="927" y="66"/>
                  </a:cubicBezTo>
                  <a:cubicBezTo>
                    <a:pt x="896" y="17"/>
                    <a:pt x="803" y="1"/>
                    <a:pt x="7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8"/>
            <p:cNvSpPr/>
            <p:nvPr/>
          </p:nvSpPr>
          <p:spPr>
            <a:xfrm>
              <a:off x="8793643" y="4267545"/>
              <a:ext cx="55247" cy="23538"/>
            </a:xfrm>
            <a:custGeom>
              <a:avLst/>
              <a:gdLst/>
              <a:ahLst/>
              <a:cxnLst/>
              <a:rect l="l" t="t" r="r" b="b"/>
              <a:pathLst>
                <a:path w="1075" h="458" extrusionOk="0">
                  <a:moveTo>
                    <a:pt x="686" y="1"/>
                  </a:moveTo>
                  <a:cubicBezTo>
                    <a:pt x="621" y="1"/>
                    <a:pt x="556" y="8"/>
                    <a:pt x="491" y="22"/>
                  </a:cubicBezTo>
                  <a:cubicBezTo>
                    <a:pt x="417" y="31"/>
                    <a:pt x="343" y="50"/>
                    <a:pt x="269" y="87"/>
                  </a:cubicBezTo>
                  <a:cubicBezTo>
                    <a:pt x="241" y="87"/>
                    <a:pt x="223" y="96"/>
                    <a:pt x="195" y="96"/>
                  </a:cubicBezTo>
                  <a:cubicBezTo>
                    <a:pt x="130" y="216"/>
                    <a:pt x="65" y="346"/>
                    <a:pt x="0" y="457"/>
                  </a:cubicBezTo>
                  <a:lnTo>
                    <a:pt x="436" y="365"/>
                  </a:lnTo>
                  <a:cubicBezTo>
                    <a:pt x="612" y="318"/>
                    <a:pt x="797" y="318"/>
                    <a:pt x="954" y="244"/>
                  </a:cubicBezTo>
                  <a:cubicBezTo>
                    <a:pt x="982" y="226"/>
                    <a:pt x="1028" y="216"/>
                    <a:pt x="1047" y="179"/>
                  </a:cubicBezTo>
                  <a:cubicBezTo>
                    <a:pt x="1075" y="96"/>
                    <a:pt x="954" y="50"/>
                    <a:pt x="880" y="22"/>
                  </a:cubicBezTo>
                  <a:cubicBezTo>
                    <a:pt x="815" y="8"/>
                    <a:pt x="751"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8"/>
            <p:cNvSpPr/>
            <p:nvPr/>
          </p:nvSpPr>
          <p:spPr>
            <a:xfrm>
              <a:off x="7864416" y="4180537"/>
              <a:ext cx="57200" cy="21020"/>
            </a:xfrm>
            <a:custGeom>
              <a:avLst/>
              <a:gdLst/>
              <a:ahLst/>
              <a:cxnLst/>
              <a:rect l="l" t="t" r="r" b="b"/>
              <a:pathLst>
                <a:path w="1113" h="409" extrusionOk="0">
                  <a:moveTo>
                    <a:pt x="558" y="1"/>
                  </a:moveTo>
                  <a:cubicBezTo>
                    <a:pt x="481" y="1"/>
                    <a:pt x="403" y="11"/>
                    <a:pt x="325" y="29"/>
                  </a:cubicBezTo>
                  <a:cubicBezTo>
                    <a:pt x="177" y="66"/>
                    <a:pt x="140" y="131"/>
                    <a:pt x="1" y="261"/>
                  </a:cubicBezTo>
                  <a:lnTo>
                    <a:pt x="140" y="353"/>
                  </a:lnTo>
                  <a:cubicBezTo>
                    <a:pt x="269" y="390"/>
                    <a:pt x="401" y="409"/>
                    <a:pt x="535" y="409"/>
                  </a:cubicBezTo>
                  <a:cubicBezTo>
                    <a:pt x="668" y="409"/>
                    <a:pt x="802" y="390"/>
                    <a:pt x="936" y="353"/>
                  </a:cubicBezTo>
                  <a:cubicBezTo>
                    <a:pt x="1001" y="335"/>
                    <a:pt x="1112" y="288"/>
                    <a:pt x="1047" y="187"/>
                  </a:cubicBezTo>
                  <a:cubicBezTo>
                    <a:pt x="992" y="85"/>
                    <a:pt x="797" y="29"/>
                    <a:pt x="686" y="11"/>
                  </a:cubicBezTo>
                  <a:cubicBezTo>
                    <a:pt x="644" y="4"/>
                    <a:pt x="601" y="1"/>
                    <a:pt x="5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8"/>
            <p:cNvSpPr/>
            <p:nvPr/>
          </p:nvSpPr>
          <p:spPr>
            <a:xfrm>
              <a:off x="7294165" y="4171287"/>
              <a:ext cx="96669" cy="29448"/>
            </a:xfrm>
            <a:custGeom>
              <a:avLst/>
              <a:gdLst/>
              <a:ahLst/>
              <a:cxnLst/>
              <a:rect l="l" t="t" r="r" b="b"/>
              <a:pathLst>
                <a:path w="1881" h="573" extrusionOk="0">
                  <a:moveTo>
                    <a:pt x="1061" y="0"/>
                  </a:moveTo>
                  <a:cubicBezTo>
                    <a:pt x="908" y="0"/>
                    <a:pt x="751" y="35"/>
                    <a:pt x="612" y="79"/>
                  </a:cubicBezTo>
                  <a:cubicBezTo>
                    <a:pt x="380" y="144"/>
                    <a:pt x="167" y="265"/>
                    <a:pt x="0" y="441"/>
                  </a:cubicBezTo>
                  <a:cubicBezTo>
                    <a:pt x="61" y="432"/>
                    <a:pt x="123" y="428"/>
                    <a:pt x="185" y="428"/>
                  </a:cubicBezTo>
                  <a:cubicBezTo>
                    <a:pt x="330" y="428"/>
                    <a:pt x="475" y="451"/>
                    <a:pt x="612" y="496"/>
                  </a:cubicBezTo>
                  <a:cubicBezTo>
                    <a:pt x="775" y="551"/>
                    <a:pt x="952" y="573"/>
                    <a:pt x="1131" y="573"/>
                  </a:cubicBezTo>
                  <a:cubicBezTo>
                    <a:pt x="1165" y="573"/>
                    <a:pt x="1198" y="572"/>
                    <a:pt x="1232" y="570"/>
                  </a:cubicBezTo>
                  <a:cubicBezTo>
                    <a:pt x="1454" y="543"/>
                    <a:pt x="1668" y="468"/>
                    <a:pt x="1881" y="441"/>
                  </a:cubicBezTo>
                  <a:cubicBezTo>
                    <a:pt x="1816" y="228"/>
                    <a:pt x="1538" y="116"/>
                    <a:pt x="1353" y="52"/>
                  </a:cubicBezTo>
                  <a:cubicBezTo>
                    <a:pt x="1261" y="15"/>
                    <a:pt x="1162" y="0"/>
                    <a:pt x="10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8"/>
            <p:cNvSpPr/>
            <p:nvPr/>
          </p:nvSpPr>
          <p:spPr>
            <a:xfrm>
              <a:off x="7627136" y="4110489"/>
              <a:ext cx="181159" cy="72515"/>
            </a:xfrm>
            <a:custGeom>
              <a:avLst/>
              <a:gdLst/>
              <a:ahLst/>
              <a:cxnLst/>
              <a:rect l="l" t="t" r="r" b="b"/>
              <a:pathLst>
                <a:path w="3525" h="1411" extrusionOk="0">
                  <a:moveTo>
                    <a:pt x="2402" y="0"/>
                  </a:moveTo>
                  <a:cubicBezTo>
                    <a:pt x="2214" y="0"/>
                    <a:pt x="2031" y="17"/>
                    <a:pt x="1848" y="40"/>
                  </a:cubicBezTo>
                  <a:cubicBezTo>
                    <a:pt x="1496" y="123"/>
                    <a:pt x="1154" y="244"/>
                    <a:pt x="839" y="429"/>
                  </a:cubicBezTo>
                  <a:cubicBezTo>
                    <a:pt x="663" y="503"/>
                    <a:pt x="505" y="605"/>
                    <a:pt x="348" y="716"/>
                  </a:cubicBezTo>
                  <a:cubicBezTo>
                    <a:pt x="237" y="836"/>
                    <a:pt x="144" y="966"/>
                    <a:pt x="61" y="1105"/>
                  </a:cubicBezTo>
                  <a:cubicBezTo>
                    <a:pt x="1" y="1345"/>
                    <a:pt x="316" y="1411"/>
                    <a:pt x="689" y="1411"/>
                  </a:cubicBezTo>
                  <a:cubicBezTo>
                    <a:pt x="1121" y="1411"/>
                    <a:pt x="1629" y="1323"/>
                    <a:pt x="1719" y="1318"/>
                  </a:cubicBezTo>
                  <a:cubicBezTo>
                    <a:pt x="2247" y="1290"/>
                    <a:pt x="2775" y="1235"/>
                    <a:pt x="3293" y="1151"/>
                  </a:cubicBezTo>
                  <a:cubicBezTo>
                    <a:pt x="3432" y="1133"/>
                    <a:pt x="3525" y="1105"/>
                    <a:pt x="3525" y="938"/>
                  </a:cubicBezTo>
                  <a:cubicBezTo>
                    <a:pt x="3506" y="818"/>
                    <a:pt x="3460" y="697"/>
                    <a:pt x="3395" y="595"/>
                  </a:cubicBezTo>
                  <a:cubicBezTo>
                    <a:pt x="3349" y="494"/>
                    <a:pt x="3284" y="401"/>
                    <a:pt x="3219" y="308"/>
                  </a:cubicBezTo>
                  <a:cubicBezTo>
                    <a:pt x="3164" y="206"/>
                    <a:pt x="3071" y="123"/>
                    <a:pt x="2960" y="95"/>
                  </a:cubicBezTo>
                  <a:cubicBezTo>
                    <a:pt x="2821" y="30"/>
                    <a:pt x="2673" y="3"/>
                    <a:pt x="2524" y="3"/>
                  </a:cubicBezTo>
                  <a:cubicBezTo>
                    <a:pt x="2483" y="1"/>
                    <a:pt x="2443"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8"/>
            <p:cNvSpPr/>
            <p:nvPr/>
          </p:nvSpPr>
          <p:spPr>
            <a:xfrm>
              <a:off x="7481233" y="4261480"/>
              <a:ext cx="123805" cy="20557"/>
            </a:xfrm>
            <a:custGeom>
              <a:avLst/>
              <a:gdLst/>
              <a:ahLst/>
              <a:cxnLst/>
              <a:rect l="l" t="t" r="r" b="b"/>
              <a:pathLst>
                <a:path w="2409" h="400" extrusionOk="0">
                  <a:moveTo>
                    <a:pt x="1709" y="1"/>
                  </a:moveTo>
                  <a:cubicBezTo>
                    <a:pt x="1599" y="1"/>
                    <a:pt x="1489" y="11"/>
                    <a:pt x="1381" y="29"/>
                  </a:cubicBezTo>
                  <a:cubicBezTo>
                    <a:pt x="1168" y="38"/>
                    <a:pt x="954" y="75"/>
                    <a:pt x="751" y="112"/>
                  </a:cubicBezTo>
                  <a:cubicBezTo>
                    <a:pt x="630" y="149"/>
                    <a:pt x="501" y="149"/>
                    <a:pt x="380" y="186"/>
                  </a:cubicBezTo>
                  <a:cubicBezTo>
                    <a:pt x="251" y="242"/>
                    <a:pt x="121" y="316"/>
                    <a:pt x="0" y="399"/>
                  </a:cubicBezTo>
                  <a:cubicBezTo>
                    <a:pt x="225" y="356"/>
                    <a:pt x="425" y="343"/>
                    <a:pt x="612" y="343"/>
                  </a:cubicBezTo>
                  <a:cubicBezTo>
                    <a:pt x="857" y="343"/>
                    <a:pt x="1079" y="365"/>
                    <a:pt x="1301" y="365"/>
                  </a:cubicBezTo>
                  <a:cubicBezTo>
                    <a:pt x="1343" y="365"/>
                    <a:pt x="1385" y="364"/>
                    <a:pt x="1427" y="362"/>
                  </a:cubicBezTo>
                  <a:cubicBezTo>
                    <a:pt x="1668" y="353"/>
                    <a:pt x="1909" y="325"/>
                    <a:pt x="2149" y="279"/>
                  </a:cubicBezTo>
                  <a:cubicBezTo>
                    <a:pt x="2279" y="251"/>
                    <a:pt x="2409" y="140"/>
                    <a:pt x="2214" y="75"/>
                  </a:cubicBezTo>
                  <a:cubicBezTo>
                    <a:pt x="2051" y="24"/>
                    <a:pt x="1880" y="1"/>
                    <a:pt x="1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8"/>
            <p:cNvSpPr/>
            <p:nvPr/>
          </p:nvSpPr>
          <p:spPr>
            <a:xfrm>
              <a:off x="8572758" y="4110130"/>
              <a:ext cx="93329" cy="34330"/>
            </a:xfrm>
            <a:custGeom>
              <a:avLst/>
              <a:gdLst/>
              <a:ahLst/>
              <a:cxnLst/>
              <a:rect l="l" t="t" r="r" b="b"/>
              <a:pathLst>
                <a:path w="1816" h="668" extrusionOk="0">
                  <a:moveTo>
                    <a:pt x="1084" y="0"/>
                  </a:moveTo>
                  <a:cubicBezTo>
                    <a:pt x="843" y="19"/>
                    <a:pt x="603" y="93"/>
                    <a:pt x="399" y="232"/>
                  </a:cubicBezTo>
                  <a:cubicBezTo>
                    <a:pt x="204" y="352"/>
                    <a:pt x="139" y="464"/>
                    <a:pt x="0" y="667"/>
                  </a:cubicBezTo>
                  <a:cubicBezTo>
                    <a:pt x="603" y="547"/>
                    <a:pt x="816" y="501"/>
                    <a:pt x="1010" y="482"/>
                  </a:cubicBezTo>
                  <a:cubicBezTo>
                    <a:pt x="1205" y="454"/>
                    <a:pt x="1399" y="454"/>
                    <a:pt x="1575" y="352"/>
                  </a:cubicBezTo>
                  <a:cubicBezTo>
                    <a:pt x="1640" y="315"/>
                    <a:pt x="1816" y="213"/>
                    <a:pt x="1742" y="102"/>
                  </a:cubicBezTo>
                  <a:cubicBezTo>
                    <a:pt x="1705" y="37"/>
                    <a:pt x="1594" y="56"/>
                    <a:pt x="1538" y="37"/>
                  </a:cubicBezTo>
                  <a:cubicBezTo>
                    <a:pt x="1390" y="10"/>
                    <a:pt x="1242" y="0"/>
                    <a:pt x="10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8"/>
            <p:cNvSpPr/>
            <p:nvPr/>
          </p:nvSpPr>
          <p:spPr>
            <a:xfrm>
              <a:off x="9118289" y="4185163"/>
              <a:ext cx="393255" cy="174683"/>
            </a:xfrm>
            <a:custGeom>
              <a:avLst/>
              <a:gdLst/>
              <a:ahLst/>
              <a:cxnLst/>
              <a:rect l="l" t="t" r="r" b="b"/>
              <a:pathLst>
                <a:path w="7652" h="3399" extrusionOk="0">
                  <a:moveTo>
                    <a:pt x="4430" y="0"/>
                  </a:moveTo>
                  <a:cubicBezTo>
                    <a:pt x="4386" y="0"/>
                    <a:pt x="4342" y="2"/>
                    <a:pt x="4298" y="4"/>
                  </a:cubicBezTo>
                  <a:cubicBezTo>
                    <a:pt x="4057" y="32"/>
                    <a:pt x="3835" y="32"/>
                    <a:pt x="3594" y="41"/>
                  </a:cubicBezTo>
                  <a:cubicBezTo>
                    <a:pt x="2724" y="69"/>
                    <a:pt x="1816" y="300"/>
                    <a:pt x="1103" y="819"/>
                  </a:cubicBezTo>
                  <a:cubicBezTo>
                    <a:pt x="964" y="921"/>
                    <a:pt x="834" y="1060"/>
                    <a:pt x="751" y="1217"/>
                  </a:cubicBezTo>
                  <a:cubicBezTo>
                    <a:pt x="612" y="1393"/>
                    <a:pt x="491" y="1579"/>
                    <a:pt x="380" y="1773"/>
                  </a:cubicBezTo>
                  <a:cubicBezTo>
                    <a:pt x="278" y="1949"/>
                    <a:pt x="195" y="2144"/>
                    <a:pt x="130" y="2338"/>
                  </a:cubicBezTo>
                  <a:cubicBezTo>
                    <a:pt x="65" y="2542"/>
                    <a:pt x="19" y="2764"/>
                    <a:pt x="0" y="2986"/>
                  </a:cubicBezTo>
                  <a:cubicBezTo>
                    <a:pt x="115" y="2919"/>
                    <a:pt x="208" y="2902"/>
                    <a:pt x="289" y="2902"/>
                  </a:cubicBezTo>
                  <a:cubicBezTo>
                    <a:pt x="364" y="2902"/>
                    <a:pt x="429" y="2917"/>
                    <a:pt x="491" y="2922"/>
                  </a:cubicBezTo>
                  <a:cubicBezTo>
                    <a:pt x="667" y="2940"/>
                    <a:pt x="834" y="2931"/>
                    <a:pt x="1001" y="2949"/>
                  </a:cubicBezTo>
                  <a:cubicBezTo>
                    <a:pt x="1353" y="2996"/>
                    <a:pt x="1714" y="3005"/>
                    <a:pt x="2066" y="3051"/>
                  </a:cubicBezTo>
                  <a:cubicBezTo>
                    <a:pt x="2529" y="3098"/>
                    <a:pt x="2992" y="3098"/>
                    <a:pt x="3455" y="3135"/>
                  </a:cubicBezTo>
                  <a:cubicBezTo>
                    <a:pt x="4150" y="3190"/>
                    <a:pt x="4845" y="3181"/>
                    <a:pt x="5539" y="3274"/>
                  </a:cubicBezTo>
                  <a:cubicBezTo>
                    <a:pt x="5949" y="3336"/>
                    <a:pt x="6380" y="3399"/>
                    <a:pt x="6800" y="3399"/>
                  </a:cubicBezTo>
                  <a:cubicBezTo>
                    <a:pt x="6940" y="3399"/>
                    <a:pt x="7079" y="3392"/>
                    <a:pt x="7216" y="3375"/>
                  </a:cubicBezTo>
                  <a:cubicBezTo>
                    <a:pt x="7392" y="3357"/>
                    <a:pt x="7512" y="3348"/>
                    <a:pt x="7596" y="3190"/>
                  </a:cubicBezTo>
                  <a:cubicBezTo>
                    <a:pt x="7633" y="3125"/>
                    <a:pt x="7651" y="3042"/>
                    <a:pt x="7642" y="2968"/>
                  </a:cubicBezTo>
                  <a:cubicBezTo>
                    <a:pt x="7623" y="2847"/>
                    <a:pt x="7577" y="2727"/>
                    <a:pt x="7559" y="2616"/>
                  </a:cubicBezTo>
                  <a:cubicBezTo>
                    <a:pt x="7540" y="2458"/>
                    <a:pt x="7503" y="2301"/>
                    <a:pt x="7466" y="2153"/>
                  </a:cubicBezTo>
                  <a:cubicBezTo>
                    <a:pt x="7373" y="1829"/>
                    <a:pt x="7244" y="1514"/>
                    <a:pt x="7068" y="1227"/>
                  </a:cubicBezTo>
                  <a:cubicBezTo>
                    <a:pt x="6892" y="939"/>
                    <a:pt x="6660" y="689"/>
                    <a:pt x="6401" y="486"/>
                  </a:cubicBezTo>
                  <a:cubicBezTo>
                    <a:pt x="6290" y="411"/>
                    <a:pt x="6179" y="347"/>
                    <a:pt x="6058" y="282"/>
                  </a:cubicBezTo>
                  <a:cubicBezTo>
                    <a:pt x="5956" y="245"/>
                    <a:pt x="5836" y="235"/>
                    <a:pt x="5725" y="208"/>
                  </a:cubicBezTo>
                  <a:cubicBezTo>
                    <a:pt x="5428" y="124"/>
                    <a:pt x="5132" y="69"/>
                    <a:pt x="4817" y="32"/>
                  </a:cubicBezTo>
                  <a:cubicBezTo>
                    <a:pt x="4692" y="11"/>
                    <a:pt x="4562" y="0"/>
                    <a:pt x="4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8"/>
            <p:cNvSpPr/>
            <p:nvPr/>
          </p:nvSpPr>
          <p:spPr>
            <a:xfrm>
              <a:off x="9185871" y="4360000"/>
              <a:ext cx="155257" cy="28266"/>
            </a:xfrm>
            <a:custGeom>
              <a:avLst/>
              <a:gdLst/>
              <a:ahLst/>
              <a:cxnLst/>
              <a:rect l="l" t="t" r="r" b="b"/>
              <a:pathLst>
                <a:path w="3021" h="550" extrusionOk="0">
                  <a:moveTo>
                    <a:pt x="1026" y="0"/>
                  </a:moveTo>
                  <a:cubicBezTo>
                    <a:pt x="684" y="0"/>
                    <a:pt x="340" y="35"/>
                    <a:pt x="1" y="103"/>
                  </a:cubicBezTo>
                  <a:cubicBezTo>
                    <a:pt x="121" y="140"/>
                    <a:pt x="241" y="186"/>
                    <a:pt x="362" y="233"/>
                  </a:cubicBezTo>
                  <a:cubicBezTo>
                    <a:pt x="510" y="288"/>
                    <a:pt x="668" y="344"/>
                    <a:pt x="825" y="390"/>
                  </a:cubicBezTo>
                  <a:cubicBezTo>
                    <a:pt x="1094" y="483"/>
                    <a:pt x="1390" y="538"/>
                    <a:pt x="1677" y="548"/>
                  </a:cubicBezTo>
                  <a:cubicBezTo>
                    <a:pt x="1697" y="549"/>
                    <a:pt x="1717" y="549"/>
                    <a:pt x="1737" y="549"/>
                  </a:cubicBezTo>
                  <a:cubicBezTo>
                    <a:pt x="1901" y="549"/>
                    <a:pt x="2058" y="518"/>
                    <a:pt x="2224" y="501"/>
                  </a:cubicBezTo>
                  <a:lnTo>
                    <a:pt x="2705" y="501"/>
                  </a:lnTo>
                  <a:cubicBezTo>
                    <a:pt x="2773" y="501"/>
                    <a:pt x="2841" y="497"/>
                    <a:pt x="2912" y="497"/>
                  </a:cubicBezTo>
                  <a:cubicBezTo>
                    <a:pt x="2947" y="497"/>
                    <a:pt x="2983" y="498"/>
                    <a:pt x="3020" y="501"/>
                  </a:cubicBezTo>
                  <a:cubicBezTo>
                    <a:pt x="2946" y="418"/>
                    <a:pt x="2881" y="400"/>
                    <a:pt x="2770" y="353"/>
                  </a:cubicBezTo>
                  <a:cubicBezTo>
                    <a:pt x="2594" y="261"/>
                    <a:pt x="2418" y="196"/>
                    <a:pt x="2224" y="149"/>
                  </a:cubicBezTo>
                  <a:cubicBezTo>
                    <a:pt x="1832" y="49"/>
                    <a:pt x="1430" y="0"/>
                    <a:pt x="1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8"/>
            <p:cNvSpPr/>
            <p:nvPr/>
          </p:nvSpPr>
          <p:spPr>
            <a:xfrm>
              <a:off x="7068038" y="3814160"/>
              <a:ext cx="97183" cy="90399"/>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8"/>
            <p:cNvSpPr/>
            <p:nvPr/>
          </p:nvSpPr>
          <p:spPr>
            <a:xfrm>
              <a:off x="7017570" y="3774125"/>
              <a:ext cx="26262" cy="29962"/>
            </a:xfrm>
            <a:custGeom>
              <a:avLst/>
              <a:gdLst/>
              <a:ahLst/>
              <a:cxnLst/>
              <a:rect l="l" t="t" r="r" b="b"/>
              <a:pathLst>
                <a:path w="511" h="583" extrusionOk="0">
                  <a:moveTo>
                    <a:pt x="146" y="1"/>
                  </a:moveTo>
                  <a:cubicBezTo>
                    <a:pt x="132" y="1"/>
                    <a:pt x="117" y="6"/>
                    <a:pt x="93" y="18"/>
                  </a:cubicBezTo>
                  <a:cubicBezTo>
                    <a:pt x="28" y="36"/>
                    <a:pt x="38" y="18"/>
                    <a:pt x="28" y="82"/>
                  </a:cubicBezTo>
                  <a:cubicBezTo>
                    <a:pt x="1" y="240"/>
                    <a:pt x="232" y="416"/>
                    <a:pt x="325" y="490"/>
                  </a:cubicBezTo>
                  <a:lnTo>
                    <a:pt x="353" y="583"/>
                  </a:lnTo>
                  <a:cubicBezTo>
                    <a:pt x="436" y="462"/>
                    <a:pt x="510" y="397"/>
                    <a:pt x="445" y="258"/>
                  </a:cubicBezTo>
                  <a:cubicBezTo>
                    <a:pt x="399" y="157"/>
                    <a:pt x="316" y="73"/>
                    <a:pt x="214" y="27"/>
                  </a:cubicBezTo>
                  <a:cubicBezTo>
                    <a:pt x="181" y="11"/>
                    <a:pt x="165" y="1"/>
                    <a:pt x="146"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8"/>
            <p:cNvSpPr/>
            <p:nvPr/>
          </p:nvSpPr>
          <p:spPr>
            <a:xfrm>
              <a:off x="6933800" y="4140040"/>
              <a:ext cx="33354" cy="28728"/>
            </a:xfrm>
            <a:custGeom>
              <a:avLst/>
              <a:gdLst/>
              <a:ahLst/>
              <a:cxnLst/>
              <a:rect l="l" t="t" r="r" b="b"/>
              <a:pathLst>
                <a:path w="649" h="559" extrusionOk="0">
                  <a:moveTo>
                    <a:pt x="247" y="0"/>
                  </a:moveTo>
                  <a:cubicBezTo>
                    <a:pt x="156" y="0"/>
                    <a:pt x="56" y="35"/>
                    <a:pt x="28" y="132"/>
                  </a:cubicBezTo>
                  <a:cubicBezTo>
                    <a:pt x="0" y="206"/>
                    <a:pt x="65" y="298"/>
                    <a:pt x="112" y="345"/>
                  </a:cubicBezTo>
                  <a:cubicBezTo>
                    <a:pt x="139" y="363"/>
                    <a:pt x="167" y="419"/>
                    <a:pt x="195" y="437"/>
                  </a:cubicBezTo>
                  <a:cubicBezTo>
                    <a:pt x="269" y="474"/>
                    <a:pt x="352" y="493"/>
                    <a:pt x="436" y="502"/>
                  </a:cubicBezTo>
                  <a:lnTo>
                    <a:pt x="491" y="558"/>
                  </a:lnTo>
                  <a:cubicBezTo>
                    <a:pt x="493" y="558"/>
                    <a:pt x="494" y="558"/>
                    <a:pt x="496" y="558"/>
                  </a:cubicBezTo>
                  <a:cubicBezTo>
                    <a:pt x="551" y="558"/>
                    <a:pt x="631" y="399"/>
                    <a:pt x="640" y="354"/>
                  </a:cubicBezTo>
                  <a:cubicBezTo>
                    <a:pt x="649" y="308"/>
                    <a:pt x="630" y="252"/>
                    <a:pt x="593" y="215"/>
                  </a:cubicBezTo>
                  <a:cubicBezTo>
                    <a:pt x="538" y="122"/>
                    <a:pt x="445" y="48"/>
                    <a:pt x="334" y="11"/>
                  </a:cubicBezTo>
                  <a:cubicBezTo>
                    <a:pt x="308" y="4"/>
                    <a:pt x="278" y="0"/>
                    <a:pt x="247"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8"/>
            <p:cNvSpPr/>
            <p:nvPr/>
          </p:nvSpPr>
          <p:spPr>
            <a:xfrm>
              <a:off x="7088492" y="4035045"/>
              <a:ext cx="81920" cy="61825"/>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8"/>
            <p:cNvSpPr/>
            <p:nvPr/>
          </p:nvSpPr>
          <p:spPr>
            <a:xfrm>
              <a:off x="7102933" y="4096870"/>
              <a:ext cx="35152" cy="26827"/>
            </a:xfrm>
            <a:custGeom>
              <a:avLst/>
              <a:gdLst/>
              <a:ahLst/>
              <a:cxnLst/>
              <a:rect l="l" t="t" r="r" b="b"/>
              <a:pathLst>
                <a:path w="684" h="522" extrusionOk="0">
                  <a:moveTo>
                    <a:pt x="127" y="1"/>
                  </a:moveTo>
                  <a:cubicBezTo>
                    <a:pt x="59" y="1"/>
                    <a:pt x="0" y="37"/>
                    <a:pt x="7" y="129"/>
                  </a:cubicBezTo>
                  <a:cubicBezTo>
                    <a:pt x="16" y="258"/>
                    <a:pt x="211" y="342"/>
                    <a:pt x="294" y="388"/>
                  </a:cubicBezTo>
                  <a:cubicBezTo>
                    <a:pt x="358" y="430"/>
                    <a:pt x="469" y="521"/>
                    <a:pt x="552" y="521"/>
                  </a:cubicBezTo>
                  <a:cubicBezTo>
                    <a:pt x="578" y="521"/>
                    <a:pt x="601" y="512"/>
                    <a:pt x="618" y="490"/>
                  </a:cubicBezTo>
                  <a:lnTo>
                    <a:pt x="683" y="462"/>
                  </a:lnTo>
                  <a:cubicBezTo>
                    <a:pt x="553" y="295"/>
                    <a:pt x="405" y="110"/>
                    <a:pt x="211" y="18"/>
                  </a:cubicBezTo>
                  <a:cubicBezTo>
                    <a:pt x="184" y="7"/>
                    <a:pt x="154" y="1"/>
                    <a:pt x="12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8"/>
            <p:cNvSpPr/>
            <p:nvPr/>
          </p:nvSpPr>
          <p:spPr>
            <a:xfrm>
              <a:off x="8009599" y="3895463"/>
              <a:ext cx="102425" cy="88241"/>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8"/>
            <p:cNvSpPr/>
            <p:nvPr/>
          </p:nvSpPr>
          <p:spPr>
            <a:xfrm>
              <a:off x="7981796" y="3914684"/>
              <a:ext cx="29294" cy="37928"/>
            </a:xfrm>
            <a:custGeom>
              <a:avLst/>
              <a:gdLst/>
              <a:ahLst/>
              <a:cxnLst/>
              <a:rect l="l" t="t" r="r" b="b"/>
              <a:pathLst>
                <a:path w="570" h="738" extrusionOk="0">
                  <a:moveTo>
                    <a:pt x="89" y="0"/>
                  </a:moveTo>
                  <a:cubicBezTo>
                    <a:pt x="21" y="0"/>
                    <a:pt x="1" y="88"/>
                    <a:pt x="23" y="163"/>
                  </a:cubicBezTo>
                  <a:cubicBezTo>
                    <a:pt x="23" y="191"/>
                    <a:pt x="51" y="200"/>
                    <a:pt x="60" y="228"/>
                  </a:cubicBezTo>
                  <a:cubicBezTo>
                    <a:pt x="69" y="247"/>
                    <a:pt x="79" y="293"/>
                    <a:pt x="97" y="321"/>
                  </a:cubicBezTo>
                  <a:cubicBezTo>
                    <a:pt x="125" y="395"/>
                    <a:pt x="171" y="460"/>
                    <a:pt x="227" y="524"/>
                  </a:cubicBezTo>
                  <a:cubicBezTo>
                    <a:pt x="301" y="626"/>
                    <a:pt x="431" y="654"/>
                    <a:pt x="514" y="738"/>
                  </a:cubicBezTo>
                  <a:lnTo>
                    <a:pt x="570" y="562"/>
                  </a:lnTo>
                  <a:cubicBezTo>
                    <a:pt x="459" y="367"/>
                    <a:pt x="357" y="126"/>
                    <a:pt x="144" y="15"/>
                  </a:cubicBezTo>
                  <a:cubicBezTo>
                    <a:pt x="123" y="5"/>
                    <a:pt x="105" y="0"/>
                    <a:pt x="89"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8"/>
            <p:cNvSpPr/>
            <p:nvPr/>
          </p:nvSpPr>
          <p:spPr>
            <a:xfrm>
              <a:off x="8229559" y="3923883"/>
              <a:ext cx="53808" cy="39212"/>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0EC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8"/>
            <p:cNvSpPr/>
            <p:nvPr/>
          </p:nvSpPr>
          <p:spPr>
            <a:xfrm>
              <a:off x="9152106" y="4123749"/>
              <a:ext cx="54270" cy="38801"/>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38" name="Google Shape;1838;p28"/>
          <p:cNvSpPr/>
          <p:nvPr/>
        </p:nvSpPr>
        <p:spPr>
          <a:xfrm>
            <a:off x="13267667" y="4922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28"/>
          <p:cNvSpPr/>
          <p:nvPr/>
        </p:nvSpPr>
        <p:spPr>
          <a:xfrm>
            <a:off x="12552412" y="8197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0" name="Google Shape;1840;p28"/>
          <p:cNvSpPr/>
          <p:nvPr/>
        </p:nvSpPr>
        <p:spPr>
          <a:xfrm>
            <a:off x="14569545" y="714200"/>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1" name="Google Shape;1841;p28"/>
          <p:cNvSpPr/>
          <p:nvPr/>
        </p:nvSpPr>
        <p:spPr>
          <a:xfrm>
            <a:off x="14694783" y="1233603"/>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42" name="Google Shape;1842;p28"/>
          <p:cNvGrpSpPr/>
          <p:nvPr/>
        </p:nvGrpSpPr>
        <p:grpSpPr>
          <a:xfrm flipH="1">
            <a:off x="9129182" y="5229055"/>
            <a:ext cx="6537476" cy="1644069"/>
            <a:chOff x="4624250" y="2097578"/>
            <a:chExt cx="4686138" cy="1178488"/>
          </a:xfrm>
        </p:grpSpPr>
        <p:sp>
          <p:nvSpPr>
            <p:cNvPr id="1843" name="Google Shape;1843;p28"/>
            <p:cNvSpPr/>
            <p:nvPr/>
          </p:nvSpPr>
          <p:spPr>
            <a:xfrm>
              <a:off x="6637807" y="2100616"/>
              <a:ext cx="2606553" cy="1174520"/>
            </a:xfrm>
            <a:custGeom>
              <a:avLst/>
              <a:gdLst/>
              <a:ahLst/>
              <a:cxnLst/>
              <a:rect l="l" t="t" r="r" b="b"/>
              <a:pathLst>
                <a:path w="24880" h="11211" extrusionOk="0">
                  <a:moveTo>
                    <a:pt x="0" y="10849"/>
                  </a:moveTo>
                  <a:lnTo>
                    <a:pt x="0" y="10849"/>
                  </a:lnTo>
                  <a:cubicBezTo>
                    <a:pt x="16" y="10851"/>
                    <a:pt x="32" y="10852"/>
                    <a:pt x="50" y="10852"/>
                  </a:cubicBezTo>
                  <a:cubicBezTo>
                    <a:pt x="63" y="10852"/>
                    <a:pt x="77" y="10851"/>
                    <a:pt x="91" y="10850"/>
                  </a:cubicBezTo>
                  <a:lnTo>
                    <a:pt x="91" y="10850"/>
                  </a:lnTo>
                  <a:lnTo>
                    <a:pt x="0" y="10849"/>
                  </a:lnTo>
                  <a:close/>
                  <a:moveTo>
                    <a:pt x="19143" y="0"/>
                  </a:moveTo>
                  <a:cubicBezTo>
                    <a:pt x="18287" y="0"/>
                    <a:pt x="17567" y="376"/>
                    <a:pt x="16839" y="799"/>
                  </a:cubicBezTo>
                  <a:cubicBezTo>
                    <a:pt x="16349" y="1095"/>
                    <a:pt x="15904" y="1447"/>
                    <a:pt x="15506" y="1864"/>
                  </a:cubicBezTo>
                  <a:cubicBezTo>
                    <a:pt x="15181" y="2179"/>
                    <a:pt x="14802" y="2494"/>
                    <a:pt x="14616" y="2902"/>
                  </a:cubicBezTo>
                  <a:cubicBezTo>
                    <a:pt x="14269" y="3650"/>
                    <a:pt x="14187" y="4594"/>
                    <a:pt x="14214" y="5407"/>
                  </a:cubicBezTo>
                  <a:lnTo>
                    <a:pt x="14214" y="5407"/>
                  </a:lnTo>
                  <a:cubicBezTo>
                    <a:pt x="14186" y="5307"/>
                    <a:pt x="14078" y="5277"/>
                    <a:pt x="14005" y="5189"/>
                  </a:cubicBezTo>
                  <a:cubicBezTo>
                    <a:pt x="13838" y="5023"/>
                    <a:pt x="13737" y="4856"/>
                    <a:pt x="13486" y="4773"/>
                  </a:cubicBezTo>
                  <a:cubicBezTo>
                    <a:pt x="13343" y="4719"/>
                    <a:pt x="13217" y="4691"/>
                    <a:pt x="13107" y="4691"/>
                  </a:cubicBezTo>
                  <a:cubicBezTo>
                    <a:pt x="12840" y="4691"/>
                    <a:pt x="12672" y="4852"/>
                    <a:pt x="12606" y="5180"/>
                  </a:cubicBezTo>
                  <a:cubicBezTo>
                    <a:pt x="12005" y="4957"/>
                    <a:pt x="11344" y="4621"/>
                    <a:pt x="10675" y="4621"/>
                  </a:cubicBezTo>
                  <a:cubicBezTo>
                    <a:pt x="10427" y="4621"/>
                    <a:pt x="10177" y="4667"/>
                    <a:pt x="9930" y="4782"/>
                  </a:cubicBezTo>
                  <a:cubicBezTo>
                    <a:pt x="9439" y="5014"/>
                    <a:pt x="9152" y="5254"/>
                    <a:pt x="8938" y="5717"/>
                  </a:cubicBezTo>
                  <a:cubicBezTo>
                    <a:pt x="8837" y="5940"/>
                    <a:pt x="8874" y="6144"/>
                    <a:pt x="8790" y="6357"/>
                  </a:cubicBezTo>
                  <a:cubicBezTo>
                    <a:pt x="8679" y="6292"/>
                    <a:pt x="8577" y="6218"/>
                    <a:pt x="8485" y="6144"/>
                  </a:cubicBezTo>
                  <a:cubicBezTo>
                    <a:pt x="8197" y="5968"/>
                    <a:pt x="7827" y="5884"/>
                    <a:pt x="7512" y="5773"/>
                  </a:cubicBezTo>
                  <a:cubicBezTo>
                    <a:pt x="7050" y="5628"/>
                    <a:pt x="6567" y="5549"/>
                    <a:pt x="6088" y="5549"/>
                  </a:cubicBezTo>
                  <a:cubicBezTo>
                    <a:pt x="5347" y="5549"/>
                    <a:pt x="4617" y="5737"/>
                    <a:pt x="3992" y="6153"/>
                  </a:cubicBezTo>
                  <a:cubicBezTo>
                    <a:pt x="2566" y="7107"/>
                    <a:pt x="1760" y="8329"/>
                    <a:pt x="1362" y="9867"/>
                  </a:cubicBezTo>
                  <a:cubicBezTo>
                    <a:pt x="1276" y="10211"/>
                    <a:pt x="518" y="10812"/>
                    <a:pt x="91" y="10850"/>
                  </a:cubicBezTo>
                  <a:lnTo>
                    <a:pt x="91" y="10850"/>
                  </a:lnTo>
                  <a:lnTo>
                    <a:pt x="24879" y="11210"/>
                  </a:lnTo>
                  <a:cubicBezTo>
                    <a:pt x="24796" y="10571"/>
                    <a:pt x="24852" y="10349"/>
                    <a:pt x="24500" y="9932"/>
                  </a:cubicBezTo>
                  <a:cubicBezTo>
                    <a:pt x="24185" y="9561"/>
                    <a:pt x="23888" y="9358"/>
                    <a:pt x="23453" y="9080"/>
                  </a:cubicBezTo>
                  <a:cubicBezTo>
                    <a:pt x="23194" y="8913"/>
                    <a:pt x="23092" y="8848"/>
                    <a:pt x="22758" y="8848"/>
                  </a:cubicBezTo>
                  <a:cubicBezTo>
                    <a:pt x="22699" y="8855"/>
                    <a:pt x="22640" y="8858"/>
                    <a:pt x="22581" y="8858"/>
                  </a:cubicBezTo>
                  <a:cubicBezTo>
                    <a:pt x="22473" y="8858"/>
                    <a:pt x="22366" y="8848"/>
                    <a:pt x="22258" y="8830"/>
                  </a:cubicBezTo>
                  <a:cubicBezTo>
                    <a:pt x="22341" y="8543"/>
                    <a:pt x="22805" y="8292"/>
                    <a:pt x="22971" y="8033"/>
                  </a:cubicBezTo>
                  <a:cubicBezTo>
                    <a:pt x="23082" y="7829"/>
                    <a:pt x="23036" y="7737"/>
                    <a:pt x="22869" y="7579"/>
                  </a:cubicBezTo>
                  <a:cubicBezTo>
                    <a:pt x="22647" y="7385"/>
                    <a:pt x="22527" y="7496"/>
                    <a:pt x="22258" y="7412"/>
                  </a:cubicBezTo>
                  <a:cubicBezTo>
                    <a:pt x="22277" y="7292"/>
                    <a:pt x="22462" y="7172"/>
                    <a:pt x="22554" y="7079"/>
                  </a:cubicBezTo>
                  <a:cubicBezTo>
                    <a:pt x="23129" y="6458"/>
                    <a:pt x="23462" y="5875"/>
                    <a:pt x="23546" y="5060"/>
                  </a:cubicBezTo>
                  <a:cubicBezTo>
                    <a:pt x="23777" y="2892"/>
                    <a:pt x="22045" y="382"/>
                    <a:pt x="19563" y="30"/>
                  </a:cubicBezTo>
                  <a:cubicBezTo>
                    <a:pt x="19419" y="10"/>
                    <a:pt x="19279" y="0"/>
                    <a:pt x="19143"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8"/>
            <p:cNvSpPr/>
            <p:nvPr/>
          </p:nvSpPr>
          <p:spPr>
            <a:xfrm>
              <a:off x="8152479" y="2097578"/>
              <a:ext cx="946237" cy="637390"/>
            </a:xfrm>
            <a:custGeom>
              <a:avLst/>
              <a:gdLst/>
              <a:ahLst/>
              <a:cxnLst/>
              <a:rect l="l" t="t" r="r" b="b"/>
              <a:pathLst>
                <a:path w="9032" h="6084" extrusionOk="0">
                  <a:moveTo>
                    <a:pt x="4996" y="0"/>
                  </a:moveTo>
                  <a:cubicBezTo>
                    <a:pt x="4682" y="0"/>
                    <a:pt x="4369" y="52"/>
                    <a:pt x="4095" y="124"/>
                  </a:cubicBezTo>
                  <a:cubicBezTo>
                    <a:pt x="3567" y="263"/>
                    <a:pt x="3048" y="476"/>
                    <a:pt x="2567" y="735"/>
                  </a:cubicBezTo>
                  <a:cubicBezTo>
                    <a:pt x="2252" y="921"/>
                    <a:pt x="1946" y="1115"/>
                    <a:pt x="1650" y="1328"/>
                  </a:cubicBezTo>
                  <a:cubicBezTo>
                    <a:pt x="1520" y="1421"/>
                    <a:pt x="1400" y="1523"/>
                    <a:pt x="1261" y="1625"/>
                  </a:cubicBezTo>
                  <a:cubicBezTo>
                    <a:pt x="1131" y="1727"/>
                    <a:pt x="1001" y="1847"/>
                    <a:pt x="890" y="1986"/>
                  </a:cubicBezTo>
                  <a:cubicBezTo>
                    <a:pt x="686" y="2217"/>
                    <a:pt x="446" y="2458"/>
                    <a:pt x="325" y="2736"/>
                  </a:cubicBezTo>
                  <a:cubicBezTo>
                    <a:pt x="270" y="2838"/>
                    <a:pt x="223" y="2940"/>
                    <a:pt x="186" y="3051"/>
                  </a:cubicBezTo>
                  <a:cubicBezTo>
                    <a:pt x="158" y="3171"/>
                    <a:pt x="112" y="3292"/>
                    <a:pt x="94" y="3412"/>
                  </a:cubicBezTo>
                  <a:cubicBezTo>
                    <a:pt x="66" y="3653"/>
                    <a:pt x="1" y="3912"/>
                    <a:pt x="38" y="4153"/>
                  </a:cubicBezTo>
                  <a:cubicBezTo>
                    <a:pt x="75" y="4283"/>
                    <a:pt x="112" y="4403"/>
                    <a:pt x="158" y="4524"/>
                  </a:cubicBezTo>
                  <a:cubicBezTo>
                    <a:pt x="205" y="4663"/>
                    <a:pt x="260" y="4802"/>
                    <a:pt x="334" y="4931"/>
                  </a:cubicBezTo>
                  <a:cubicBezTo>
                    <a:pt x="483" y="5218"/>
                    <a:pt x="677" y="5487"/>
                    <a:pt x="1001" y="5635"/>
                  </a:cubicBezTo>
                  <a:cubicBezTo>
                    <a:pt x="1236" y="5732"/>
                    <a:pt x="1482" y="5781"/>
                    <a:pt x="1727" y="5781"/>
                  </a:cubicBezTo>
                  <a:cubicBezTo>
                    <a:pt x="1860" y="5781"/>
                    <a:pt x="1992" y="5766"/>
                    <a:pt x="2122" y="5737"/>
                  </a:cubicBezTo>
                  <a:cubicBezTo>
                    <a:pt x="2484" y="5665"/>
                    <a:pt x="2852" y="5626"/>
                    <a:pt x="3217" y="5626"/>
                  </a:cubicBezTo>
                  <a:cubicBezTo>
                    <a:pt x="3319" y="5626"/>
                    <a:pt x="3420" y="5629"/>
                    <a:pt x="3521" y="5635"/>
                  </a:cubicBezTo>
                  <a:cubicBezTo>
                    <a:pt x="3687" y="5645"/>
                    <a:pt x="3863" y="5682"/>
                    <a:pt x="4021" y="5700"/>
                  </a:cubicBezTo>
                  <a:cubicBezTo>
                    <a:pt x="4178" y="5719"/>
                    <a:pt x="4327" y="5728"/>
                    <a:pt x="4484" y="5756"/>
                  </a:cubicBezTo>
                  <a:cubicBezTo>
                    <a:pt x="4734" y="5784"/>
                    <a:pt x="4975" y="5830"/>
                    <a:pt x="5225" y="5867"/>
                  </a:cubicBezTo>
                  <a:cubicBezTo>
                    <a:pt x="5762" y="5941"/>
                    <a:pt x="6300" y="6024"/>
                    <a:pt x="6837" y="6061"/>
                  </a:cubicBezTo>
                  <a:cubicBezTo>
                    <a:pt x="7041" y="6080"/>
                    <a:pt x="7244" y="6080"/>
                    <a:pt x="7448" y="6080"/>
                  </a:cubicBezTo>
                  <a:cubicBezTo>
                    <a:pt x="7492" y="6082"/>
                    <a:pt x="7535" y="6083"/>
                    <a:pt x="7578" y="6083"/>
                  </a:cubicBezTo>
                  <a:cubicBezTo>
                    <a:pt x="7707" y="6083"/>
                    <a:pt x="7832" y="6073"/>
                    <a:pt x="7958" y="6052"/>
                  </a:cubicBezTo>
                  <a:cubicBezTo>
                    <a:pt x="8310" y="5987"/>
                    <a:pt x="8726" y="5756"/>
                    <a:pt x="8875" y="5450"/>
                  </a:cubicBezTo>
                  <a:cubicBezTo>
                    <a:pt x="8939" y="5339"/>
                    <a:pt x="8986" y="5209"/>
                    <a:pt x="9004" y="5080"/>
                  </a:cubicBezTo>
                  <a:cubicBezTo>
                    <a:pt x="9023" y="4922"/>
                    <a:pt x="9032" y="4755"/>
                    <a:pt x="9023" y="4598"/>
                  </a:cubicBezTo>
                  <a:cubicBezTo>
                    <a:pt x="8967" y="3607"/>
                    <a:pt x="8671" y="2644"/>
                    <a:pt x="8161" y="1782"/>
                  </a:cubicBezTo>
                  <a:cubicBezTo>
                    <a:pt x="7865" y="1291"/>
                    <a:pt x="7374" y="958"/>
                    <a:pt x="6874" y="643"/>
                  </a:cubicBezTo>
                  <a:cubicBezTo>
                    <a:pt x="6689" y="522"/>
                    <a:pt x="6503" y="421"/>
                    <a:pt x="6309" y="328"/>
                  </a:cubicBezTo>
                  <a:cubicBezTo>
                    <a:pt x="6198" y="272"/>
                    <a:pt x="6077" y="235"/>
                    <a:pt x="5957" y="217"/>
                  </a:cubicBezTo>
                  <a:cubicBezTo>
                    <a:pt x="5666" y="59"/>
                    <a:pt x="5330" y="0"/>
                    <a:pt x="49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8"/>
            <p:cNvSpPr/>
            <p:nvPr/>
          </p:nvSpPr>
          <p:spPr>
            <a:xfrm>
              <a:off x="8694945" y="2753713"/>
              <a:ext cx="296066" cy="133366"/>
            </a:xfrm>
            <a:custGeom>
              <a:avLst/>
              <a:gdLst/>
              <a:ahLst/>
              <a:cxnLst/>
              <a:rect l="l" t="t" r="r" b="b"/>
              <a:pathLst>
                <a:path w="2826" h="1273" extrusionOk="0">
                  <a:moveTo>
                    <a:pt x="1337" y="0"/>
                  </a:moveTo>
                  <a:cubicBezTo>
                    <a:pt x="1198" y="0"/>
                    <a:pt x="1058" y="10"/>
                    <a:pt x="918" y="30"/>
                  </a:cubicBezTo>
                  <a:cubicBezTo>
                    <a:pt x="695" y="58"/>
                    <a:pt x="390" y="67"/>
                    <a:pt x="195" y="187"/>
                  </a:cubicBezTo>
                  <a:cubicBezTo>
                    <a:pt x="1" y="308"/>
                    <a:pt x="10" y="493"/>
                    <a:pt x="56" y="669"/>
                  </a:cubicBezTo>
                  <a:cubicBezTo>
                    <a:pt x="149" y="938"/>
                    <a:pt x="334" y="1040"/>
                    <a:pt x="603" y="1151"/>
                  </a:cubicBezTo>
                  <a:cubicBezTo>
                    <a:pt x="822" y="1230"/>
                    <a:pt x="1056" y="1272"/>
                    <a:pt x="1290" y="1272"/>
                  </a:cubicBezTo>
                  <a:cubicBezTo>
                    <a:pt x="1382" y="1272"/>
                    <a:pt x="1475" y="1266"/>
                    <a:pt x="1566" y="1253"/>
                  </a:cubicBezTo>
                  <a:cubicBezTo>
                    <a:pt x="1724" y="1243"/>
                    <a:pt x="1881" y="1206"/>
                    <a:pt x="2029" y="1123"/>
                  </a:cubicBezTo>
                  <a:cubicBezTo>
                    <a:pt x="2122" y="1058"/>
                    <a:pt x="2215" y="984"/>
                    <a:pt x="2307" y="919"/>
                  </a:cubicBezTo>
                  <a:cubicBezTo>
                    <a:pt x="2418" y="817"/>
                    <a:pt x="2520" y="706"/>
                    <a:pt x="2613" y="586"/>
                  </a:cubicBezTo>
                  <a:cubicBezTo>
                    <a:pt x="2678" y="521"/>
                    <a:pt x="2752" y="456"/>
                    <a:pt x="2826" y="391"/>
                  </a:cubicBezTo>
                  <a:cubicBezTo>
                    <a:pt x="2715" y="317"/>
                    <a:pt x="2585" y="252"/>
                    <a:pt x="2455" y="206"/>
                  </a:cubicBezTo>
                  <a:cubicBezTo>
                    <a:pt x="2270" y="141"/>
                    <a:pt x="2076" y="86"/>
                    <a:pt x="1881" y="48"/>
                  </a:cubicBezTo>
                  <a:cubicBezTo>
                    <a:pt x="1702" y="17"/>
                    <a:pt x="1520" y="0"/>
                    <a:pt x="13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8"/>
            <p:cNvSpPr/>
            <p:nvPr/>
          </p:nvSpPr>
          <p:spPr>
            <a:xfrm>
              <a:off x="8794890" y="2878067"/>
              <a:ext cx="263065" cy="137033"/>
            </a:xfrm>
            <a:custGeom>
              <a:avLst/>
              <a:gdLst/>
              <a:ahLst/>
              <a:cxnLst/>
              <a:rect l="l" t="t" r="r" b="b"/>
              <a:pathLst>
                <a:path w="2511" h="1308" extrusionOk="0">
                  <a:moveTo>
                    <a:pt x="1714" y="1"/>
                  </a:moveTo>
                  <a:cubicBezTo>
                    <a:pt x="1381" y="1"/>
                    <a:pt x="1057" y="29"/>
                    <a:pt x="742" y="93"/>
                  </a:cubicBezTo>
                  <a:cubicBezTo>
                    <a:pt x="418" y="149"/>
                    <a:pt x="10" y="279"/>
                    <a:pt x="1" y="631"/>
                  </a:cubicBezTo>
                  <a:cubicBezTo>
                    <a:pt x="1" y="807"/>
                    <a:pt x="75" y="964"/>
                    <a:pt x="205" y="1075"/>
                  </a:cubicBezTo>
                  <a:cubicBezTo>
                    <a:pt x="394" y="1248"/>
                    <a:pt x="680" y="1308"/>
                    <a:pt x="943" y="1308"/>
                  </a:cubicBezTo>
                  <a:cubicBezTo>
                    <a:pt x="963" y="1308"/>
                    <a:pt x="982" y="1307"/>
                    <a:pt x="1001" y="1307"/>
                  </a:cubicBezTo>
                  <a:cubicBezTo>
                    <a:pt x="1149" y="1307"/>
                    <a:pt x="1307" y="1279"/>
                    <a:pt x="1436" y="1205"/>
                  </a:cubicBezTo>
                  <a:cubicBezTo>
                    <a:pt x="1566" y="1131"/>
                    <a:pt x="1705" y="1084"/>
                    <a:pt x="1826" y="1010"/>
                  </a:cubicBezTo>
                  <a:cubicBezTo>
                    <a:pt x="1983" y="918"/>
                    <a:pt x="2140" y="816"/>
                    <a:pt x="2289" y="705"/>
                  </a:cubicBezTo>
                  <a:cubicBezTo>
                    <a:pt x="2418" y="603"/>
                    <a:pt x="2511" y="529"/>
                    <a:pt x="2437" y="362"/>
                  </a:cubicBezTo>
                  <a:cubicBezTo>
                    <a:pt x="2363" y="269"/>
                    <a:pt x="2307" y="158"/>
                    <a:pt x="2196" y="112"/>
                  </a:cubicBezTo>
                  <a:cubicBezTo>
                    <a:pt x="2039" y="47"/>
                    <a:pt x="1872" y="10"/>
                    <a:pt x="17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8"/>
            <p:cNvSpPr/>
            <p:nvPr/>
          </p:nvSpPr>
          <p:spPr>
            <a:xfrm>
              <a:off x="8874510" y="3025889"/>
              <a:ext cx="113670" cy="39392"/>
            </a:xfrm>
            <a:custGeom>
              <a:avLst/>
              <a:gdLst/>
              <a:ahLst/>
              <a:cxnLst/>
              <a:rect l="l" t="t" r="r" b="b"/>
              <a:pathLst>
                <a:path w="1085" h="376" extrusionOk="0">
                  <a:moveTo>
                    <a:pt x="561" y="1"/>
                  </a:moveTo>
                  <a:cubicBezTo>
                    <a:pt x="507" y="1"/>
                    <a:pt x="453" y="5"/>
                    <a:pt x="399" y="16"/>
                  </a:cubicBezTo>
                  <a:cubicBezTo>
                    <a:pt x="278" y="35"/>
                    <a:pt x="56" y="90"/>
                    <a:pt x="28" y="211"/>
                  </a:cubicBezTo>
                  <a:cubicBezTo>
                    <a:pt x="0" y="331"/>
                    <a:pt x="250" y="359"/>
                    <a:pt x="352" y="368"/>
                  </a:cubicBezTo>
                  <a:cubicBezTo>
                    <a:pt x="422" y="373"/>
                    <a:pt x="496" y="375"/>
                    <a:pt x="570" y="375"/>
                  </a:cubicBezTo>
                  <a:cubicBezTo>
                    <a:pt x="644" y="375"/>
                    <a:pt x="718" y="373"/>
                    <a:pt x="788" y="368"/>
                  </a:cubicBezTo>
                  <a:cubicBezTo>
                    <a:pt x="885" y="351"/>
                    <a:pt x="982" y="266"/>
                    <a:pt x="1071" y="266"/>
                  </a:cubicBezTo>
                  <a:cubicBezTo>
                    <a:pt x="1075" y="266"/>
                    <a:pt x="1080" y="266"/>
                    <a:pt x="1084" y="266"/>
                  </a:cubicBezTo>
                  <a:lnTo>
                    <a:pt x="1028" y="211"/>
                  </a:lnTo>
                  <a:cubicBezTo>
                    <a:pt x="936" y="100"/>
                    <a:pt x="815" y="35"/>
                    <a:pt x="676" y="7"/>
                  </a:cubicBezTo>
                  <a:cubicBezTo>
                    <a:pt x="638" y="3"/>
                    <a:pt x="600" y="1"/>
                    <a:pt x="5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8"/>
            <p:cNvSpPr/>
            <p:nvPr/>
          </p:nvSpPr>
          <p:spPr>
            <a:xfrm>
              <a:off x="7948714" y="2595520"/>
              <a:ext cx="306752" cy="201254"/>
            </a:xfrm>
            <a:custGeom>
              <a:avLst/>
              <a:gdLst/>
              <a:ahLst/>
              <a:cxnLst/>
              <a:rect l="l" t="t" r="r" b="b"/>
              <a:pathLst>
                <a:path w="2928" h="1921" extrusionOk="0">
                  <a:moveTo>
                    <a:pt x="650" y="0"/>
                  </a:moveTo>
                  <a:cubicBezTo>
                    <a:pt x="612" y="0"/>
                    <a:pt x="575" y="4"/>
                    <a:pt x="538" y="12"/>
                  </a:cubicBezTo>
                  <a:cubicBezTo>
                    <a:pt x="455" y="30"/>
                    <a:pt x="381" y="58"/>
                    <a:pt x="316" y="104"/>
                  </a:cubicBezTo>
                  <a:cubicBezTo>
                    <a:pt x="288" y="123"/>
                    <a:pt x="260" y="141"/>
                    <a:pt x="242" y="169"/>
                  </a:cubicBezTo>
                  <a:cubicBezTo>
                    <a:pt x="205" y="197"/>
                    <a:pt x="158" y="215"/>
                    <a:pt x="121" y="243"/>
                  </a:cubicBezTo>
                  <a:cubicBezTo>
                    <a:pt x="19" y="364"/>
                    <a:pt x="1" y="540"/>
                    <a:pt x="84" y="679"/>
                  </a:cubicBezTo>
                  <a:cubicBezTo>
                    <a:pt x="103" y="716"/>
                    <a:pt x="131" y="762"/>
                    <a:pt x="168" y="790"/>
                  </a:cubicBezTo>
                  <a:cubicBezTo>
                    <a:pt x="232" y="836"/>
                    <a:pt x="316" y="882"/>
                    <a:pt x="390" y="919"/>
                  </a:cubicBezTo>
                  <a:cubicBezTo>
                    <a:pt x="520" y="993"/>
                    <a:pt x="668" y="1049"/>
                    <a:pt x="797" y="1132"/>
                  </a:cubicBezTo>
                  <a:cubicBezTo>
                    <a:pt x="1159" y="1355"/>
                    <a:pt x="1492" y="1586"/>
                    <a:pt x="1872" y="1790"/>
                  </a:cubicBezTo>
                  <a:cubicBezTo>
                    <a:pt x="2013" y="1861"/>
                    <a:pt x="2138" y="1920"/>
                    <a:pt x="2283" y="1920"/>
                  </a:cubicBezTo>
                  <a:cubicBezTo>
                    <a:pt x="2329" y="1920"/>
                    <a:pt x="2377" y="1914"/>
                    <a:pt x="2428" y="1901"/>
                  </a:cubicBezTo>
                  <a:cubicBezTo>
                    <a:pt x="2539" y="1873"/>
                    <a:pt x="2641" y="1827"/>
                    <a:pt x="2733" y="1762"/>
                  </a:cubicBezTo>
                  <a:cubicBezTo>
                    <a:pt x="2798" y="1716"/>
                    <a:pt x="2863" y="1679"/>
                    <a:pt x="2928" y="1642"/>
                  </a:cubicBezTo>
                  <a:cubicBezTo>
                    <a:pt x="2844" y="1457"/>
                    <a:pt x="2715" y="1299"/>
                    <a:pt x="2557" y="1179"/>
                  </a:cubicBezTo>
                  <a:cubicBezTo>
                    <a:pt x="2381" y="1040"/>
                    <a:pt x="2215" y="892"/>
                    <a:pt x="2057" y="743"/>
                  </a:cubicBezTo>
                  <a:cubicBezTo>
                    <a:pt x="1789" y="503"/>
                    <a:pt x="1483" y="308"/>
                    <a:pt x="1159" y="151"/>
                  </a:cubicBezTo>
                  <a:cubicBezTo>
                    <a:pt x="1013" y="82"/>
                    <a:pt x="830" y="0"/>
                    <a:pt x="6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8"/>
            <p:cNvSpPr/>
            <p:nvPr/>
          </p:nvSpPr>
          <p:spPr>
            <a:xfrm>
              <a:off x="7559622" y="2613120"/>
              <a:ext cx="564893" cy="318695"/>
            </a:xfrm>
            <a:custGeom>
              <a:avLst/>
              <a:gdLst/>
              <a:ahLst/>
              <a:cxnLst/>
              <a:rect l="l" t="t" r="r" b="b"/>
              <a:pathLst>
                <a:path w="5392" h="3042" extrusionOk="0">
                  <a:moveTo>
                    <a:pt x="2190" y="0"/>
                  </a:moveTo>
                  <a:cubicBezTo>
                    <a:pt x="2016" y="0"/>
                    <a:pt x="1841" y="16"/>
                    <a:pt x="1668" y="47"/>
                  </a:cubicBezTo>
                  <a:cubicBezTo>
                    <a:pt x="1399" y="84"/>
                    <a:pt x="1140" y="159"/>
                    <a:pt x="890" y="251"/>
                  </a:cubicBezTo>
                  <a:cubicBezTo>
                    <a:pt x="732" y="325"/>
                    <a:pt x="584" y="427"/>
                    <a:pt x="454" y="538"/>
                  </a:cubicBezTo>
                  <a:cubicBezTo>
                    <a:pt x="343" y="612"/>
                    <a:pt x="251" y="705"/>
                    <a:pt x="177" y="807"/>
                  </a:cubicBezTo>
                  <a:cubicBezTo>
                    <a:pt x="93" y="955"/>
                    <a:pt x="102" y="1094"/>
                    <a:pt x="84" y="1242"/>
                  </a:cubicBezTo>
                  <a:cubicBezTo>
                    <a:pt x="47" y="1511"/>
                    <a:pt x="1" y="1807"/>
                    <a:pt x="269" y="1993"/>
                  </a:cubicBezTo>
                  <a:cubicBezTo>
                    <a:pt x="380" y="2067"/>
                    <a:pt x="510" y="2122"/>
                    <a:pt x="630" y="2178"/>
                  </a:cubicBezTo>
                  <a:cubicBezTo>
                    <a:pt x="816" y="2261"/>
                    <a:pt x="1010" y="2335"/>
                    <a:pt x="1205" y="2391"/>
                  </a:cubicBezTo>
                  <a:cubicBezTo>
                    <a:pt x="1696" y="2530"/>
                    <a:pt x="2224" y="2585"/>
                    <a:pt x="2724" y="2706"/>
                  </a:cubicBezTo>
                  <a:cubicBezTo>
                    <a:pt x="2983" y="2761"/>
                    <a:pt x="3252" y="2817"/>
                    <a:pt x="3502" y="2891"/>
                  </a:cubicBezTo>
                  <a:cubicBezTo>
                    <a:pt x="3687" y="2947"/>
                    <a:pt x="3872" y="2993"/>
                    <a:pt x="4058" y="3021"/>
                  </a:cubicBezTo>
                  <a:cubicBezTo>
                    <a:pt x="4138" y="3034"/>
                    <a:pt x="4219" y="3042"/>
                    <a:pt x="4301" y="3042"/>
                  </a:cubicBezTo>
                  <a:cubicBezTo>
                    <a:pt x="4631" y="3042"/>
                    <a:pt x="4975" y="2909"/>
                    <a:pt x="5391" y="2419"/>
                  </a:cubicBezTo>
                  <a:cubicBezTo>
                    <a:pt x="5391" y="2270"/>
                    <a:pt x="5364" y="2141"/>
                    <a:pt x="5289" y="2020"/>
                  </a:cubicBezTo>
                  <a:cubicBezTo>
                    <a:pt x="5215" y="1891"/>
                    <a:pt x="5123" y="1770"/>
                    <a:pt x="5021" y="1668"/>
                  </a:cubicBezTo>
                  <a:cubicBezTo>
                    <a:pt x="4780" y="1418"/>
                    <a:pt x="4558" y="1177"/>
                    <a:pt x="4298" y="946"/>
                  </a:cubicBezTo>
                  <a:cubicBezTo>
                    <a:pt x="4104" y="779"/>
                    <a:pt x="3928" y="603"/>
                    <a:pt x="3715" y="446"/>
                  </a:cubicBezTo>
                  <a:cubicBezTo>
                    <a:pt x="3259" y="151"/>
                    <a:pt x="2730" y="0"/>
                    <a:pt x="21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8"/>
            <p:cNvSpPr/>
            <p:nvPr/>
          </p:nvSpPr>
          <p:spPr>
            <a:xfrm>
              <a:off x="6950212" y="2686350"/>
              <a:ext cx="741527" cy="366782"/>
            </a:xfrm>
            <a:custGeom>
              <a:avLst/>
              <a:gdLst/>
              <a:ahLst/>
              <a:cxnLst/>
              <a:rect l="l" t="t" r="r" b="b"/>
              <a:pathLst>
                <a:path w="7078" h="3501" extrusionOk="0">
                  <a:moveTo>
                    <a:pt x="3161" y="1"/>
                  </a:moveTo>
                  <a:cubicBezTo>
                    <a:pt x="2987" y="1"/>
                    <a:pt x="2812" y="13"/>
                    <a:pt x="2641" y="34"/>
                  </a:cubicBezTo>
                  <a:cubicBezTo>
                    <a:pt x="2409" y="71"/>
                    <a:pt x="2187" y="117"/>
                    <a:pt x="1964" y="191"/>
                  </a:cubicBezTo>
                  <a:cubicBezTo>
                    <a:pt x="1770" y="238"/>
                    <a:pt x="1575" y="330"/>
                    <a:pt x="1399" y="441"/>
                  </a:cubicBezTo>
                  <a:cubicBezTo>
                    <a:pt x="1094" y="627"/>
                    <a:pt x="825" y="858"/>
                    <a:pt x="603" y="1136"/>
                  </a:cubicBezTo>
                  <a:cubicBezTo>
                    <a:pt x="519" y="1229"/>
                    <a:pt x="445" y="1303"/>
                    <a:pt x="371" y="1386"/>
                  </a:cubicBezTo>
                  <a:cubicBezTo>
                    <a:pt x="316" y="1442"/>
                    <a:pt x="279" y="1507"/>
                    <a:pt x="232" y="1562"/>
                  </a:cubicBezTo>
                  <a:cubicBezTo>
                    <a:pt x="167" y="1627"/>
                    <a:pt x="121" y="1701"/>
                    <a:pt x="93" y="1775"/>
                  </a:cubicBezTo>
                  <a:cubicBezTo>
                    <a:pt x="1" y="2025"/>
                    <a:pt x="47" y="2461"/>
                    <a:pt x="316" y="2609"/>
                  </a:cubicBezTo>
                  <a:cubicBezTo>
                    <a:pt x="417" y="2664"/>
                    <a:pt x="519" y="2701"/>
                    <a:pt x="631" y="2720"/>
                  </a:cubicBezTo>
                  <a:cubicBezTo>
                    <a:pt x="779" y="2757"/>
                    <a:pt x="927" y="2813"/>
                    <a:pt x="1094" y="2840"/>
                  </a:cubicBezTo>
                  <a:cubicBezTo>
                    <a:pt x="1566" y="2924"/>
                    <a:pt x="2038" y="2989"/>
                    <a:pt x="2511" y="3100"/>
                  </a:cubicBezTo>
                  <a:cubicBezTo>
                    <a:pt x="2826" y="3165"/>
                    <a:pt x="3150" y="3229"/>
                    <a:pt x="3465" y="3276"/>
                  </a:cubicBezTo>
                  <a:cubicBezTo>
                    <a:pt x="3743" y="3322"/>
                    <a:pt x="4039" y="3387"/>
                    <a:pt x="4326" y="3415"/>
                  </a:cubicBezTo>
                  <a:cubicBezTo>
                    <a:pt x="4576" y="3433"/>
                    <a:pt x="4826" y="3470"/>
                    <a:pt x="5077" y="3489"/>
                  </a:cubicBezTo>
                  <a:cubicBezTo>
                    <a:pt x="5202" y="3498"/>
                    <a:pt x="5327" y="3500"/>
                    <a:pt x="5452" y="3500"/>
                  </a:cubicBezTo>
                  <a:cubicBezTo>
                    <a:pt x="5577" y="3500"/>
                    <a:pt x="5702" y="3498"/>
                    <a:pt x="5827" y="3498"/>
                  </a:cubicBezTo>
                  <a:cubicBezTo>
                    <a:pt x="6040" y="3498"/>
                    <a:pt x="6253" y="3452"/>
                    <a:pt x="6447" y="3368"/>
                  </a:cubicBezTo>
                  <a:cubicBezTo>
                    <a:pt x="6577" y="3313"/>
                    <a:pt x="6698" y="3229"/>
                    <a:pt x="6790" y="3128"/>
                  </a:cubicBezTo>
                  <a:cubicBezTo>
                    <a:pt x="7077" y="2720"/>
                    <a:pt x="6577" y="2275"/>
                    <a:pt x="6642" y="2164"/>
                  </a:cubicBezTo>
                  <a:cubicBezTo>
                    <a:pt x="6540" y="1905"/>
                    <a:pt x="6392" y="1664"/>
                    <a:pt x="6197" y="1460"/>
                  </a:cubicBezTo>
                  <a:cubicBezTo>
                    <a:pt x="6003" y="1247"/>
                    <a:pt x="5845" y="1025"/>
                    <a:pt x="5651" y="821"/>
                  </a:cubicBezTo>
                  <a:cubicBezTo>
                    <a:pt x="5299" y="497"/>
                    <a:pt x="4882" y="265"/>
                    <a:pt x="4419" y="154"/>
                  </a:cubicBezTo>
                  <a:cubicBezTo>
                    <a:pt x="4141" y="89"/>
                    <a:pt x="3854" y="43"/>
                    <a:pt x="3567" y="25"/>
                  </a:cubicBezTo>
                  <a:cubicBezTo>
                    <a:pt x="3433" y="8"/>
                    <a:pt x="3297" y="1"/>
                    <a:pt x="31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8"/>
            <p:cNvSpPr/>
            <p:nvPr/>
          </p:nvSpPr>
          <p:spPr>
            <a:xfrm>
              <a:off x="7672243" y="2900592"/>
              <a:ext cx="273751" cy="136718"/>
            </a:xfrm>
            <a:custGeom>
              <a:avLst/>
              <a:gdLst/>
              <a:ahLst/>
              <a:cxnLst/>
              <a:rect l="l" t="t" r="r" b="b"/>
              <a:pathLst>
                <a:path w="2613" h="1305" extrusionOk="0">
                  <a:moveTo>
                    <a:pt x="358" y="1"/>
                  </a:moveTo>
                  <a:cubicBezTo>
                    <a:pt x="243" y="1"/>
                    <a:pt x="128" y="17"/>
                    <a:pt x="83" y="82"/>
                  </a:cubicBezTo>
                  <a:cubicBezTo>
                    <a:pt x="0" y="203"/>
                    <a:pt x="185" y="360"/>
                    <a:pt x="278" y="434"/>
                  </a:cubicBezTo>
                  <a:cubicBezTo>
                    <a:pt x="472" y="573"/>
                    <a:pt x="667" y="703"/>
                    <a:pt x="880" y="823"/>
                  </a:cubicBezTo>
                  <a:cubicBezTo>
                    <a:pt x="1019" y="907"/>
                    <a:pt x="1158" y="990"/>
                    <a:pt x="1288" y="1073"/>
                  </a:cubicBezTo>
                  <a:cubicBezTo>
                    <a:pt x="1371" y="1129"/>
                    <a:pt x="1464" y="1175"/>
                    <a:pt x="1565" y="1203"/>
                  </a:cubicBezTo>
                  <a:cubicBezTo>
                    <a:pt x="1654" y="1216"/>
                    <a:pt x="1747" y="1225"/>
                    <a:pt x="1841" y="1225"/>
                  </a:cubicBezTo>
                  <a:cubicBezTo>
                    <a:pt x="1876" y="1225"/>
                    <a:pt x="1910" y="1224"/>
                    <a:pt x="1945" y="1221"/>
                  </a:cubicBezTo>
                  <a:cubicBezTo>
                    <a:pt x="2158" y="1221"/>
                    <a:pt x="2371" y="1249"/>
                    <a:pt x="2584" y="1305"/>
                  </a:cubicBezTo>
                  <a:cubicBezTo>
                    <a:pt x="2584" y="1138"/>
                    <a:pt x="2612" y="1101"/>
                    <a:pt x="2519" y="981"/>
                  </a:cubicBezTo>
                  <a:cubicBezTo>
                    <a:pt x="2399" y="832"/>
                    <a:pt x="2269" y="693"/>
                    <a:pt x="2121" y="573"/>
                  </a:cubicBezTo>
                  <a:cubicBezTo>
                    <a:pt x="1936" y="397"/>
                    <a:pt x="1741" y="230"/>
                    <a:pt x="1482" y="175"/>
                  </a:cubicBezTo>
                  <a:cubicBezTo>
                    <a:pt x="1195" y="101"/>
                    <a:pt x="898" y="54"/>
                    <a:pt x="611" y="17"/>
                  </a:cubicBezTo>
                  <a:cubicBezTo>
                    <a:pt x="556" y="13"/>
                    <a:pt x="457" y="1"/>
                    <a:pt x="35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8"/>
            <p:cNvSpPr/>
            <p:nvPr/>
          </p:nvSpPr>
          <p:spPr>
            <a:xfrm>
              <a:off x="8158346" y="2827257"/>
              <a:ext cx="67992" cy="39287"/>
            </a:xfrm>
            <a:custGeom>
              <a:avLst/>
              <a:gdLst/>
              <a:ahLst/>
              <a:cxnLst/>
              <a:rect l="l" t="t" r="r" b="b"/>
              <a:pathLst>
                <a:path w="649" h="375" extrusionOk="0">
                  <a:moveTo>
                    <a:pt x="199" y="0"/>
                  </a:moveTo>
                  <a:cubicBezTo>
                    <a:pt x="129" y="0"/>
                    <a:pt x="49" y="17"/>
                    <a:pt x="28" y="87"/>
                  </a:cubicBezTo>
                  <a:cubicBezTo>
                    <a:pt x="1" y="180"/>
                    <a:pt x="251" y="338"/>
                    <a:pt x="288" y="375"/>
                  </a:cubicBezTo>
                  <a:lnTo>
                    <a:pt x="380" y="319"/>
                  </a:lnTo>
                  <a:cubicBezTo>
                    <a:pt x="491" y="310"/>
                    <a:pt x="649" y="217"/>
                    <a:pt x="547" y="115"/>
                  </a:cubicBezTo>
                  <a:cubicBezTo>
                    <a:pt x="473" y="41"/>
                    <a:pt x="371" y="4"/>
                    <a:pt x="260" y="4"/>
                  </a:cubicBezTo>
                  <a:cubicBezTo>
                    <a:pt x="242" y="2"/>
                    <a:pt x="221" y="0"/>
                    <a:pt x="1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8"/>
            <p:cNvSpPr/>
            <p:nvPr/>
          </p:nvSpPr>
          <p:spPr>
            <a:xfrm>
              <a:off x="8299044" y="2698188"/>
              <a:ext cx="407641" cy="123727"/>
            </a:xfrm>
            <a:custGeom>
              <a:avLst/>
              <a:gdLst/>
              <a:ahLst/>
              <a:cxnLst/>
              <a:rect l="l" t="t" r="r" b="b"/>
              <a:pathLst>
                <a:path w="3891" h="1181" extrusionOk="0">
                  <a:moveTo>
                    <a:pt x="1777" y="1"/>
                  </a:moveTo>
                  <a:cubicBezTo>
                    <a:pt x="1719" y="1"/>
                    <a:pt x="1661" y="2"/>
                    <a:pt x="1603" y="4"/>
                  </a:cubicBezTo>
                  <a:cubicBezTo>
                    <a:pt x="1570" y="3"/>
                    <a:pt x="1536" y="2"/>
                    <a:pt x="1503" y="2"/>
                  </a:cubicBezTo>
                  <a:cubicBezTo>
                    <a:pt x="1279" y="2"/>
                    <a:pt x="1061" y="29"/>
                    <a:pt x="844" y="69"/>
                  </a:cubicBezTo>
                  <a:cubicBezTo>
                    <a:pt x="668" y="106"/>
                    <a:pt x="501" y="171"/>
                    <a:pt x="343" y="254"/>
                  </a:cubicBezTo>
                  <a:cubicBezTo>
                    <a:pt x="241" y="319"/>
                    <a:pt x="103" y="384"/>
                    <a:pt x="65" y="504"/>
                  </a:cubicBezTo>
                  <a:cubicBezTo>
                    <a:pt x="1" y="717"/>
                    <a:pt x="288" y="792"/>
                    <a:pt x="445" y="856"/>
                  </a:cubicBezTo>
                  <a:cubicBezTo>
                    <a:pt x="797" y="986"/>
                    <a:pt x="1168" y="1069"/>
                    <a:pt x="1547" y="1097"/>
                  </a:cubicBezTo>
                  <a:cubicBezTo>
                    <a:pt x="1733" y="1116"/>
                    <a:pt x="1918" y="1153"/>
                    <a:pt x="2103" y="1171"/>
                  </a:cubicBezTo>
                  <a:cubicBezTo>
                    <a:pt x="2162" y="1178"/>
                    <a:pt x="2221" y="1181"/>
                    <a:pt x="2280" y="1181"/>
                  </a:cubicBezTo>
                  <a:cubicBezTo>
                    <a:pt x="2388" y="1181"/>
                    <a:pt x="2496" y="1171"/>
                    <a:pt x="2603" y="1153"/>
                  </a:cubicBezTo>
                  <a:cubicBezTo>
                    <a:pt x="2872" y="1097"/>
                    <a:pt x="3122" y="967"/>
                    <a:pt x="3335" y="801"/>
                  </a:cubicBezTo>
                  <a:cubicBezTo>
                    <a:pt x="3511" y="662"/>
                    <a:pt x="3706" y="560"/>
                    <a:pt x="3891" y="421"/>
                  </a:cubicBezTo>
                  <a:lnTo>
                    <a:pt x="3409" y="319"/>
                  </a:lnTo>
                  <a:cubicBezTo>
                    <a:pt x="3252" y="199"/>
                    <a:pt x="3057" y="125"/>
                    <a:pt x="2863" y="106"/>
                  </a:cubicBezTo>
                  <a:cubicBezTo>
                    <a:pt x="2678" y="78"/>
                    <a:pt x="2483" y="51"/>
                    <a:pt x="2298" y="32"/>
                  </a:cubicBezTo>
                  <a:cubicBezTo>
                    <a:pt x="2124" y="11"/>
                    <a:pt x="1950" y="1"/>
                    <a:pt x="17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8"/>
            <p:cNvSpPr/>
            <p:nvPr/>
          </p:nvSpPr>
          <p:spPr>
            <a:xfrm>
              <a:off x="8048659" y="2861305"/>
              <a:ext cx="768661" cy="263379"/>
            </a:xfrm>
            <a:custGeom>
              <a:avLst/>
              <a:gdLst/>
              <a:ahLst/>
              <a:cxnLst/>
              <a:rect l="l" t="t" r="r" b="b"/>
              <a:pathLst>
                <a:path w="7337" h="2514" extrusionOk="0">
                  <a:moveTo>
                    <a:pt x="3550" y="1"/>
                  </a:moveTo>
                  <a:cubicBezTo>
                    <a:pt x="3347" y="1"/>
                    <a:pt x="3146" y="8"/>
                    <a:pt x="2946" y="22"/>
                  </a:cubicBezTo>
                  <a:cubicBezTo>
                    <a:pt x="2761" y="50"/>
                    <a:pt x="2576" y="77"/>
                    <a:pt x="2400" y="124"/>
                  </a:cubicBezTo>
                  <a:cubicBezTo>
                    <a:pt x="2279" y="151"/>
                    <a:pt x="2168" y="207"/>
                    <a:pt x="2048" y="235"/>
                  </a:cubicBezTo>
                  <a:cubicBezTo>
                    <a:pt x="1881" y="263"/>
                    <a:pt x="1724" y="309"/>
                    <a:pt x="1557" y="365"/>
                  </a:cubicBezTo>
                  <a:cubicBezTo>
                    <a:pt x="1390" y="429"/>
                    <a:pt x="1214" y="476"/>
                    <a:pt x="1038" y="550"/>
                  </a:cubicBezTo>
                  <a:cubicBezTo>
                    <a:pt x="751" y="642"/>
                    <a:pt x="464" y="763"/>
                    <a:pt x="195" y="892"/>
                  </a:cubicBezTo>
                  <a:cubicBezTo>
                    <a:pt x="75" y="939"/>
                    <a:pt x="1" y="1068"/>
                    <a:pt x="19" y="1198"/>
                  </a:cubicBezTo>
                  <a:cubicBezTo>
                    <a:pt x="29" y="1393"/>
                    <a:pt x="131" y="1569"/>
                    <a:pt x="288" y="1680"/>
                  </a:cubicBezTo>
                  <a:cubicBezTo>
                    <a:pt x="418" y="1782"/>
                    <a:pt x="547" y="1865"/>
                    <a:pt x="696" y="1930"/>
                  </a:cubicBezTo>
                  <a:cubicBezTo>
                    <a:pt x="825" y="1976"/>
                    <a:pt x="964" y="2004"/>
                    <a:pt x="1094" y="2050"/>
                  </a:cubicBezTo>
                  <a:cubicBezTo>
                    <a:pt x="1538" y="2189"/>
                    <a:pt x="2011" y="2236"/>
                    <a:pt x="2474" y="2300"/>
                  </a:cubicBezTo>
                  <a:cubicBezTo>
                    <a:pt x="3095" y="2402"/>
                    <a:pt x="3724" y="2467"/>
                    <a:pt x="4354" y="2486"/>
                  </a:cubicBezTo>
                  <a:cubicBezTo>
                    <a:pt x="4577" y="2495"/>
                    <a:pt x="4799" y="2513"/>
                    <a:pt x="5012" y="2513"/>
                  </a:cubicBezTo>
                  <a:cubicBezTo>
                    <a:pt x="5271" y="2513"/>
                    <a:pt x="5540" y="2495"/>
                    <a:pt x="5799" y="2486"/>
                  </a:cubicBezTo>
                  <a:cubicBezTo>
                    <a:pt x="5994" y="2476"/>
                    <a:pt x="6179" y="2449"/>
                    <a:pt x="6374" y="2439"/>
                  </a:cubicBezTo>
                  <a:cubicBezTo>
                    <a:pt x="6540" y="2430"/>
                    <a:pt x="6698" y="2402"/>
                    <a:pt x="6864" y="2356"/>
                  </a:cubicBezTo>
                  <a:cubicBezTo>
                    <a:pt x="7031" y="2282"/>
                    <a:pt x="7216" y="2171"/>
                    <a:pt x="7272" y="1995"/>
                  </a:cubicBezTo>
                  <a:cubicBezTo>
                    <a:pt x="7337" y="1754"/>
                    <a:pt x="7263" y="1550"/>
                    <a:pt x="7068" y="1365"/>
                  </a:cubicBezTo>
                  <a:cubicBezTo>
                    <a:pt x="6976" y="1272"/>
                    <a:pt x="6901" y="1198"/>
                    <a:pt x="6800" y="1124"/>
                  </a:cubicBezTo>
                  <a:cubicBezTo>
                    <a:pt x="6661" y="1022"/>
                    <a:pt x="6512" y="920"/>
                    <a:pt x="6364" y="837"/>
                  </a:cubicBezTo>
                  <a:cubicBezTo>
                    <a:pt x="6049" y="624"/>
                    <a:pt x="5697" y="439"/>
                    <a:pt x="5336" y="309"/>
                  </a:cubicBezTo>
                  <a:cubicBezTo>
                    <a:pt x="4956" y="170"/>
                    <a:pt x="4558" y="68"/>
                    <a:pt x="4160" y="22"/>
                  </a:cubicBezTo>
                  <a:cubicBezTo>
                    <a:pt x="3956" y="8"/>
                    <a:pt x="3752" y="1"/>
                    <a:pt x="35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28"/>
            <p:cNvSpPr/>
            <p:nvPr/>
          </p:nvSpPr>
          <p:spPr>
            <a:xfrm>
              <a:off x="7909009" y="3053023"/>
              <a:ext cx="251855" cy="88317"/>
            </a:xfrm>
            <a:custGeom>
              <a:avLst/>
              <a:gdLst/>
              <a:ahLst/>
              <a:cxnLst/>
              <a:rect l="l" t="t" r="r" b="b"/>
              <a:pathLst>
                <a:path w="2404" h="843" extrusionOk="0">
                  <a:moveTo>
                    <a:pt x="2393" y="794"/>
                  </a:moveTo>
                  <a:lnTo>
                    <a:pt x="2393" y="794"/>
                  </a:lnTo>
                  <a:cubicBezTo>
                    <a:pt x="2395" y="803"/>
                    <a:pt x="2397" y="813"/>
                    <a:pt x="2399" y="822"/>
                  </a:cubicBezTo>
                  <a:cubicBezTo>
                    <a:pt x="2403" y="809"/>
                    <a:pt x="2401" y="800"/>
                    <a:pt x="2393" y="794"/>
                  </a:cubicBezTo>
                  <a:close/>
                  <a:moveTo>
                    <a:pt x="1079" y="0"/>
                  </a:moveTo>
                  <a:cubicBezTo>
                    <a:pt x="942" y="0"/>
                    <a:pt x="807" y="19"/>
                    <a:pt x="676" y="54"/>
                  </a:cubicBezTo>
                  <a:cubicBezTo>
                    <a:pt x="482" y="100"/>
                    <a:pt x="259" y="118"/>
                    <a:pt x="93" y="230"/>
                  </a:cubicBezTo>
                  <a:cubicBezTo>
                    <a:pt x="9" y="294"/>
                    <a:pt x="0" y="415"/>
                    <a:pt x="74" y="489"/>
                  </a:cubicBezTo>
                  <a:cubicBezTo>
                    <a:pt x="158" y="554"/>
                    <a:pt x="250" y="591"/>
                    <a:pt x="343" y="609"/>
                  </a:cubicBezTo>
                  <a:cubicBezTo>
                    <a:pt x="482" y="646"/>
                    <a:pt x="630" y="693"/>
                    <a:pt x="769" y="730"/>
                  </a:cubicBezTo>
                  <a:cubicBezTo>
                    <a:pt x="1065" y="798"/>
                    <a:pt x="1370" y="842"/>
                    <a:pt x="1675" y="842"/>
                  </a:cubicBezTo>
                  <a:cubicBezTo>
                    <a:pt x="1703" y="842"/>
                    <a:pt x="1732" y="842"/>
                    <a:pt x="1760" y="841"/>
                  </a:cubicBezTo>
                  <a:cubicBezTo>
                    <a:pt x="1908" y="832"/>
                    <a:pt x="2056" y="813"/>
                    <a:pt x="2205" y="795"/>
                  </a:cubicBezTo>
                  <a:cubicBezTo>
                    <a:pt x="2252" y="790"/>
                    <a:pt x="2301" y="784"/>
                    <a:pt x="2338" y="784"/>
                  </a:cubicBezTo>
                  <a:cubicBezTo>
                    <a:pt x="2363" y="784"/>
                    <a:pt x="2382" y="787"/>
                    <a:pt x="2393" y="794"/>
                  </a:cubicBezTo>
                  <a:lnTo>
                    <a:pt x="2393" y="794"/>
                  </a:lnTo>
                  <a:cubicBezTo>
                    <a:pt x="2364" y="663"/>
                    <a:pt x="2373" y="585"/>
                    <a:pt x="2260" y="507"/>
                  </a:cubicBezTo>
                  <a:cubicBezTo>
                    <a:pt x="2168" y="452"/>
                    <a:pt x="2066" y="396"/>
                    <a:pt x="1973" y="350"/>
                  </a:cubicBezTo>
                  <a:cubicBezTo>
                    <a:pt x="1741" y="230"/>
                    <a:pt x="1501" y="54"/>
                    <a:pt x="1223" y="7"/>
                  </a:cubicBezTo>
                  <a:cubicBezTo>
                    <a:pt x="1175" y="2"/>
                    <a:pt x="1127"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8"/>
            <p:cNvSpPr/>
            <p:nvPr/>
          </p:nvSpPr>
          <p:spPr>
            <a:xfrm>
              <a:off x="7776692" y="3037622"/>
              <a:ext cx="82869" cy="71554"/>
            </a:xfrm>
            <a:custGeom>
              <a:avLst/>
              <a:gdLst/>
              <a:ahLst/>
              <a:cxnLst/>
              <a:rect l="l" t="t" r="r" b="b"/>
              <a:pathLst>
                <a:path w="791" h="683" extrusionOk="0">
                  <a:moveTo>
                    <a:pt x="144" y="1"/>
                  </a:moveTo>
                  <a:cubicBezTo>
                    <a:pt x="64" y="1"/>
                    <a:pt x="1" y="39"/>
                    <a:pt x="13" y="145"/>
                  </a:cubicBezTo>
                  <a:cubicBezTo>
                    <a:pt x="22" y="210"/>
                    <a:pt x="50" y="265"/>
                    <a:pt x="77" y="321"/>
                  </a:cubicBezTo>
                  <a:cubicBezTo>
                    <a:pt x="115" y="386"/>
                    <a:pt x="152" y="451"/>
                    <a:pt x="198" y="516"/>
                  </a:cubicBezTo>
                  <a:cubicBezTo>
                    <a:pt x="245" y="590"/>
                    <a:pt x="348" y="600"/>
                    <a:pt x="443" y="600"/>
                  </a:cubicBezTo>
                  <a:cubicBezTo>
                    <a:pt x="477" y="600"/>
                    <a:pt x="511" y="599"/>
                    <a:pt x="541" y="599"/>
                  </a:cubicBezTo>
                  <a:lnTo>
                    <a:pt x="744" y="682"/>
                  </a:lnTo>
                  <a:cubicBezTo>
                    <a:pt x="772" y="608"/>
                    <a:pt x="791" y="525"/>
                    <a:pt x="781" y="451"/>
                  </a:cubicBezTo>
                  <a:cubicBezTo>
                    <a:pt x="763" y="441"/>
                    <a:pt x="763" y="423"/>
                    <a:pt x="744" y="404"/>
                  </a:cubicBezTo>
                  <a:cubicBezTo>
                    <a:pt x="633" y="238"/>
                    <a:pt x="476" y="108"/>
                    <a:pt x="291" y="34"/>
                  </a:cubicBezTo>
                  <a:cubicBezTo>
                    <a:pt x="243" y="14"/>
                    <a:pt x="191" y="1"/>
                    <a:pt x="1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28"/>
            <p:cNvSpPr/>
            <p:nvPr/>
          </p:nvSpPr>
          <p:spPr>
            <a:xfrm>
              <a:off x="6828896" y="3033851"/>
              <a:ext cx="988982" cy="183967"/>
            </a:xfrm>
            <a:custGeom>
              <a:avLst/>
              <a:gdLst/>
              <a:ahLst/>
              <a:cxnLst/>
              <a:rect l="l" t="t" r="r" b="b"/>
              <a:pathLst>
                <a:path w="9440" h="1756" extrusionOk="0">
                  <a:moveTo>
                    <a:pt x="3588" y="1"/>
                  </a:moveTo>
                  <a:cubicBezTo>
                    <a:pt x="3472" y="1"/>
                    <a:pt x="3357" y="5"/>
                    <a:pt x="3233" y="5"/>
                  </a:cubicBezTo>
                  <a:lnTo>
                    <a:pt x="2761" y="5"/>
                  </a:lnTo>
                  <a:cubicBezTo>
                    <a:pt x="2567" y="14"/>
                    <a:pt x="2372" y="51"/>
                    <a:pt x="2178" y="61"/>
                  </a:cubicBezTo>
                  <a:cubicBezTo>
                    <a:pt x="1640" y="107"/>
                    <a:pt x="1122" y="237"/>
                    <a:pt x="621" y="431"/>
                  </a:cubicBezTo>
                  <a:cubicBezTo>
                    <a:pt x="538" y="468"/>
                    <a:pt x="464" y="524"/>
                    <a:pt x="399" y="598"/>
                  </a:cubicBezTo>
                  <a:cubicBezTo>
                    <a:pt x="334" y="672"/>
                    <a:pt x="279" y="755"/>
                    <a:pt x="223" y="839"/>
                  </a:cubicBezTo>
                  <a:cubicBezTo>
                    <a:pt x="168" y="922"/>
                    <a:pt x="112" y="1015"/>
                    <a:pt x="66" y="1107"/>
                  </a:cubicBezTo>
                  <a:cubicBezTo>
                    <a:pt x="1" y="1209"/>
                    <a:pt x="10" y="1330"/>
                    <a:pt x="93" y="1422"/>
                  </a:cubicBezTo>
                  <a:cubicBezTo>
                    <a:pt x="186" y="1561"/>
                    <a:pt x="325" y="1654"/>
                    <a:pt x="492" y="1682"/>
                  </a:cubicBezTo>
                  <a:cubicBezTo>
                    <a:pt x="762" y="1720"/>
                    <a:pt x="1039" y="1739"/>
                    <a:pt x="1316" y="1739"/>
                  </a:cubicBezTo>
                  <a:cubicBezTo>
                    <a:pt x="1372" y="1739"/>
                    <a:pt x="1427" y="1739"/>
                    <a:pt x="1483" y="1737"/>
                  </a:cubicBezTo>
                  <a:cubicBezTo>
                    <a:pt x="2011" y="1737"/>
                    <a:pt x="2539" y="1709"/>
                    <a:pt x="3067" y="1663"/>
                  </a:cubicBezTo>
                  <a:cubicBezTo>
                    <a:pt x="3706" y="1607"/>
                    <a:pt x="4326" y="1552"/>
                    <a:pt x="4966" y="1552"/>
                  </a:cubicBezTo>
                  <a:cubicBezTo>
                    <a:pt x="5304" y="1552"/>
                    <a:pt x="5646" y="1546"/>
                    <a:pt x="5989" y="1546"/>
                  </a:cubicBezTo>
                  <a:cubicBezTo>
                    <a:pt x="6246" y="1546"/>
                    <a:pt x="6504" y="1549"/>
                    <a:pt x="6763" y="1561"/>
                  </a:cubicBezTo>
                  <a:cubicBezTo>
                    <a:pt x="7050" y="1570"/>
                    <a:pt x="7337" y="1589"/>
                    <a:pt x="7624" y="1617"/>
                  </a:cubicBezTo>
                  <a:cubicBezTo>
                    <a:pt x="7846" y="1635"/>
                    <a:pt x="8050" y="1672"/>
                    <a:pt x="8263" y="1691"/>
                  </a:cubicBezTo>
                  <a:cubicBezTo>
                    <a:pt x="8522" y="1705"/>
                    <a:pt x="8782" y="1756"/>
                    <a:pt x="9105" y="1756"/>
                  </a:cubicBezTo>
                  <a:cubicBezTo>
                    <a:pt x="9209" y="1756"/>
                    <a:pt x="9320" y="1751"/>
                    <a:pt x="9439" y="1737"/>
                  </a:cubicBezTo>
                  <a:cubicBezTo>
                    <a:pt x="8698" y="1283"/>
                    <a:pt x="7967" y="839"/>
                    <a:pt x="7124" y="533"/>
                  </a:cubicBezTo>
                  <a:cubicBezTo>
                    <a:pt x="6216" y="200"/>
                    <a:pt x="5262" y="33"/>
                    <a:pt x="4299" y="33"/>
                  </a:cubicBezTo>
                  <a:cubicBezTo>
                    <a:pt x="4113" y="33"/>
                    <a:pt x="3947" y="14"/>
                    <a:pt x="3761" y="5"/>
                  </a:cubicBezTo>
                  <a:cubicBezTo>
                    <a:pt x="3703" y="2"/>
                    <a:pt x="3645" y="1"/>
                    <a:pt x="3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8"/>
            <p:cNvSpPr/>
            <p:nvPr/>
          </p:nvSpPr>
          <p:spPr>
            <a:xfrm>
              <a:off x="7966210" y="3117033"/>
              <a:ext cx="865673" cy="146671"/>
            </a:xfrm>
            <a:custGeom>
              <a:avLst/>
              <a:gdLst/>
              <a:ahLst/>
              <a:cxnLst/>
              <a:rect l="l" t="t" r="r" b="b"/>
              <a:pathLst>
                <a:path w="8263" h="1400" extrusionOk="0">
                  <a:moveTo>
                    <a:pt x="3746" y="1"/>
                  </a:moveTo>
                  <a:cubicBezTo>
                    <a:pt x="3332" y="1"/>
                    <a:pt x="2918" y="33"/>
                    <a:pt x="2511" y="100"/>
                  </a:cubicBezTo>
                  <a:cubicBezTo>
                    <a:pt x="2168" y="156"/>
                    <a:pt x="1825" y="239"/>
                    <a:pt x="1501" y="369"/>
                  </a:cubicBezTo>
                  <a:cubicBezTo>
                    <a:pt x="1260" y="452"/>
                    <a:pt x="1038" y="563"/>
                    <a:pt x="806" y="656"/>
                  </a:cubicBezTo>
                  <a:cubicBezTo>
                    <a:pt x="686" y="702"/>
                    <a:pt x="566" y="758"/>
                    <a:pt x="454" y="823"/>
                  </a:cubicBezTo>
                  <a:cubicBezTo>
                    <a:pt x="390" y="869"/>
                    <a:pt x="315" y="906"/>
                    <a:pt x="251" y="952"/>
                  </a:cubicBezTo>
                  <a:cubicBezTo>
                    <a:pt x="204" y="989"/>
                    <a:pt x="167" y="1026"/>
                    <a:pt x="130" y="1064"/>
                  </a:cubicBezTo>
                  <a:cubicBezTo>
                    <a:pt x="84" y="1101"/>
                    <a:pt x="56" y="1138"/>
                    <a:pt x="38" y="1184"/>
                  </a:cubicBezTo>
                  <a:cubicBezTo>
                    <a:pt x="28" y="1202"/>
                    <a:pt x="1" y="1212"/>
                    <a:pt x="19" y="1240"/>
                  </a:cubicBezTo>
                  <a:cubicBezTo>
                    <a:pt x="25" y="1246"/>
                    <a:pt x="39" y="1248"/>
                    <a:pt x="54" y="1248"/>
                  </a:cubicBezTo>
                  <a:cubicBezTo>
                    <a:pt x="85" y="1248"/>
                    <a:pt x="124" y="1240"/>
                    <a:pt x="130" y="1240"/>
                  </a:cubicBezTo>
                  <a:cubicBezTo>
                    <a:pt x="251" y="1240"/>
                    <a:pt x="371" y="1212"/>
                    <a:pt x="491" y="1212"/>
                  </a:cubicBezTo>
                  <a:lnTo>
                    <a:pt x="1038" y="1212"/>
                  </a:lnTo>
                  <a:cubicBezTo>
                    <a:pt x="1233" y="1204"/>
                    <a:pt x="1427" y="1200"/>
                    <a:pt x="1620" y="1200"/>
                  </a:cubicBezTo>
                  <a:cubicBezTo>
                    <a:pt x="2086" y="1200"/>
                    <a:pt x="2549" y="1220"/>
                    <a:pt x="3020" y="1240"/>
                  </a:cubicBezTo>
                  <a:cubicBezTo>
                    <a:pt x="3715" y="1267"/>
                    <a:pt x="4400" y="1277"/>
                    <a:pt x="5095" y="1277"/>
                  </a:cubicBezTo>
                  <a:cubicBezTo>
                    <a:pt x="5333" y="1277"/>
                    <a:pt x="5571" y="1271"/>
                    <a:pt x="5808" y="1271"/>
                  </a:cubicBezTo>
                  <a:cubicBezTo>
                    <a:pt x="5985" y="1271"/>
                    <a:pt x="6161" y="1274"/>
                    <a:pt x="6336" y="1286"/>
                  </a:cubicBezTo>
                  <a:cubicBezTo>
                    <a:pt x="6697" y="1314"/>
                    <a:pt x="7049" y="1360"/>
                    <a:pt x="7411" y="1397"/>
                  </a:cubicBezTo>
                  <a:cubicBezTo>
                    <a:pt x="7431" y="1399"/>
                    <a:pt x="7452" y="1399"/>
                    <a:pt x="7472" y="1399"/>
                  </a:cubicBezTo>
                  <a:cubicBezTo>
                    <a:pt x="7688" y="1399"/>
                    <a:pt x="7890" y="1313"/>
                    <a:pt x="8263" y="1212"/>
                  </a:cubicBezTo>
                  <a:cubicBezTo>
                    <a:pt x="8087" y="1165"/>
                    <a:pt x="7920" y="1101"/>
                    <a:pt x="7763" y="1026"/>
                  </a:cubicBezTo>
                  <a:cubicBezTo>
                    <a:pt x="7522" y="925"/>
                    <a:pt x="7290" y="795"/>
                    <a:pt x="7049" y="702"/>
                  </a:cubicBezTo>
                  <a:cubicBezTo>
                    <a:pt x="6799" y="600"/>
                    <a:pt x="6512" y="508"/>
                    <a:pt x="6244" y="415"/>
                  </a:cubicBezTo>
                  <a:cubicBezTo>
                    <a:pt x="5864" y="285"/>
                    <a:pt x="5465" y="184"/>
                    <a:pt x="5067" y="109"/>
                  </a:cubicBezTo>
                  <a:cubicBezTo>
                    <a:pt x="4632" y="38"/>
                    <a:pt x="418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28"/>
            <p:cNvSpPr/>
            <p:nvPr/>
          </p:nvSpPr>
          <p:spPr>
            <a:xfrm>
              <a:off x="4806647" y="2941461"/>
              <a:ext cx="1924393" cy="305487"/>
            </a:xfrm>
            <a:custGeom>
              <a:avLst/>
              <a:gdLst/>
              <a:ahLst/>
              <a:cxnLst/>
              <a:rect l="l" t="t" r="r" b="b"/>
              <a:pathLst>
                <a:path w="18989" h="2916" extrusionOk="0">
                  <a:moveTo>
                    <a:pt x="9550" y="1"/>
                  </a:moveTo>
                  <a:cubicBezTo>
                    <a:pt x="9448" y="1"/>
                    <a:pt x="9346" y="6"/>
                    <a:pt x="9245" y="16"/>
                  </a:cubicBezTo>
                  <a:cubicBezTo>
                    <a:pt x="8893" y="53"/>
                    <a:pt x="8550" y="137"/>
                    <a:pt x="8217" y="266"/>
                  </a:cubicBezTo>
                  <a:cubicBezTo>
                    <a:pt x="7957" y="378"/>
                    <a:pt x="7726" y="535"/>
                    <a:pt x="7522" y="730"/>
                  </a:cubicBezTo>
                  <a:cubicBezTo>
                    <a:pt x="7263" y="989"/>
                    <a:pt x="7031" y="1285"/>
                    <a:pt x="6846" y="1609"/>
                  </a:cubicBezTo>
                  <a:cubicBezTo>
                    <a:pt x="6772" y="1739"/>
                    <a:pt x="6707" y="1887"/>
                    <a:pt x="6660" y="2045"/>
                  </a:cubicBezTo>
                  <a:cubicBezTo>
                    <a:pt x="6623" y="2128"/>
                    <a:pt x="6586" y="2230"/>
                    <a:pt x="6559" y="2323"/>
                  </a:cubicBezTo>
                  <a:cubicBezTo>
                    <a:pt x="6549" y="2388"/>
                    <a:pt x="6522" y="2665"/>
                    <a:pt x="6447" y="2684"/>
                  </a:cubicBezTo>
                  <a:cubicBezTo>
                    <a:pt x="6410" y="2554"/>
                    <a:pt x="6318" y="2452"/>
                    <a:pt x="6207" y="2397"/>
                  </a:cubicBezTo>
                  <a:cubicBezTo>
                    <a:pt x="6172" y="2376"/>
                    <a:pt x="6132" y="2366"/>
                    <a:pt x="6091" y="2366"/>
                  </a:cubicBezTo>
                  <a:cubicBezTo>
                    <a:pt x="6077" y="2366"/>
                    <a:pt x="6063" y="2367"/>
                    <a:pt x="6049" y="2369"/>
                  </a:cubicBezTo>
                  <a:cubicBezTo>
                    <a:pt x="5984" y="2369"/>
                    <a:pt x="5966" y="2397"/>
                    <a:pt x="5910" y="2415"/>
                  </a:cubicBezTo>
                  <a:cubicBezTo>
                    <a:pt x="5898" y="2418"/>
                    <a:pt x="5885" y="2419"/>
                    <a:pt x="5871" y="2419"/>
                  </a:cubicBezTo>
                  <a:cubicBezTo>
                    <a:pt x="5835" y="2419"/>
                    <a:pt x="5796" y="2410"/>
                    <a:pt x="5762" y="2397"/>
                  </a:cubicBezTo>
                  <a:cubicBezTo>
                    <a:pt x="5619" y="2351"/>
                    <a:pt x="5468" y="2329"/>
                    <a:pt x="5316" y="2329"/>
                  </a:cubicBezTo>
                  <a:cubicBezTo>
                    <a:pt x="5252" y="2329"/>
                    <a:pt x="5187" y="2333"/>
                    <a:pt x="5123" y="2341"/>
                  </a:cubicBezTo>
                  <a:cubicBezTo>
                    <a:pt x="4901" y="2369"/>
                    <a:pt x="4678" y="2415"/>
                    <a:pt x="4465" y="2480"/>
                  </a:cubicBezTo>
                  <a:cubicBezTo>
                    <a:pt x="4400" y="2499"/>
                    <a:pt x="4317" y="2536"/>
                    <a:pt x="4252" y="2554"/>
                  </a:cubicBezTo>
                  <a:cubicBezTo>
                    <a:pt x="4224" y="2573"/>
                    <a:pt x="4197" y="2573"/>
                    <a:pt x="4187" y="2601"/>
                  </a:cubicBezTo>
                  <a:cubicBezTo>
                    <a:pt x="4011" y="2508"/>
                    <a:pt x="3835" y="2434"/>
                    <a:pt x="3659" y="2388"/>
                  </a:cubicBezTo>
                  <a:cubicBezTo>
                    <a:pt x="3325" y="2310"/>
                    <a:pt x="2987" y="2273"/>
                    <a:pt x="2647" y="2273"/>
                  </a:cubicBezTo>
                  <a:cubicBezTo>
                    <a:pt x="2497" y="2273"/>
                    <a:pt x="2346" y="2281"/>
                    <a:pt x="2196" y="2295"/>
                  </a:cubicBezTo>
                  <a:cubicBezTo>
                    <a:pt x="2001" y="2304"/>
                    <a:pt x="1816" y="2332"/>
                    <a:pt x="1612" y="2369"/>
                  </a:cubicBezTo>
                  <a:cubicBezTo>
                    <a:pt x="1418" y="2397"/>
                    <a:pt x="1223" y="2462"/>
                    <a:pt x="1020" y="2499"/>
                  </a:cubicBezTo>
                  <a:cubicBezTo>
                    <a:pt x="945" y="2517"/>
                    <a:pt x="862" y="2536"/>
                    <a:pt x="788" y="2545"/>
                  </a:cubicBezTo>
                  <a:cubicBezTo>
                    <a:pt x="751" y="2545"/>
                    <a:pt x="714" y="2545"/>
                    <a:pt x="686" y="2554"/>
                  </a:cubicBezTo>
                  <a:cubicBezTo>
                    <a:pt x="677" y="2564"/>
                    <a:pt x="1" y="2916"/>
                    <a:pt x="1" y="2916"/>
                  </a:cubicBezTo>
                  <a:lnTo>
                    <a:pt x="18989" y="2916"/>
                  </a:lnTo>
                  <a:cubicBezTo>
                    <a:pt x="18980" y="2795"/>
                    <a:pt x="18952" y="2665"/>
                    <a:pt x="18906" y="2554"/>
                  </a:cubicBezTo>
                  <a:cubicBezTo>
                    <a:pt x="18878" y="2406"/>
                    <a:pt x="18804" y="2286"/>
                    <a:pt x="18693" y="2193"/>
                  </a:cubicBezTo>
                  <a:cubicBezTo>
                    <a:pt x="18600" y="2110"/>
                    <a:pt x="18489" y="2045"/>
                    <a:pt x="18378" y="1999"/>
                  </a:cubicBezTo>
                  <a:cubicBezTo>
                    <a:pt x="18319" y="1987"/>
                    <a:pt x="18260" y="1981"/>
                    <a:pt x="18203" y="1981"/>
                  </a:cubicBezTo>
                  <a:cubicBezTo>
                    <a:pt x="18078" y="1981"/>
                    <a:pt x="17957" y="2009"/>
                    <a:pt x="17850" y="2073"/>
                  </a:cubicBezTo>
                  <a:cubicBezTo>
                    <a:pt x="17720" y="2137"/>
                    <a:pt x="17609" y="2230"/>
                    <a:pt x="17525" y="2341"/>
                  </a:cubicBezTo>
                  <a:cubicBezTo>
                    <a:pt x="17488" y="2397"/>
                    <a:pt x="17470" y="2452"/>
                    <a:pt x="17442" y="2489"/>
                  </a:cubicBezTo>
                  <a:cubicBezTo>
                    <a:pt x="17414" y="2536"/>
                    <a:pt x="17377" y="2545"/>
                    <a:pt x="17377" y="2601"/>
                  </a:cubicBezTo>
                  <a:cubicBezTo>
                    <a:pt x="17368" y="2604"/>
                    <a:pt x="17359" y="2605"/>
                    <a:pt x="17350" y="2605"/>
                  </a:cubicBezTo>
                  <a:cubicBezTo>
                    <a:pt x="17301" y="2605"/>
                    <a:pt x="17249" y="2570"/>
                    <a:pt x="17211" y="2554"/>
                  </a:cubicBezTo>
                  <a:cubicBezTo>
                    <a:pt x="17155" y="2530"/>
                    <a:pt x="17099" y="2517"/>
                    <a:pt x="17044" y="2517"/>
                  </a:cubicBezTo>
                  <a:cubicBezTo>
                    <a:pt x="17016" y="2517"/>
                    <a:pt x="16988" y="2520"/>
                    <a:pt x="16960" y="2526"/>
                  </a:cubicBezTo>
                  <a:cubicBezTo>
                    <a:pt x="16896" y="2536"/>
                    <a:pt x="16840" y="2601"/>
                    <a:pt x="16784" y="2628"/>
                  </a:cubicBezTo>
                  <a:cubicBezTo>
                    <a:pt x="16757" y="2647"/>
                    <a:pt x="16757" y="2647"/>
                    <a:pt x="16720" y="2647"/>
                  </a:cubicBezTo>
                  <a:cubicBezTo>
                    <a:pt x="16664" y="2638"/>
                    <a:pt x="16608" y="2619"/>
                    <a:pt x="16562" y="2601"/>
                  </a:cubicBezTo>
                  <a:cubicBezTo>
                    <a:pt x="16460" y="2580"/>
                    <a:pt x="16359" y="2569"/>
                    <a:pt x="16258" y="2569"/>
                  </a:cubicBezTo>
                  <a:cubicBezTo>
                    <a:pt x="16047" y="2569"/>
                    <a:pt x="15840" y="2615"/>
                    <a:pt x="15645" y="2702"/>
                  </a:cubicBezTo>
                  <a:cubicBezTo>
                    <a:pt x="15612" y="2715"/>
                    <a:pt x="15591" y="2720"/>
                    <a:pt x="15573" y="2720"/>
                  </a:cubicBezTo>
                  <a:cubicBezTo>
                    <a:pt x="15551" y="2720"/>
                    <a:pt x="15533" y="2713"/>
                    <a:pt x="15497" y="2702"/>
                  </a:cubicBezTo>
                  <a:cubicBezTo>
                    <a:pt x="15358" y="2675"/>
                    <a:pt x="15210" y="2684"/>
                    <a:pt x="15071" y="2656"/>
                  </a:cubicBezTo>
                  <a:cubicBezTo>
                    <a:pt x="14997" y="2652"/>
                    <a:pt x="14925" y="2649"/>
                    <a:pt x="14853" y="2649"/>
                  </a:cubicBezTo>
                  <a:cubicBezTo>
                    <a:pt x="14781" y="2649"/>
                    <a:pt x="14710" y="2652"/>
                    <a:pt x="14636" y="2656"/>
                  </a:cubicBezTo>
                  <a:cubicBezTo>
                    <a:pt x="14598" y="2652"/>
                    <a:pt x="14559" y="2649"/>
                    <a:pt x="14520" y="2649"/>
                  </a:cubicBezTo>
                  <a:cubicBezTo>
                    <a:pt x="14480" y="2649"/>
                    <a:pt x="14441" y="2652"/>
                    <a:pt x="14404" y="2656"/>
                  </a:cubicBezTo>
                  <a:cubicBezTo>
                    <a:pt x="14339" y="2665"/>
                    <a:pt x="14284" y="2675"/>
                    <a:pt x="14228" y="2675"/>
                  </a:cubicBezTo>
                  <a:cubicBezTo>
                    <a:pt x="14126" y="2675"/>
                    <a:pt x="14033" y="2675"/>
                    <a:pt x="13941" y="2693"/>
                  </a:cubicBezTo>
                  <a:cubicBezTo>
                    <a:pt x="13856" y="2700"/>
                    <a:pt x="13775" y="2706"/>
                    <a:pt x="13693" y="2706"/>
                  </a:cubicBezTo>
                  <a:cubicBezTo>
                    <a:pt x="13659" y="2706"/>
                    <a:pt x="13624" y="2705"/>
                    <a:pt x="13589" y="2702"/>
                  </a:cubicBezTo>
                  <a:cubicBezTo>
                    <a:pt x="13554" y="2705"/>
                    <a:pt x="13519" y="2706"/>
                    <a:pt x="13485" y="2706"/>
                  </a:cubicBezTo>
                  <a:cubicBezTo>
                    <a:pt x="13390" y="2706"/>
                    <a:pt x="13295" y="2698"/>
                    <a:pt x="13200" y="2684"/>
                  </a:cubicBezTo>
                  <a:cubicBezTo>
                    <a:pt x="13144" y="2665"/>
                    <a:pt x="13135" y="2665"/>
                    <a:pt x="13098" y="2628"/>
                  </a:cubicBezTo>
                  <a:cubicBezTo>
                    <a:pt x="12978" y="2480"/>
                    <a:pt x="12913" y="2295"/>
                    <a:pt x="12802" y="2147"/>
                  </a:cubicBezTo>
                  <a:cubicBezTo>
                    <a:pt x="12413" y="1545"/>
                    <a:pt x="11912" y="1026"/>
                    <a:pt x="11338" y="609"/>
                  </a:cubicBezTo>
                  <a:cubicBezTo>
                    <a:pt x="11032" y="387"/>
                    <a:pt x="10690" y="211"/>
                    <a:pt x="10328" y="109"/>
                  </a:cubicBezTo>
                  <a:cubicBezTo>
                    <a:pt x="10075" y="36"/>
                    <a:pt x="9812" y="1"/>
                    <a:pt x="9550"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28"/>
            <p:cNvSpPr/>
            <p:nvPr/>
          </p:nvSpPr>
          <p:spPr>
            <a:xfrm>
              <a:off x="4624250" y="3156424"/>
              <a:ext cx="4686138" cy="119642"/>
            </a:xfrm>
            <a:custGeom>
              <a:avLst/>
              <a:gdLst/>
              <a:ahLst/>
              <a:cxnLst/>
              <a:rect l="l" t="t" r="r" b="b"/>
              <a:pathLst>
                <a:path w="44730" h="1142" extrusionOk="0">
                  <a:moveTo>
                    <a:pt x="26797" y="1"/>
                  </a:moveTo>
                  <a:cubicBezTo>
                    <a:pt x="26491" y="1"/>
                    <a:pt x="26186" y="4"/>
                    <a:pt x="25880" y="21"/>
                  </a:cubicBezTo>
                  <a:cubicBezTo>
                    <a:pt x="25018" y="67"/>
                    <a:pt x="24176" y="169"/>
                    <a:pt x="23333" y="289"/>
                  </a:cubicBezTo>
                  <a:cubicBezTo>
                    <a:pt x="23110" y="317"/>
                    <a:pt x="22897" y="373"/>
                    <a:pt x="22684" y="400"/>
                  </a:cubicBezTo>
                  <a:cubicBezTo>
                    <a:pt x="22508" y="419"/>
                    <a:pt x="22323" y="428"/>
                    <a:pt x="22147" y="447"/>
                  </a:cubicBezTo>
                  <a:cubicBezTo>
                    <a:pt x="21878" y="484"/>
                    <a:pt x="21610" y="512"/>
                    <a:pt x="21341" y="530"/>
                  </a:cubicBezTo>
                  <a:cubicBezTo>
                    <a:pt x="20739" y="558"/>
                    <a:pt x="20137" y="604"/>
                    <a:pt x="19526" y="604"/>
                  </a:cubicBezTo>
                  <a:cubicBezTo>
                    <a:pt x="18831" y="604"/>
                    <a:pt x="18127" y="632"/>
                    <a:pt x="17432" y="632"/>
                  </a:cubicBezTo>
                  <a:cubicBezTo>
                    <a:pt x="17053" y="632"/>
                    <a:pt x="16664" y="660"/>
                    <a:pt x="16275" y="678"/>
                  </a:cubicBezTo>
                  <a:cubicBezTo>
                    <a:pt x="16222" y="681"/>
                    <a:pt x="16169" y="682"/>
                    <a:pt x="16115" y="682"/>
                  </a:cubicBezTo>
                  <a:cubicBezTo>
                    <a:pt x="16009" y="682"/>
                    <a:pt x="15904" y="678"/>
                    <a:pt x="15812" y="678"/>
                  </a:cubicBezTo>
                  <a:cubicBezTo>
                    <a:pt x="15673" y="678"/>
                    <a:pt x="15543" y="697"/>
                    <a:pt x="15404" y="706"/>
                  </a:cubicBezTo>
                  <a:cubicBezTo>
                    <a:pt x="15313" y="711"/>
                    <a:pt x="15238" y="727"/>
                    <a:pt x="15167" y="727"/>
                  </a:cubicBezTo>
                  <a:cubicBezTo>
                    <a:pt x="15108" y="727"/>
                    <a:pt x="15050" y="716"/>
                    <a:pt x="14987" y="678"/>
                  </a:cubicBezTo>
                  <a:cubicBezTo>
                    <a:pt x="14904" y="604"/>
                    <a:pt x="14802" y="539"/>
                    <a:pt x="14691" y="493"/>
                  </a:cubicBezTo>
                  <a:cubicBezTo>
                    <a:pt x="14496" y="428"/>
                    <a:pt x="14302" y="382"/>
                    <a:pt x="14098" y="363"/>
                  </a:cubicBezTo>
                  <a:cubicBezTo>
                    <a:pt x="13866" y="336"/>
                    <a:pt x="13635" y="271"/>
                    <a:pt x="13403" y="234"/>
                  </a:cubicBezTo>
                  <a:cubicBezTo>
                    <a:pt x="13246" y="206"/>
                    <a:pt x="13098" y="197"/>
                    <a:pt x="12949" y="187"/>
                  </a:cubicBezTo>
                  <a:cubicBezTo>
                    <a:pt x="12764" y="178"/>
                    <a:pt x="12579" y="150"/>
                    <a:pt x="12394" y="132"/>
                  </a:cubicBezTo>
                  <a:cubicBezTo>
                    <a:pt x="12311" y="129"/>
                    <a:pt x="12228" y="127"/>
                    <a:pt x="12145" y="127"/>
                  </a:cubicBezTo>
                  <a:cubicBezTo>
                    <a:pt x="11737" y="127"/>
                    <a:pt x="11329" y="164"/>
                    <a:pt x="10921" y="234"/>
                  </a:cubicBezTo>
                  <a:cubicBezTo>
                    <a:pt x="10736" y="261"/>
                    <a:pt x="10523" y="280"/>
                    <a:pt x="10347" y="317"/>
                  </a:cubicBezTo>
                  <a:cubicBezTo>
                    <a:pt x="10171" y="354"/>
                    <a:pt x="9995" y="400"/>
                    <a:pt x="9809" y="419"/>
                  </a:cubicBezTo>
                  <a:cubicBezTo>
                    <a:pt x="9338" y="471"/>
                    <a:pt x="8860" y="499"/>
                    <a:pt x="8381" y="499"/>
                  </a:cubicBezTo>
                  <a:cubicBezTo>
                    <a:pt x="8258" y="499"/>
                    <a:pt x="8135" y="497"/>
                    <a:pt x="8012" y="493"/>
                  </a:cubicBezTo>
                  <a:cubicBezTo>
                    <a:pt x="7688" y="493"/>
                    <a:pt x="7373" y="512"/>
                    <a:pt x="7049" y="539"/>
                  </a:cubicBezTo>
                  <a:cubicBezTo>
                    <a:pt x="6972" y="545"/>
                    <a:pt x="6894" y="548"/>
                    <a:pt x="6815" y="548"/>
                  </a:cubicBezTo>
                  <a:cubicBezTo>
                    <a:pt x="6658" y="548"/>
                    <a:pt x="6500" y="539"/>
                    <a:pt x="6345" y="539"/>
                  </a:cubicBezTo>
                  <a:cubicBezTo>
                    <a:pt x="6051" y="539"/>
                    <a:pt x="5782" y="652"/>
                    <a:pt x="5491" y="652"/>
                  </a:cubicBezTo>
                  <a:cubicBezTo>
                    <a:pt x="5470" y="652"/>
                    <a:pt x="5449" y="652"/>
                    <a:pt x="5428" y="650"/>
                  </a:cubicBezTo>
                  <a:cubicBezTo>
                    <a:pt x="5178" y="641"/>
                    <a:pt x="4919" y="586"/>
                    <a:pt x="4669" y="567"/>
                  </a:cubicBezTo>
                  <a:cubicBezTo>
                    <a:pt x="4459" y="542"/>
                    <a:pt x="4249" y="530"/>
                    <a:pt x="4039" y="530"/>
                  </a:cubicBezTo>
                  <a:cubicBezTo>
                    <a:pt x="3934" y="530"/>
                    <a:pt x="3829" y="533"/>
                    <a:pt x="3724" y="539"/>
                  </a:cubicBezTo>
                  <a:cubicBezTo>
                    <a:pt x="3103" y="576"/>
                    <a:pt x="2501" y="697"/>
                    <a:pt x="1918" y="882"/>
                  </a:cubicBezTo>
                  <a:cubicBezTo>
                    <a:pt x="1825" y="882"/>
                    <a:pt x="1742" y="882"/>
                    <a:pt x="1649" y="901"/>
                  </a:cubicBezTo>
                  <a:cubicBezTo>
                    <a:pt x="1637" y="904"/>
                    <a:pt x="1622" y="905"/>
                    <a:pt x="1607" y="905"/>
                  </a:cubicBezTo>
                  <a:cubicBezTo>
                    <a:pt x="1576" y="905"/>
                    <a:pt x="1541" y="901"/>
                    <a:pt x="1510" y="901"/>
                  </a:cubicBezTo>
                  <a:cubicBezTo>
                    <a:pt x="1455" y="901"/>
                    <a:pt x="1417" y="928"/>
                    <a:pt x="1362" y="928"/>
                  </a:cubicBezTo>
                  <a:cubicBezTo>
                    <a:pt x="1279" y="947"/>
                    <a:pt x="1186" y="947"/>
                    <a:pt x="1103" y="965"/>
                  </a:cubicBezTo>
                  <a:cubicBezTo>
                    <a:pt x="982" y="993"/>
                    <a:pt x="862" y="1030"/>
                    <a:pt x="751" y="1058"/>
                  </a:cubicBezTo>
                  <a:cubicBezTo>
                    <a:pt x="500" y="1123"/>
                    <a:pt x="250" y="1141"/>
                    <a:pt x="0" y="1141"/>
                  </a:cubicBezTo>
                  <a:lnTo>
                    <a:pt x="44711" y="1141"/>
                  </a:lnTo>
                  <a:cubicBezTo>
                    <a:pt x="44729" y="1049"/>
                    <a:pt x="44683" y="956"/>
                    <a:pt x="44600" y="910"/>
                  </a:cubicBezTo>
                  <a:cubicBezTo>
                    <a:pt x="44516" y="836"/>
                    <a:pt x="44424" y="789"/>
                    <a:pt x="44340" y="706"/>
                  </a:cubicBezTo>
                  <a:cubicBezTo>
                    <a:pt x="44248" y="632"/>
                    <a:pt x="44155" y="567"/>
                    <a:pt x="44072" y="502"/>
                  </a:cubicBezTo>
                  <a:cubicBezTo>
                    <a:pt x="43997" y="428"/>
                    <a:pt x="43905" y="363"/>
                    <a:pt x="43812" y="317"/>
                  </a:cubicBezTo>
                  <a:cubicBezTo>
                    <a:pt x="43451" y="141"/>
                    <a:pt x="42988" y="123"/>
                    <a:pt x="42599" y="123"/>
                  </a:cubicBezTo>
                  <a:cubicBezTo>
                    <a:pt x="41886" y="123"/>
                    <a:pt x="41246" y="419"/>
                    <a:pt x="40533" y="419"/>
                  </a:cubicBezTo>
                  <a:cubicBezTo>
                    <a:pt x="39885" y="419"/>
                    <a:pt x="39255" y="502"/>
                    <a:pt x="38607" y="558"/>
                  </a:cubicBezTo>
                  <a:cubicBezTo>
                    <a:pt x="38375" y="576"/>
                    <a:pt x="38134" y="613"/>
                    <a:pt x="37903" y="623"/>
                  </a:cubicBezTo>
                  <a:cubicBezTo>
                    <a:pt x="37810" y="632"/>
                    <a:pt x="37715" y="632"/>
                    <a:pt x="37620" y="632"/>
                  </a:cubicBezTo>
                  <a:cubicBezTo>
                    <a:pt x="37525" y="632"/>
                    <a:pt x="37430" y="632"/>
                    <a:pt x="37338" y="641"/>
                  </a:cubicBezTo>
                  <a:cubicBezTo>
                    <a:pt x="36967" y="660"/>
                    <a:pt x="36606" y="650"/>
                    <a:pt x="36245" y="678"/>
                  </a:cubicBezTo>
                  <a:cubicBezTo>
                    <a:pt x="36078" y="690"/>
                    <a:pt x="35910" y="694"/>
                    <a:pt x="35742" y="694"/>
                  </a:cubicBezTo>
                  <a:cubicBezTo>
                    <a:pt x="35518" y="694"/>
                    <a:pt x="35295" y="688"/>
                    <a:pt x="35078" y="688"/>
                  </a:cubicBezTo>
                  <a:cubicBezTo>
                    <a:pt x="34882" y="688"/>
                    <a:pt x="34686" y="694"/>
                    <a:pt x="34492" y="694"/>
                  </a:cubicBezTo>
                  <a:cubicBezTo>
                    <a:pt x="34346" y="694"/>
                    <a:pt x="34202" y="690"/>
                    <a:pt x="34059" y="678"/>
                  </a:cubicBezTo>
                  <a:cubicBezTo>
                    <a:pt x="33383" y="623"/>
                    <a:pt x="32716" y="530"/>
                    <a:pt x="32049" y="447"/>
                  </a:cubicBezTo>
                  <a:cubicBezTo>
                    <a:pt x="31021" y="326"/>
                    <a:pt x="30002" y="243"/>
                    <a:pt x="28983" y="95"/>
                  </a:cubicBezTo>
                  <a:cubicBezTo>
                    <a:pt x="28509" y="37"/>
                    <a:pt x="28042" y="1"/>
                    <a:pt x="27570" y="1"/>
                  </a:cubicBezTo>
                  <a:cubicBezTo>
                    <a:pt x="27516" y="1"/>
                    <a:pt x="27462" y="1"/>
                    <a:pt x="27408" y="2"/>
                  </a:cubicBezTo>
                  <a:cubicBezTo>
                    <a:pt x="27204" y="2"/>
                    <a:pt x="27001" y="1"/>
                    <a:pt x="26797" y="1"/>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28"/>
            <p:cNvSpPr/>
            <p:nvPr/>
          </p:nvSpPr>
          <p:spPr>
            <a:xfrm>
              <a:off x="6567084" y="2880500"/>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28"/>
            <p:cNvSpPr/>
            <p:nvPr/>
          </p:nvSpPr>
          <p:spPr>
            <a:xfrm>
              <a:off x="7293182" y="2367402"/>
              <a:ext cx="149744" cy="129007"/>
            </a:xfrm>
            <a:custGeom>
              <a:avLst/>
              <a:gdLst/>
              <a:ahLst/>
              <a:cxnLst/>
              <a:rect l="l" t="t" r="r" b="b"/>
              <a:pathLst>
                <a:path w="1993" h="1717" extrusionOk="0">
                  <a:moveTo>
                    <a:pt x="471" y="1"/>
                  </a:moveTo>
                  <a:cubicBezTo>
                    <a:pt x="292" y="1"/>
                    <a:pt x="107" y="37"/>
                    <a:pt x="47" y="204"/>
                  </a:cubicBezTo>
                  <a:cubicBezTo>
                    <a:pt x="1" y="324"/>
                    <a:pt x="66" y="491"/>
                    <a:pt x="103" y="611"/>
                  </a:cubicBezTo>
                  <a:cubicBezTo>
                    <a:pt x="131" y="676"/>
                    <a:pt x="158" y="750"/>
                    <a:pt x="186" y="815"/>
                  </a:cubicBezTo>
                  <a:cubicBezTo>
                    <a:pt x="251" y="898"/>
                    <a:pt x="325" y="954"/>
                    <a:pt x="418" y="1010"/>
                  </a:cubicBezTo>
                  <a:cubicBezTo>
                    <a:pt x="242" y="1213"/>
                    <a:pt x="399" y="1445"/>
                    <a:pt x="612" y="1584"/>
                  </a:cubicBezTo>
                  <a:cubicBezTo>
                    <a:pt x="756" y="1672"/>
                    <a:pt x="918" y="1716"/>
                    <a:pt x="1081" y="1716"/>
                  </a:cubicBezTo>
                  <a:cubicBezTo>
                    <a:pt x="1211" y="1716"/>
                    <a:pt x="1341" y="1688"/>
                    <a:pt x="1464" y="1630"/>
                  </a:cubicBezTo>
                  <a:cubicBezTo>
                    <a:pt x="1677" y="1528"/>
                    <a:pt x="1872" y="1408"/>
                    <a:pt x="1937" y="1176"/>
                  </a:cubicBezTo>
                  <a:cubicBezTo>
                    <a:pt x="1992" y="982"/>
                    <a:pt x="1974" y="769"/>
                    <a:pt x="1900" y="584"/>
                  </a:cubicBezTo>
                  <a:cubicBezTo>
                    <a:pt x="1826" y="417"/>
                    <a:pt x="1696" y="287"/>
                    <a:pt x="1529" y="222"/>
                  </a:cubicBezTo>
                  <a:cubicBezTo>
                    <a:pt x="1446" y="176"/>
                    <a:pt x="1353" y="139"/>
                    <a:pt x="1261" y="102"/>
                  </a:cubicBezTo>
                  <a:cubicBezTo>
                    <a:pt x="1094" y="46"/>
                    <a:pt x="918" y="19"/>
                    <a:pt x="742" y="19"/>
                  </a:cubicBezTo>
                  <a:cubicBezTo>
                    <a:pt x="669" y="12"/>
                    <a:pt x="571" y="1"/>
                    <a:pt x="471"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28"/>
            <p:cNvSpPr/>
            <p:nvPr/>
          </p:nvSpPr>
          <p:spPr>
            <a:xfrm>
              <a:off x="6675287" y="2528265"/>
              <a:ext cx="78666" cy="57328"/>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8"/>
            <p:cNvSpPr/>
            <p:nvPr/>
          </p:nvSpPr>
          <p:spPr>
            <a:xfrm>
              <a:off x="7147122" y="2695442"/>
              <a:ext cx="79343" cy="56727"/>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65" name="Google Shape;1865;p28"/>
          <p:cNvSpPr/>
          <p:nvPr/>
        </p:nvSpPr>
        <p:spPr>
          <a:xfrm>
            <a:off x="2917383" y="9711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6" name="Google Shape;1866;p28"/>
          <p:cNvSpPr/>
          <p:nvPr/>
        </p:nvSpPr>
        <p:spPr>
          <a:xfrm>
            <a:off x="2060312" y="1160684"/>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7" name="Google Shape;1867;p28"/>
          <p:cNvSpPr/>
          <p:nvPr/>
        </p:nvSpPr>
        <p:spPr>
          <a:xfrm>
            <a:off x="11009329" y="48558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8" name="Google Shape;1868;p28"/>
          <p:cNvSpPr/>
          <p:nvPr/>
        </p:nvSpPr>
        <p:spPr>
          <a:xfrm>
            <a:off x="2102600" y="815736"/>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9" name="Google Shape;1869;p28"/>
          <p:cNvSpPr/>
          <p:nvPr/>
        </p:nvSpPr>
        <p:spPr>
          <a:xfrm>
            <a:off x="1487367" y="15410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0" name="Google Shape;1870;p28"/>
          <p:cNvSpPr/>
          <p:nvPr/>
        </p:nvSpPr>
        <p:spPr>
          <a:xfrm>
            <a:off x="6875479" y="5810751"/>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184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1" name="Google Shape;1871;p28"/>
          <p:cNvGrpSpPr/>
          <p:nvPr/>
        </p:nvGrpSpPr>
        <p:grpSpPr>
          <a:xfrm>
            <a:off x="9629758" y="1180395"/>
            <a:ext cx="5536332" cy="1546831"/>
            <a:chOff x="7222318" y="885296"/>
            <a:chExt cx="4152249" cy="1160123"/>
          </a:xfrm>
        </p:grpSpPr>
        <p:sp>
          <p:nvSpPr>
            <p:cNvPr id="1872" name="Google Shape;1872;p28"/>
            <p:cNvSpPr/>
            <p:nvPr/>
          </p:nvSpPr>
          <p:spPr>
            <a:xfrm flipH="1">
              <a:off x="7222318" y="885296"/>
              <a:ext cx="4152249" cy="1160123"/>
            </a:xfrm>
            <a:custGeom>
              <a:avLst/>
              <a:gdLst/>
              <a:ahLst/>
              <a:cxnLst/>
              <a:rect l="l" t="t" r="r" b="b"/>
              <a:pathLst>
                <a:path w="55262" h="15440" extrusionOk="0">
                  <a:moveTo>
                    <a:pt x="39472" y="1"/>
                  </a:moveTo>
                  <a:cubicBezTo>
                    <a:pt x="38436" y="1"/>
                    <a:pt x="37395" y="155"/>
                    <a:pt x="36430" y="425"/>
                  </a:cubicBezTo>
                  <a:cubicBezTo>
                    <a:pt x="34810" y="879"/>
                    <a:pt x="32457" y="1750"/>
                    <a:pt x="31503" y="3250"/>
                  </a:cubicBezTo>
                  <a:cubicBezTo>
                    <a:pt x="31049" y="3963"/>
                    <a:pt x="30827" y="4862"/>
                    <a:pt x="31151" y="5658"/>
                  </a:cubicBezTo>
                  <a:cubicBezTo>
                    <a:pt x="31336" y="6094"/>
                    <a:pt x="31670" y="6464"/>
                    <a:pt x="31836" y="6909"/>
                  </a:cubicBezTo>
                  <a:cubicBezTo>
                    <a:pt x="31987" y="7306"/>
                    <a:pt x="31861" y="7363"/>
                    <a:pt x="31650" y="7363"/>
                  </a:cubicBezTo>
                  <a:cubicBezTo>
                    <a:pt x="31565" y="7363"/>
                    <a:pt x="31466" y="7353"/>
                    <a:pt x="31365" y="7353"/>
                  </a:cubicBezTo>
                  <a:cubicBezTo>
                    <a:pt x="31226" y="7353"/>
                    <a:pt x="31085" y="7371"/>
                    <a:pt x="30975" y="7455"/>
                  </a:cubicBezTo>
                  <a:cubicBezTo>
                    <a:pt x="30734" y="7641"/>
                    <a:pt x="30549" y="8511"/>
                    <a:pt x="30623" y="8808"/>
                  </a:cubicBezTo>
                  <a:cubicBezTo>
                    <a:pt x="29867" y="8133"/>
                    <a:pt x="29094" y="7537"/>
                    <a:pt x="28041" y="7537"/>
                  </a:cubicBezTo>
                  <a:cubicBezTo>
                    <a:pt x="28010" y="7537"/>
                    <a:pt x="27978" y="7538"/>
                    <a:pt x="27946" y="7539"/>
                  </a:cubicBezTo>
                  <a:cubicBezTo>
                    <a:pt x="26445" y="7594"/>
                    <a:pt x="25491" y="8817"/>
                    <a:pt x="24750" y="9984"/>
                  </a:cubicBezTo>
                  <a:cubicBezTo>
                    <a:pt x="24556" y="9919"/>
                    <a:pt x="24463" y="9641"/>
                    <a:pt x="24232" y="9521"/>
                  </a:cubicBezTo>
                  <a:cubicBezTo>
                    <a:pt x="24064" y="9441"/>
                    <a:pt x="23887" y="9423"/>
                    <a:pt x="23701" y="9423"/>
                  </a:cubicBezTo>
                  <a:cubicBezTo>
                    <a:pt x="23629" y="9423"/>
                    <a:pt x="23556" y="9426"/>
                    <a:pt x="23481" y="9428"/>
                  </a:cubicBezTo>
                  <a:cubicBezTo>
                    <a:pt x="22870" y="9456"/>
                    <a:pt x="22555" y="9910"/>
                    <a:pt x="22157" y="10308"/>
                  </a:cubicBezTo>
                  <a:lnTo>
                    <a:pt x="22157" y="10308"/>
                  </a:lnTo>
                  <a:cubicBezTo>
                    <a:pt x="22222" y="8984"/>
                    <a:pt x="21694" y="7613"/>
                    <a:pt x="20832" y="6603"/>
                  </a:cubicBezTo>
                  <a:cubicBezTo>
                    <a:pt x="19793" y="5384"/>
                    <a:pt x="18241" y="4779"/>
                    <a:pt x="16689" y="4779"/>
                  </a:cubicBezTo>
                  <a:cubicBezTo>
                    <a:pt x="15033" y="4779"/>
                    <a:pt x="13376" y="5467"/>
                    <a:pt x="12339" y="6835"/>
                  </a:cubicBezTo>
                  <a:cubicBezTo>
                    <a:pt x="11820" y="7520"/>
                    <a:pt x="11412" y="8289"/>
                    <a:pt x="11107" y="9104"/>
                  </a:cubicBezTo>
                  <a:cubicBezTo>
                    <a:pt x="10995" y="9428"/>
                    <a:pt x="11005" y="9817"/>
                    <a:pt x="10912" y="10123"/>
                  </a:cubicBezTo>
                  <a:cubicBezTo>
                    <a:pt x="10868" y="10270"/>
                    <a:pt x="10787" y="10318"/>
                    <a:pt x="10684" y="10318"/>
                  </a:cubicBezTo>
                  <a:cubicBezTo>
                    <a:pt x="10481" y="10318"/>
                    <a:pt x="10194" y="10129"/>
                    <a:pt x="9949" y="10123"/>
                  </a:cubicBezTo>
                  <a:cubicBezTo>
                    <a:pt x="9911" y="10121"/>
                    <a:pt x="9873" y="10120"/>
                    <a:pt x="9836" y="10120"/>
                  </a:cubicBezTo>
                  <a:cubicBezTo>
                    <a:pt x="9341" y="10120"/>
                    <a:pt x="8881" y="10294"/>
                    <a:pt x="8596" y="10716"/>
                  </a:cubicBezTo>
                  <a:cubicBezTo>
                    <a:pt x="8201" y="10534"/>
                    <a:pt x="7823" y="10392"/>
                    <a:pt x="7466" y="10392"/>
                  </a:cubicBezTo>
                  <a:cubicBezTo>
                    <a:pt x="7078" y="10392"/>
                    <a:pt x="6715" y="10559"/>
                    <a:pt x="6383" y="11021"/>
                  </a:cubicBezTo>
                  <a:cubicBezTo>
                    <a:pt x="6123" y="11383"/>
                    <a:pt x="5994" y="11818"/>
                    <a:pt x="6031" y="12263"/>
                  </a:cubicBezTo>
                  <a:cubicBezTo>
                    <a:pt x="6068" y="12763"/>
                    <a:pt x="6466" y="13235"/>
                    <a:pt x="6392" y="13745"/>
                  </a:cubicBezTo>
                  <a:cubicBezTo>
                    <a:pt x="6381" y="13745"/>
                    <a:pt x="6370" y="13746"/>
                    <a:pt x="6360" y="13746"/>
                  </a:cubicBezTo>
                  <a:cubicBezTo>
                    <a:pt x="6052" y="13746"/>
                    <a:pt x="5886" y="13381"/>
                    <a:pt x="5566" y="13381"/>
                  </a:cubicBezTo>
                  <a:cubicBezTo>
                    <a:pt x="5551" y="13381"/>
                    <a:pt x="5536" y="13382"/>
                    <a:pt x="5521" y="13383"/>
                  </a:cubicBezTo>
                  <a:cubicBezTo>
                    <a:pt x="5104" y="13430"/>
                    <a:pt x="4780" y="13976"/>
                    <a:pt x="4669" y="14319"/>
                  </a:cubicBezTo>
                  <a:cubicBezTo>
                    <a:pt x="4539" y="14263"/>
                    <a:pt x="4484" y="14152"/>
                    <a:pt x="4521" y="13976"/>
                  </a:cubicBezTo>
                  <a:cubicBezTo>
                    <a:pt x="4428" y="13633"/>
                    <a:pt x="4215" y="13328"/>
                    <a:pt x="3928" y="13133"/>
                  </a:cubicBezTo>
                  <a:cubicBezTo>
                    <a:pt x="3515" y="12769"/>
                    <a:pt x="2854" y="12376"/>
                    <a:pt x="2249" y="12376"/>
                  </a:cubicBezTo>
                  <a:cubicBezTo>
                    <a:pt x="2162" y="12376"/>
                    <a:pt x="2076" y="12384"/>
                    <a:pt x="1992" y="12401"/>
                  </a:cubicBezTo>
                  <a:cubicBezTo>
                    <a:pt x="1085" y="12596"/>
                    <a:pt x="658" y="13615"/>
                    <a:pt x="362" y="14384"/>
                  </a:cubicBezTo>
                  <a:cubicBezTo>
                    <a:pt x="1" y="15338"/>
                    <a:pt x="112" y="15440"/>
                    <a:pt x="112" y="15440"/>
                  </a:cubicBezTo>
                  <a:lnTo>
                    <a:pt x="54428" y="15440"/>
                  </a:lnTo>
                  <a:cubicBezTo>
                    <a:pt x="54594" y="15440"/>
                    <a:pt x="55095" y="15291"/>
                    <a:pt x="55178" y="15143"/>
                  </a:cubicBezTo>
                  <a:cubicBezTo>
                    <a:pt x="55261" y="14967"/>
                    <a:pt x="55057" y="14949"/>
                    <a:pt x="55030" y="14847"/>
                  </a:cubicBezTo>
                  <a:cubicBezTo>
                    <a:pt x="54965" y="14560"/>
                    <a:pt x="54937" y="14263"/>
                    <a:pt x="54881" y="13967"/>
                  </a:cubicBezTo>
                  <a:cubicBezTo>
                    <a:pt x="54715" y="13226"/>
                    <a:pt x="54279" y="12624"/>
                    <a:pt x="53770" y="12087"/>
                  </a:cubicBezTo>
                  <a:cubicBezTo>
                    <a:pt x="53058" y="11333"/>
                    <a:pt x="52139" y="11017"/>
                    <a:pt x="51193" y="11017"/>
                  </a:cubicBezTo>
                  <a:cubicBezTo>
                    <a:pt x="50220" y="11017"/>
                    <a:pt x="49220" y="11352"/>
                    <a:pt x="48388" y="11892"/>
                  </a:cubicBezTo>
                  <a:cubicBezTo>
                    <a:pt x="47798" y="12276"/>
                    <a:pt x="47085" y="12994"/>
                    <a:pt x="46754" y="13729"/>
                  </a:cubicBezTo>
                  <a:lnTo>
                    <a:pt x="46754" y="13729"/>
                  </a:lnTo>
                  <a:cubicBezTo>
                    <a:pt x="46668" y="13371"/>
                    <a:pt x="46456" y="12958"/>
                    <a:pt x="46369" y="12855"/>
                  </a:cubicBezTo>
                  <a:cubicBezTo>
                    <a:pt x="45823" y="12216"/>
                    <a:pt x="45202" y="12420"/>
                    <a:pt x="44498" y="12216"/>
                  </a:cubicBezTo>
                  <a:cubicBezTo>
                    <a:pt x="44563" y="11966"/>
                    <a:pt x="44841" y="11799"/>
                    <a:pt x="44869" y="11503"/>
                  </a:cubicBezTo>
                  <a:cubicBezTo>
                    <a:pt x="44915" y="11142"/>
                    <a:pt x="44683" y="10799"/>
                    <a:pt x="44452" y="10558"/>
                  </a:cubicBezTo>
                  <a:cubicBezTo>
                    <a:pt x="44218" y="10318"/>
                    <a:pt x="43947" y="10223"/>
                    <a:pt x="43666" y="10223"/>
                  </a:cubicBezTo>
                  <a:cubicBezTo>
                    <a:pt x="43210" y="10223"/>
                    <a:pt x="42727" y="10473"/>
                    <a:pt x="42336" y="10761"/>
                  </a:cubicBezTo>
                  <a:lnTo>
                    <a:pt x="42336" y="10761"/>
                  </a:lnTo>
                  <a:cubicBezTo>
                    <a:pt x="42434" y="10635"/>
                    <a:pt x="42375" y="10478"/>
                    <a:pt x="42433" y="10299"/>
                  </a:cubicBezTo>
                  <a:cubicBezTo>
                    <a:pt x="42544" y="10067"/>
                    <a:pt x="42683" y="9854"/>
                    <a:pt x="42840" y="9660"/>
                  </a:cubicBezTo>
                  <a:cubicBezTo>
                    <a:pt x="43118" y="9317"/>
                    <a:pt x="43414" y="8993"/>
                    <a:pt x="43729" y="8687"/>
                  </a:cubicBezTo>
                  <a:cubicBezTo>
                    <a:pt x="44628" y="7752"/>
                    <a:pt x="45035" y="6316"/>
                    <a:pt x="45054" y="5029"/>
                  </a:cubicBezTo>
                  <a:cubicBezTo>
                    <a:pt x="45072" y="4204"/>
                    <a:pt x="45082" y="3371"/>
                    <a:pt x="44758" y="2593"/>
                  </a:cubicBezTo>
                  <a:cubicBezTo>
                    <a:pt x="44294" y="1462"/>
                    <a:pt x="43387" y="796"/>
                    <a:pt x="42257" y="425"/>
                  </a:cubicBezTo>
                  <a:cubicBezTo>
                    <a:pt x="41377" y="132"/>
                    <a:pt x="40427" y="1"/>
                    <a:pt x="39472"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8"/>
            <p:cNvSpPr/>
            <p:nvPr/>
          </p:nvSpPr>
          <p:spPr>
            <a:xfrm>
              <a:off x="7559909" y="139927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8"/>
            <p:cNvSpPr/>
            <p:nvPr/>
          </p:nvSpPr>
          <p:spPr>
            <a:xfrm>
              <a:off x="7702009" y="982525"/>
              <a:ext cx="142080" cy="13216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75" name="Google Shape;1875;p28"/>
          <p:cNvSpPr/>
          <p:nvPr/>
        </p:nvSpPr>
        <p:spPr>
          <a:xfrm>
            <a:off x="1384333" y="4951120"/>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6" name="Google Shape;1876;p28"/>
          <p:cNvSpPr/>
          <p:nvPr/>
        </p:nvSpPr>
        <p:spPr>
          <a:xfrm>
            <a:off x="2367576" y="4618766"/>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7" name="Google Shape;1877;p28"/>
          <p:cNvSpPr/>
          <p:nvPr/>
        </p:nvSpPr>
        <p:spPr>
          <a:xfrm>
            <a:off x="1191967" y="5413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78" name="Google Shape;1878;p28"/>
          <p:cNvGrpSpPr/>
          <p:nvPr/>
        </p:nvGrpSpPr>
        <p:grpSpPr>
          <a:xfrm>
            <a:off x="728151" y="1336907"/>
            <a:ext cx="3083616" cy="795865"/>
            <a:chOff x="6334200" y="978578"/>
            <a:chExt cx="1544073" cy="398517"/>
          </a:xfrm>
        </p:grpSpPr>
        <p:sp>
          <p:nvSpPr>
            <p:cNvPr id="1879" name="Google Shape;1879;p28"/>
            <p:cNvSpPr/>
            <p:nvPr/>
          </p:nvSpPr>
          <p:spPr>
            <a:xfrm>
              <a:off x="6342625" y="978578"/>
              <a:ext cx="1535648" cy="398517"/>
            </a:xfrm>
            <a:custGeom>
              <a:avLst/>
              <a:gdLst/>
              <a:ahLst/>
              <a:cxnLst/>
              <a:rect l="l" t="t" r="r" b="b"/>
              <a:pathLst>
                <a:path w="31986" h="8545" extrusionOk="0">
                  <a:moveTo>
                    <a:pt x="7475" y="0"/>
                  </a:moveTo>
                  <a:cubicBezTo>
                    <a:pt x="7324" y="0"/>
                    <a:pt x="7173" y="4"/>
                    <a:pt x="7022" y="12"/>
                  </a:cubicBezTo>
                  <a:cubicBezTo>
                    <a:pt x="6983" y="11"/>
                    <a:pt x="6943" y="11"/>
                    <a:pt x="6903" y="11"/>
                  </a:cubicBezTo>
                  <a:cubicBezTo>
                    <a:pt x="6148" y="11"/>
                    <a:pt x="5412" y="179"/>
                    <a:pt x="4735" y="522"/>
                  </a:cubicBezTo>
                  <a:cubicBezTo>
                    <a:pt x="4123" y="763"/>
                    <a:pt x="3595" y="1179"/>
                    <a:pt x="3197" y="1707"/>
                  </a:cubicBezTo>
                  <a:cubicBezTo>
                    <a:pt x="2799" y="2078"/>
                    <a:pt x="2521" y="2550"/>
                    <a:pt x="2400" y="3078"/>
                  </a:cubicBezTo>
                  <a:cubicBezTo>
                    <a:pt x="2252" y="3560"/>
                    <a:pt x="2187" y="4069"/>
                    <a:pt x="2215" y="4579"/>
                  </a:cubicBezTo>
                  <a:cubicBezTo>
                    <a:pt x="2206" y="5431"/>
                    <a:pt x="2308" y="6228"/>
                    <a:pt x="2697" y="6996"/>
                  </a:cubicBezTo>
                  <a:cubicBezTo>
                    <a:pt x="2821" y="7238"/>
                    <a:pt x="2952" y="7518"/>
                    <a:pt x="3184" y="7679"/>
                  </a:cubicBezTo>
                  <a:lnTo>
                    <a:pt x="3184" y="7679"/>
                  </a:lnTo>
                  <a:cubicBezTo>
                    <a:pt x="3067" y="7632"/>
                    <a:pt x="2929" y="7611"/>
                    <a:pt x="2784" y="7611"/>
                  </a:cubicBezTo>
                  <a:cubicBezTo>
                    <a:pt x="2334" y="7611"/>
                    <a:pt x="1815" y="7817"/>
                    <a:pt x="1632" y="8126"/>
                  </a:cubicBezTo>
                  <a:cubicBezTo>
                    <a:pt x="1524" y="8113"/>
                    <a:pt x="1416" y="8107"/>
                    <a:pt x="1309" y="8107"/>
                  </a:cubicBezTo>
                  <a:cubicBezTo>
                    <a:pt x="886" y="8107"/>
                    <a:pt x="471" y="8201"/>
                    <a:pt x="57" y="8312"/>
                  </a:cubicBezTo>
                  <a:cubicBezTo>
                    <a:pt x="0" y="8327"/>
                    <a:pt x="138" y="8336"/>
                    <a:pt x="369" y="8336"/>
                  </a:cubicBezTo>
                  <a:cubicBezTo>
                    <a:pt x="817" y="8336"/>
                    <a:pt x="1615" y="8305"/>
                    <a:pt x="2030" y="8237"/>
                  </a:cubicBezTo>
                  <a:cubicBezTo>
                    <a:pt x="2108" y="8226"/>
                    <a:pt x="2198" y="8222"/>
                    <a:pt x="2296" y="8222"/>
                  </a:cubicBezTo>
                  <a:cubicBezTo>
                    <a:pt x="2606" y="8222"/>
                    <a:pt x="2992" y="8269"/>
                    <a:pt x="3280" y="8312"/>
                  </a:cubicBezTo>
                  <a:lnTo>
                    <a:pt x="31892" y="8312"/>
                  </a:lnTo>
                  <a:cubicBezTo>
                    <a:pt x="31892" y="8452"/>
                    <a:pt x="31926" y="8544"/>
                    <a:pt x="31953" y="8544"/>
                  </a:cubicBezTo>
                  <a:cubicBezTo>
                    <a:pt x="31968" y="8544"/>
                    <a:pt x="31982" y="8513"/>
                    <a:pt x="31985" y="8441"/>
                  </a:cubicBezTo>
                  <a:cubicBezTo>
                    <a:pt x="31985" y="8173"/>
                    <a:pt x="31948" y="7765"/>
                    <a:pt x="31800" y="7534"/>
                  </a:cubicBezTo>
                  <a:cubicBezTo>
                    <a:pt x="31726" y="7395"/>
                    <a:pt x="31596" y="7293"/>
                    <a:pt x="31448" y="7246"/>
                  </a:cubicBezTo>
                  <a:cubicBezTo>
                    <a:pt x="31441" y="7246"/>
                    <a:pt x="31433" y="7246"/>
                    <a:pt x="31426" y="7246"/>
                  </a:cubicBezTo>
                  <a:cubicBezTo>
                    <a:pt x="31398" y="7246"/>
                    <a:pt x="31366" y="7249"/>
                    <a:pt x="31333" y="7256"/>
                  </a:cubicBezTo>
                  <a:lnTo>
                    <a:pt x="31333" y="7256"/>
                  </a:lnTo>
                  <a:cubicBezTo>
                    <a:pt x="31542" y="7000"/>
                    <a:pt x="31648" y="6531"/>
                    <a:pt x="31578" y="6292"/>
                  </a:cubicBezTo>
                  <a:cubicBezTo>
                    <a:pt x="31466" y="5903"/>
                    <a:pt x="31207" y="5598"/>
                    <a:pt x="30938" y="5301"/>
                  </a:cubicBezTo>
                  <a:cubicBezTo>
                    <a:pt x="30525" y="4830"/>
                    <a:pt x="29929" y="4563"/>
                    <a:pt x="29312" y="4563"/>
                  </a:cubicBezTo>
                  <a:cubicBezTo>
                    <a:pt x="29141" y="4563"/>
                    <a:pt x="28969" y="4583"/>
                    <a:pt x="28799" y="4625"/>
                  </a:cubicBezTo>
                  <a:cubicBezTo>
                    <a:pt x="27937" y="4810"/>
                    <a:pt x="27141" y="5422"/>
                    <a:pt x="26539" y="6033"/>
                  </a:cubicBezTo>
                  <a:cubicBezTo>
                    <a:pt x="26502" y="6068"/>
                    <a:pt x="26467" y="6104"/>
                    <a:pt x="26433" y="6140"/>
                  </a:cubicBezTo>
                  <a:lnTo>
                    <a:pt x="26433" y="6140"/>
                  </a:lnTo>
                  <a:cubicBezTo>
                    <a:pt x="26521" y="5936"/>
                    <a:pt x="26589" y="5724"/>
                    <a:pt x="26631" y="5505"/>
                  </a:cubicBezTo>
                  <a:cubicBezTo>
                    <a:pt x="26761" y="4912"/>
                    <a:pt x="26733" y="4292"/>
                    <a:pt x="26539" y="3717"/>
                  </a:cubicBezTo>
                  <a:cubicBezTo>
                    <a:pt x="26122" y="2430"/>
                    <a:pt x="25075" y="1226"/>
                    <a:pt x="23769" y="800"/>
                  </a:cubicBezTo>
                  <a:cubicBezTo>
                    <a:pt x="23473" y="679"/>
                    <a:pt x="23158" y="587"/>
                    <a:pt x="22843" y="513"/>
                  </a:cubicBezTo>
                  <a:cubicBezTo>
                    <a:pt x="22597" y="480"/>
                    <a:pt x="22350" y="464"/>
                    <a:pt x="22102" y="464"/>
                  </a:cubicBezTo>
                  <a:cubicBezTo>
                    <a:pt x="21854" y="464"/>
                    <a:pt x="21606" y="480"/>
                    <a:pt x="21361" y="513"/>
                  </a:cubicBezTo>
                  <a:cubicBezTo>
                    <a:pt x="20203" y="651"/>
                    <a:pt x="19129" y="1207"/>
                    <a:pt x="18351" y="2087"/>
                  </a:cubicBezTo>
                  <a:cubicBezTo>
                    <a:pt x="17554" y="2995"/>
                    <a:pt x="17072" y="4134"/>
                    <a:pt x="16980" y="5338"/>
                  </a:cubicBezTo>
                  <a:cubicBezTo>
                    <a:pt x="16925" y="5922"/>
                    <a:pt x="16906" y="6730"/>
                    <a:pt x="17144" y="7303"/>
                  </a:cubicBezTo>
                  <a:lnTo>
                    <a:pt x="17144" y="7303"/>
                  </a:lnTo>
                  <a:cubicBezTo>
                    <a:pt x="16905" y="6754"/>
                    <a:pt x="16360" y="6274"/>
                    <a:pt x="15743" y="6274"/>
                  </a:cubicBezTo>
                  <a:cubicBezTo>
                    <a:pt x="15696" y="6274"/>
                    <a:pt x="15648" y="6277"/>
                    <a:pt x="15600" y="6283"/>
                  </a:cubicBezTo>
                  <a:cubicBezTo>
                    <a:pt x="15266" y="6329"/>
                    <a:pt x="14960" y="6793"/>
                    <a:pt x="15044" y="7145"/>
                  </a:cubicBezTo>
                  <a:cubicBezTo>
                    <a:pt x="14952" y="6999"/>
                    <a:pt x="14639" y="6986"/>
                    <a:pt x="14434" y="6986"/>
                  </a:cubicBezTo>
                  <a:cubicBezTo>
                    <a:pt x="14390" y="6986"/>
                    <a:pt x="14352" y="6987"/>
                    <a:pt x="14321" y="6987"/>
                  </a:cubicBezTo>
                  <a:cubicBezTo>
                    <a:pt x="13951" y="7006"/>
                    <a:pt x="13691" y="7163"/>
                    <a:pt x="13367" y="7320"/>
                  </a:cubicBezTo>
                  <a:cubicBezTo>
                    <a:pt x="13608" y="6959"/>
                    <a:pt x="14738" y="6320"/>
                    <a:pt x="14071" y="5774"/>
                  </a:cubicBezTo>
                  <a:cubicBezTo>
                    <a:pt x="13940" y="5666"/>
                    <a:pt x="13794" y="5621"/>
                    <a:pt x="13644" y="5621"/>
                  </a:cubicBezTo>
                  <a:cubicBezTo>
                    <a:pt x="13390" y="5621"/>
                    <a:pt x="13125" y="5752"/>
                    <a:pt x="12903" y="5935"/>
                  </a:cubicBezTo>
                  <a:lnTo>
                    <a:pt x="12903" y="5935"/>
                  </a:lnTo>
                  <a:cubicBezTo>
                    <a:pt x="13136" y="5521"/>
                    <a:pt x="13246" y="5044"/>
                    <a:pt x="13210" y="4560"/>
                  </a:cubicBezTo>
                  <a:cubicBezTo>
                    <a:pt x="13164" y="3504"/>
                    <a:pt x="12404" y="2485"/>
                    <a:pt x="11737" y="1717"/>
                  </a:cubicBezTo>
                  <a:cubicBezTo>
                    <a:pt x="10628" y="464"/>
                    <a:pt x="9071" y="0"/>
                    <a:pt x="7475" y="0"/>
                  </a:cubicBez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8"/>
            <p:cNvSpPr/>
            <p:nvPr/>
          </p:nvSpPr>
          <p:spPr>
            <a:xfrm>
              <a:off x="6334200" y="1287300"/>
              <a:ext cx="1541821" cy="85724"/>
            </a:xfrm>
            <a:custGeom>
              <a:avLst/>
              <a:gdLst/>
              <a:ahLst/>
              <a:cxnLst/>
              <a:rect l="l" t="t" r="r" b="b"/>
              <a:pathLst>
                <a:path w="31818" h="1786" extrusionOk="0">
                  <a:moveTo>
                    <a:pt x="11198" y="0"/>
                  </a:moveTo>
                  <a:cubicBezTo>
                    <a:pt x="11053" y="0"/>
                    <a:pt x="10909" y="3"/>
                    <a:pt x="10764" y="9"/>
                  </a:cubicBezTo>
                  <a:cubicBezTo>
                    <a:pt x="9828" y="46"/>
                    <a:pt x="8911" y="185"/>
                    <a:pt x="8013" y="416"/>
                  </a:cubicBezTo>
                  <a:cubicBezTo>
                    <a:pt x="7087" y="648"/>
                    <a:pt x="6142" y="722"/>
                    <a:pt x="5206" y="843"/>
                  </a:cubicBezTo>
                  <a:cubicBezTo>
                    <a:pt x="4808" y="889"/>
                    <a:pt x="4410" y="972"/>
                    <a:pt x="4021" y="1046"/>
                  </a:cubicBezTo>
                  <a:cubicBezTo>
                    <a:pt x="3780" y="1093"/>
                    <a:pt x="3548" y="1157"/>
                    <a:pt x="3326" y="1241"/>
                  </a:cubicBezTo>
                  <a:cubicBezTo>
                    <a:pt x="3104" y="1306"/>
                    <a:pt x="2900" y="1324"/>
                    <a:pt x="2687" y="1417"/>
                  </a:cubicBezTo>
                  <a:cubicBezTo>
                    <a:pt x="2465" y="1491"/>
                    <a:pt x="2233" y="1546"/>
                    <a:pt x="1992" y="1584"/>
                  </a:cubicBezTo>
                  <a:cubicBezTo>
                    <a:pt x="1751" y="1630"/>
                    <a:pt x="1511" y="1648"/>
                    <a:pt x="1261" y="1648"/>
                  </a:cubicBezTo>
                  <a:cubicBezTo>
                    <a:pt x="1103" y="1648"/>
                    <a:pt x="973" y="1695"/>
                    <a:pt x="807" y="1704"/>
                  </a:cubicBezTo>
                  <a:cubicBezTo>
                    <a:pt x="733" y="1713"/>
                    <a:pt x="650" y="1741"/>
                    <a:pt x="576" y="1769"/>
                  </a:cubicBezTo>
                  <a:lnTo>
                    <a:pt x="576" y="1769"/>
                  </a:lnTo>
                  <a:lnTo>
                    <a:pt x="31818" y="1760"/>
                  </a:lnTo>
                  <a:cubicBezTo>
                    <a:pt x="31790" y="1658"/>
                    <a:pt x="31651" y="1584"/>
                    <a:pt x="31568" y="1546"/>
                  </a:cubicBezTo>
                  <a:cubicBezTo>
                    <a:pt x="31512" y="1519"/>
                    <a:pt x="31475" y="1482"/>
                    <a:pt x="31419" y="1454"/>
                  </a:cubicBezTo>
                  <a:cubicBezTo>
                    <a:pt x="31364" y="1426"/>
                    <a:pt x="31299" y="1398"/>
                    <a:pt x="31234" y="1380"/>
                  </a:cubicBezTo>
                  <a:cubicBezTo>
                    <a:pt x="31067" y="1306"/>
                    <a:pt x="30929" y="1157"/>
                    <a:pt x="30780" y="1074"/>
                  </a:cubicBezTo>
                  <a:cubicBezTo>
                    <a:pt x="30623" y="991"/>
                    <a:pt x="30475" y="907"/>
                    <a:pt x="30326" y="824"/>
                  </a:cubicBezTo>
                  <a:cubicBezTo>
                    <a:pt x="29836" y="583"/>
                    <a:pt x="29243" y="546"/>
                    <a:pt x="28715" y="416"/>
                  </a:cubicBezTo>
                  <a:cubicBezTo>
                    <a:pt x="28011" y="240"/>
                    <a:pt x="27279" y="240"/>
                    <a:pt x="26557" y="194"/>
                  </a:cubicBezTo>
                  <a:cubicBezTo>
                    <a:pt x="26264" y="176"/>
                    <a:pt x="25972" y="171"/>
                    <a:pt x="25680" y="171"/>
                  </a:cubicBezTo>
                  <a:cubicBezTo>
                    <a:pt x="25213" y="171"/>
                    <a:pt x="24745" y="185"/>
                    <a:pt x="24278" y="185"/>
                  </a:cubicBezTo>
                  <a:cubicBezTo>
                    <a:pt x="24224" y="184"/>
                    <a:pt x="24169" y="184"/>
                    <a:pt x="24115" y="184"/>
                  </a:cubicBezTo>
                  <a:cubicBezTo>
                    <a:pt x="23354" y="184"/>
                    <a:pt x="22593" y="240"/>
                    <a:pt x="21833" y="240"/>
                  </a:cubicBezTo>
                  <a:cubicBezTo>
                    <a:pt x="21129" y="240"/>
                    <a:pt x="20406" y="315"/>
                    <a:pt x="19702" y="370"/>
                  </a:cubicBezTo>
                  <a:cubicBezTo>
                    <a:pt x="19137" y="426"/>
                    <a:pt x="18535" y="416"/>
                    <a:pt x="17998" y="592"/>
                  </a:cubicBezTo>
                  <a:cubicBezTo>
                    <a:pt x="17757" y="676"/>
                    <a:pt x="17470" y="694"/>
                    <a:pt x="17248" y="815"/>
                  </a:cubicBezTo>
                  <a:cubicBezTo>
                    <a:pt x="17155" y="870"/>
                    <a:pt x="17053" y="917"/>
                    <a:pt x="16961" y="954"/>
                  </a:cubicBezTo>
                  <a:cubicBezTo>
                    <a:pt x="16860" y="990"/>
                    <a:pt x="16760" y="1003"/>
                    <a:pt x="16663" y="1003"/>
                  </a:cubicBezTo>
                  <a:cubicBezTo>
                    <a:pt x="16635" y="1003"/>
                    <a:pt x="16608" y="1002"/>
                    <a:pt x="16581" y="1000"/>
                  </a:cubicBezTo>
                  <a:lnTo>
                    <a:pt x="16164" y="1000"/>
                  </a:lnTo>
                  <a:cubicBezTo>
                    <a:pt x="15979" y="1000"/>
                    <a:pt x="15849" y="1065"/>
                    <a:pt x="15673" y="1065"/>
                  </a:cubicBezTo>
                  <a:cubicBezTo>
                    <a:pt x="15494" y="1065"/>
                    <a:pt x="15307" y="1073"/>
                    <a:pt x="15122" y="1073"/>
                  </a:cubicBezTo>
                  <a:cubicBezTo>
                    <a:pt x="15030" y="1073"/>
                    <a:pt x="14938" y="1071"/>
                    <a:pt x="14849" y="1065"/>
                  </a:cubicBezTo>
                  <a:cubicBezTo>
                    <a:pt x="14710" y="1046"/>
                    <a:pt x="14580" y="1000"/>
                    <a:pt x="14432" y="1000"/>
                  </a:cubicBezTo>
                  <a:cubicBezTo>
                    <a:pt x="14395" y="997"/>
                    <a:pt x="14357" y="996"/>
                    <a:pt x="14318" y="996"/>
                  </a:cubicBezTo>
                  <a:cubicBezTo>
                    <a:pt x="14242" y="996"/>
                    <a:pt x="14163" y="1000"/>
                    <a:pt x="14089" y="1000"/>
                  </a:cubicBezTo>
                  <a:cubicBezTo>
                    <a:pt x="13858" y="1000"/>
                    <a:pt x="13654" y="935"/>
                    <a:pt x="13422" y="935"/>
                  </a:cubicBezTo>
                  <a:cubicBezTo>
                    <a:pt x="13377" y="935"/>
                    <a:pt x="13326" y="942"/>
                    <a:pt x="13278" y="942"/>
                  </a:cubicBezTo>
                  <a:cubicBezTo>
                    <a:pt x="13218" y="942"/>
                    <a:pt x="13162" y="931"/>
                    <a:pt x="13126" y="880"/>
                  </a:cubicBezTo>
                  <a:cubicBezTo>
                    <a:pt x="13163" y="833"/>
                    <a:pt x="13219" y="843"/>
                    <a:pt x="13265" y="805"/>
                  </a:cubicBezTo>
                  <a:cubicBezTo>
                    <a:pt x="13302" y="768"/>
                    <a:pt x="13339" y="731"/>
                    <a:pt x="13376" y="694"/>
                  </a:cubicBezTo>
                  <a:cubicBezTo>
                    <a:pt x="13432" y="639"/>
                    <a:pt x="13543" y="537"/>
                    <a:pt x="13552" y="463"/>
                  </a:cubicBezTo>
                  <a:cubicBezTo>
                    <a:pt x="13608" y="55"/>
                    <a:pt x="13061" y="166"/>
                    <a:pt x="12820" y="129"/>
                  </a:cubicBezTo>
                  <a:cubicBezTo>
                    <a:pt x="12279" y="42"/>
                    <a:pt x="11739" y="0"/>
                    <a:pt x="11198" y="0"/>
                  </a:cubicBezTo>
                  <a:close/>
                  <a:moveTo>
                    <a:pt x="576" y="1769"/>
                  </a:moveTo>
                  <a:lnTo>
                    <a:pt x="1" y="1769"/>
                  </a:lnTo>
                  <a:cubicBezTo>
                    <a:pt x="87" y="1769"/>
                    <a:pt x="248" y="1785"/>
                    <a:pt x="389" y="1785"/>
                  </a:cubicBezTo>
                  <a:cubicBezTo>
                    <a:pt x="460" y="1785"/>
                    <a:pt x="526" y="1781"/>
                    <a:pt x="575" y="1769"/>
                  </a:cubicBezTo>
                  <a:cubicBezTo>
                    <a:pt x="575" y="1769"/>
                    <a:pt x="575" y="1769"/>
                    <a:pt x="576" y="1769"/>
                  </a:cubicBezTo>
                  <a:close/>
                </a:path>
              </a:pathLst>
            </a:cu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8"/>
            <p:cNvSpPr/>
            <p:nvPr/>
          </p:nvSpPr>
          <p:spPr>
            <a:xfrm>
              <a:off x="7155134" y="1000145"/>
              <a:ext cx="461184" cy="310289"/>
            </a:xfrm>
            <a:custGeom>
              <a:avLst/>
              <a:gdLst/>
              <a:ahLst/>
              <a:cxnLst/>
              <a:rect l="l" t="t" r="r" b="b"/>
              <a:pathLst>
                <a:path w="9606" h="6463" extrusionOk="0">
                  <a:moveTo>
                    <a:pt x="5161" y="1"/>
                  </a:moveTo>
                  <a:cubicBezTo>
                    <a:pt x="4615" y="1"/>
                    <a:pt x="4054" y="136"/>
                    <a:pt x="3538" y="284"/>
                  </a:cubicBezTo>
                  <a:cubicBezTo>
                    <a:pt x="3233" y="377"/>
                    <a:pt x="2936" y="516"/>
                    <a:pt x="2686" y="710"/>
                  </a:cubicBezTo>
                  <a:cubicBezTo>
                    <a:pt x="2492" y="840"/>
                    <a:pt x="2307" y="979"/>
                    <a:pt x="2121" y="1127"/>
                  </a:cubicBezTo>
                  <a:cubicBezTo>
                    <a:pt x="1686" y="1479"/>
                    <a:pt x="1251" y="1859"/>
                    <a:pt x="954" y="2350"/>
                  </a:cubicBezTo>
                  <a:cubicBezTo>
                    <a:pt x="723" y="2767"/>
                    <a:pt x="389" y="3165"/>
                    <a:pt x="259" y="3628"/>
                  </a:cubicBezTo>
                  <a:cubicBezTo>
                    <a:pt x="195" y="3887"/>
                    <a:pt x="102" y="4156"/>
                    <a:pt x="56" y="4415"/>
                  </a:cubicBezTo>
                  <a:cubicBezTo>
                    <a:pt x="9" y="4684"/>
                    <a:pt x="0" y="4962"/>
                    <a:pt x="37" y="5230"/>
                  </a:cubicBezTo>
                  <a:cubicBezTo>
                    <a:pt x="46" y="5406"/>
                    <a:pt x="56" y="5582"/>
                    <a:pt x="46" y="5768"/>
                  </a:cubicBezTo>
                  <a:cubicBezTo>
                    <a:pt x="39" y="5957"/>
                    <a:pt x="62" y="6145"/>
                    <a:pt x="101" y="6334"/>
                  </a:cubicBezTo>
                  <a:lnTo>
                    <a:pt x="101" y="6334"/>
                  </a:lnTo>
                  <a:cubicBezTo>
                    <a:pt x="77" y="6142"/>
                    <a:pt x="174" y="6103"/>
                    <a:pt x="213" y="6064"/>
                  </a:cubicBezTo>
                  <a:cubicBezTo>
                    <a:pt x="269" y="6008"/>
                    <a:pt x="306" y="5953"/>
                    <a:pt x="352" y="5879"/>
                  </a:cubicBezTo>
                  <a:cubicBezTo>
                    <a:pt x="426" y="5749"/>
                    <a:pt x="491" y="5601"/>
                    <a:pt x="537" y="5443"/>
                  </a:cubicBezTo>
                  <a:cubicBezTo>
                    <a:pt x="769" y="4841"/>
                    <a:pt x="1408" y="4610"/>
                    <a:pt x="1992" y="4517"/>
                  </a:cubicBezTo>
                  <a:cubicBezTo>
                    <a:pt x="2199" y="4477"/>
                    <a:pt x="2407" y="4454"/>
                    <a:pt x="2614" y="4454"/>
                  </a:cubicBezTo>
                  <a:cubicBezTo>
                    <a:pt x="2740" y="4454"/>
                    <a:pt x="2866" y="4463"/>
                    <a:pt x="2992" y="4480"/>
                  </a:cubicBezTo>
                  <a:cubicBezTo>
                    <a:pt x="3242" y="4517"/>
                    <a:pt x="3492" y="4554"/>
                    <a:pt x="3733" y="4591"/>
                  </a:cubicBezTo>
                  <a:cubicBezTo>
                    <a:pt x="4298" y="4665"/>
                    <a:pt x="4882" y="4665"/>
                    <a:pt x="5437" y="4786"/>
                  </a:cubicBezTo>
                  <a:cubicBezTo>
                    <a:pt x="5780" y="4869"/>
                    <a:pt x="6104" y="5008"/>
                    <a:pt x="6401" y="5193"/>
                  </a:cubicBezTo>
                  <a:cubicBezTo>
                    <a:pt x="6660" y="5360"/>
                    <a:pt x="6938" y="5490"/>
                    <a:pt x="7225" y="5592"/>
                  </a:cubicBezTo>
                  <a:cubicBezTo>
                    <a:pt x="7545" y="5689"/>
                    <a:pt x="7883" y="5737"/>
                    <a:pt x="8220" y="5737"/>
                  </a:cubicBezTo>
                  <a:cubicBezTo>
                    <a:pt x="8361" y="5737"/>
                    <a:pt x="8502" y="5728"/>
                    <a:pt x="8642" y="5712"/>
                  </a:cubicBezTo>
                  <a:cubicBezTo>
                    <a:pt x="8929" y="5684"/>
                    <a:pt x="9179" y="5527"/>
                    <a:pt x="9328" y="5286"/>
                  </a:cubicBezTo>
                  <a:cubicBezTo>
                    <a:pt x="9531" y="4980"/>
                    <a:pt x="9550" y="4536"/>
                    <a:pt x="9596" y="4184"/>
                  </a:cubicBezTo>
                  <a:cubicBezTo>
                    <a:pt x="9605" y="4017"/>
                    <a:pt x="9587" y="3841"/>
                    <a:pt x="9559" y="3674"/>
                  </a:cubicBezTo>
                  <a:cubicBezTo>
                    <a:pt x="9550" y="3461"/>
                    <a:pt x="9504" y="3257"/>
                    <a:pt x="9429" y="3054"/>
                  </a:cubicBezTo>
                  <a:cubicBezTo>
                    <a:pt x="9365" y="2887"/>
                    <a:pt x="9290" y="2730"/>
                    <a:pt x="9207" y="2563"/>
                  </a:cubicBezTo>
                  <a:cubicBezTo>
                    <a:pt x="9114" y="2405"/>
                    <a:pt x="9003" y="2248"/>
                    <a:pt x="8892" y="2090"/>
                  </a:cubicBezTo>
                  <a:lnTo>
                    <a:pt x="8633" y="1674"/>
                  </a:lnTo>
                  <a:cubicBezTo>
                    <a:pt x="8485" y="1479"/>
                    <a:pt x="8318" y="1303"/>
                    <a:pt x="8114" y="1155"/>
                  </a:cubicBezTo>
                  <a:cubicBezTo>
                    <a:pt x="7716" y="840"/>
                    <a:pt x="7299" y="525"/>
                    <a:pt x="6817" y="349"/>
                  </a:cubicBezTo>
                  <a:cubicBezTo>
                    <a:pt x="6382" y="182"/>
                    <a:pt x="5928" y="71"/>
                    <a:pt x="5465" y="16"/>
                  </a:cubicBezTo>
                  <a:cubicBezTo>
                    <a:pt x="5365" y="5"/>
                    <a:pt x="5263" y="1"/>
                    <a:pt x="5161" y="1"/>
                  </a:cubicBezTo>
                  <a:close/>
                  <a:moveTo>
                    <a:pt x="101" y="6334"/>
                  </a:moveTo>
                  <a:cubicBezTo>
                    <a:pt x="106" y="6371"/>
                    <a:pt x="115" y="6413"/>
                    <a:pt x="130" y="6462"/>
                  </a:cubicBezTo>
                  <a:cubicBezTo>
                    <a:pt x="120" y="6420"/>
                    <a:pt x="110" y="6377"/>
                    <a:pt x="101" y="633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8"/>
            <p:cNvSpPr/>
            <p:nvPr/>
          </p:nvSpPr>
          <p:spPr>
            <a:xfrm>
              <a:off x="7214281" y="1232512"/>
              <a:ext cx="200154" cy="62845"/>
            </a:xfrm>
            <a:custGeom>
              <a:avLst/>
              <a:gdLst/>
              <a:ahLst/>
              <a:cxnLst/>
              <a:rect l="l" t="t" r="r" b="b"/>
              <a:pathLst>
                <a:path w="4169" h="1309" extrusionOk="0">
                  <a:moveTo>
                    <a:pt x="1349" y="1"/>
                  </a:moveTo>
                  <a:cubicBezTo>
                    <a:pt x="1136" y="1"/>
                    <a:pt x="922" y="57"/>
                    <a:pt x="732" y="168"/>
                  </a:cubicBezTo>
                  <a:cubicBezTo>
                    <a:pt x="565" y="251"/>
                    <a:pt x="417" y="353"/>
                    <a:pt x="269" y="474"/>
                  </a:cubicBezTo>
                  <a:cubicBezTo>
                    <a:pt x="102" y="622"/>
                    <a:pt x="74" y="844"/>
                    <a:pt x="0" y="1048"/>
                  </a:cubicBezTo>
                  <a:cubicBezTo>
                    <a:pt x="380" y="1150"/>
                    <a:pt x="519" y="1233"/>
                    <a:pt x="685" y="1252"/>
                  </a:cubicBezTo>
                  <a:cubicBezTo>
                    <a:pt x="899" y="1289"/>
                    <a:pt x="1112" y="1307"/>
                    <a:pt x="1334" y="1307"/>
                  </a:cubicBezTo>
                  <a:cubicBezTo>
                    <a:pt x="1389" y="1308"/>
                    <a:pt x="1444" y="1309"/>
                    <a:pt x="1499" y="1309"/>
                  </a:cubicBezTo>
                  <a:cubicBezTo>
                    <a:pt x="2001" y="1309"/>
                    <a:pt x="2510" y="1270"/>
                    <a:pt x="3010" y="1187"/>
                  </a:cubicBezTo>
                  <a:cubicBezTo>
                    <a:pt x="3251" y="1150"/>
                    <a:pt x="3492" y="1067"/>
                    <a:pt x="3733" y="1002"/>
                  </a:cubicBezTo>
                  <a:cubicBezTo>
                    <a:pt x="3872" y="965"/>
                    <a:pt x="4048" y="909"/>
                    <a:pt x="4103" y="761"/>
                  </a:cubicBezTo>
                  <a:cubicBezTo>
                    <a:pt x="4168" y="585"/>
                    <a:pt x="3927" y="474"/>
                    <a:pt x="3788" y="409"/>
                  </a:cubicBezTo>
                  <a:cubicBezTo>
                    <a:pt x="3446" y="261"/>
                    <a:pt x="3020" y="224"/>
                    <a:pt x="2649" y="159"/>
                  </a:cubicBezTo>
                  <a:cubicBezTo>
                    <a:pt x="2306" y="94"/>
                    <a:pt x="1964" y="75"/>
                    <a:pt x="1612" y="29"/>
                  </a:cubicBezTo>
                  <a:cubicBezTo>
                    <a:pt x="1525" y="10"/>
                    <a:pt x="1437" y="1"/>
                    <a:pt x="13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8"/>
            <p:cNvSpPr/>
            <p:nvPr/>
          </p:nvSpPr>
          <p:spPr>
            <a:xfrm>
              <a:off x="7598452" y="1194248"/>
              <a:ext cx="260646" cy="135436"/>
            </a:xfrm>
            <a:custGeom>
              <a:avLst/>
              <a:gdLst/>
              <a:ahLst/>
              <a:cxnLst/>
              <a:rect l="l" t="t" r="r" b="b"/>
              <a:pathLst>
                <a:path w="5429" h="2821" extrusionOk="0">
                  <a:moveTo>
                    <a:pt x="45" y="1870"/>
                  </a:moveTo>
                  <a:cubicBezTo>
                    <a:pt x="9" y="1870"/>
                    <a:pt x="1" y="1905"/>
                    <a:pt x="66" y="2067"/>
                  </a:cubicBezTo>
                  <a:cubicBezTo>
                    <a:pt x="74" y="2004"/>
                    <a:pt x="87" y="1942"/>
                    <a:pt x="105" y="1882"/>
                  </a:cubicBezTo>
                  <a:lnTo>
                    <a:pt x="105" y="1882"/>
                  </a:lnTo>
                  <a:cubicBezTo>
                    <a:pt x="104" y="1882"/>
                    <a:pt x="103" y="1882"/>
                    <a:pt x="103" y="1882"/>
                  </a:cubicBezTo>
                  <a:cubicBezTo>
                    <a:pt x="81" y="1877"/>
                    <a:pt x="60" y="1870"/>
                    <a:pt x="45" y="1870"/>
                  </a:cubicBezTo>
                  <a:close/>
                  <a:moveTo>
                    <a:pt x="3007" y="0"/>
                  </a:moveTo>
                  <a:cubicBezTo>
                    <a:pt x="2521" y="0"/>
                    <a:pt x="2044" y="161"/>
                    <a:pt x="1594" y="363"/>
                  </a:cubicBezTo>
                  <a:cubicBezTo>
                    <a:pt x="1233" y="548"/>
                    <a:pt x="909" y="798"/>
                    <a:pt x="649" y="1095"/>
                  </a:cubicBezTo>
                  <a:cubicBezTo>
                    <a:pt x="529" y="1234"/>
                    <a:pt x="427" y="1382"/>
                    <a:pt x="325" y="1530"/>
                  </a:cubicBezTo>
                  <a:cubicBezTo>
                    <a:pt x="297" y="1576"/>
                    <a:pt x="251" y="1623"/>
                    <a:pt x="205" y="1651"/>
                  </a:cubicBezTo>
                  <a:cubicBezTo>
                    <a:pt x="162" y="1725"/>
                    <a:pt x="129" y="1802"/>
                    <a:pt x="105" y="1882"/>
                  </a:cubicBezTo>
                  <a:lnTo>
                    <a:pt x="105" y="1882"/>
                  </a:lnTo>
                  <a:cubicBezTo>
                    <a:pt x="160" y="1882"/>
                    <a:pt x="215" y="1891"/>
                    <a:pt x="270" y="1891"/>
                  </a:cubicBezTo>
                  <a:cubicBezTo>
                    <a:pt x="362" y="1891"/>
                    <a:pt x="436" y="1938"/>
                    <a:pt x="529" y="1938"/>
                  </a:cubicBezTo>
                  <a:cubicBezTo>
                    <a:pt x="621" y="1938"/>
                    <a:pt x="714" y="1947"/>
                    <a:pt x="807" y="1965"/>
                  </a:cubicBezTo>
                  <a:cubicBezTo>
                    <a:pt x="877" y="1976"/>
                    <a:pt x="948" y="1981"/>
                    <a:pt x="1018" y="1981"/>
                  </a:cubicBezTo>
                  <a:cubicBezTo>
                    <a:pt x="1068" y="1981"/>
                    <a:pt x="1118" y="1979"/>
                    <a:pt x="1168" y="1975"/>
                  </a:cubicBezTo>
                  <a:cubicBezTo>
                    <a:pt x="1335" y="1975"/>
                    <a:pt x="1492" y="2012"/>
                    <a:pt x="1659" y="2021"/>
                  </a:cubicBezTo>
                  <a:cubicBezTo>
                    <a:pt x="2085" y="2049"/>
                    <a:pt x="2511" y="2114"/>
                    <a:pt x="2928" y="2197"/>
                  </a:cubicBezTo>
                  <a:cubicBezTo>
                    <a:pt x="3132" y="2243"/>
                    <a:pt x="3326" y="2243"/>
                    <a:pt x="3530" y="2290"/>
                  </a:cubicBezTo>
                  <a:cubicBezTo>
                    <a:pt x="3752" y="2354"/>
                    <a:pt x="3975" y="2438"/>
                    <a:pt x="4188" y="2540"/>
                  </a:cubicBezTo>
                  <a:cubicBezTo>
                    <a:pt x="4317" y="2595"/>
                    <a:pt x="4428" y="2660"/>
                    <a:pt x="4549" y="2725"/>
                  </a:cubicBezTo>
                  <a:cubicBezTo>
                    <a:pt x="4591" y="2750"/>
                    <a:pt x="4685" y="2820"/>
                    <a:pt x="4751" y="2820"/>
                  </a:cubicBezTo>
                  <a:cubicBezTo>
                    <a:pt x="4758" y="2820"/>
                    <a:pt x="4765" y="2819"/>
                    <a:pt x="4771" y="2818"/>
                  </a:cubicBezTo>
                  <a:cubicBezTo>
                    <a:pt x="4836" y="2799"/>
                    <a:pt x="4938" y="2642"/>
                    <a:pt x="4984" y="2595"/>
                  </a:cubicBezTo>
                  <a:cubicBezTo>
                    <a:pt x="5095" y="2466"/>
                    <a:pt x="5188" y="2327"/>
                    <a:pt x="5271" y="2169"/>
                  </a:cubicBezTo>
                  <a:cubicBezTo>
                    <a:pt x="5336" y="2058"/>
                    <a:pt x="5382" y="1928"/>
                    <a:pt x="5420" y="1799"/>
                  </a:cubicBezTo>
                  <a:cubicBezTo>
                    <a:pt x="5429" y="1706"/>
                    <a:pt x="5373" y="1632"/>
                    <a:pt x="5373" y="1539"/>
                  </a:cubicBezTo>
                  <a:cubicBezTo>
                    <a:pt x="5382" y="1336"/>
                    <a:pt x="5327" y="1141"/>
                    <a:pt x="5216" y="974"/>
                  </a:cubicBezTo>
                  <a:cubicBezTo>
                    <a:pt x="5049" y="743"/>
                    <a:pt x="4827" y="567"/>
                    <a:pt x="4577" y="465"/>
                  </a:cubicBezTo>
                  <a:cubicBezTo>
                    <a:pt x="4262" y="317"/>
                    <a:pt x="3947" y="196"/>
                    <a:pt x="3623" y="94"/>
                  </a:cubicBezTo>
                  <a:cubicBezTo>
                    <a:pt x="3417" y="29"/>
                    <a:pt x="3211" y="0"/>
                    <a:pt x="30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8"/>
            <p:cNvSpPr/>
            <p:nvPr/>
          </p:nvSpPr>
          <p:spPr>
            <a:xfrm>
              <a:off x="7059500" y="1278265"/>
              <a:ext cx="100101" cy="58140"/>
            </a:xfrm>
            <a:custGeom>
              <a:avLst/>
              <a:gdLst/>
              <a:ahLst/>
              <a:cxnLst/>
              <a:rect l="l" t="t" r="r" b="b"/>
              <a:pathLst>
                <a:path w="2085" h="1211" extrusionOk="0">
                  <a:moveTo>
                    <a:pt x="586" y="0"/>
                  </a:moveTo>
                  <a:cubicBezTo>
                    <a:pt x="453" y="0"/>
                    <a:pt x="316" y="32"/>
                    <a:pt x="242" y="123"/>
                  </a:cubicBezTo>
                  <a:cubicBezTo>
                    <a:pt x="1" y="428"/>
                    <a:pt x="19" y="827"/>
                    <a:pt x="19" y="1197"/>
                  </a:cubicBezTo>
                  <a:cubicBezTo>
                    <a:pt x="202" y="1206"/>
                    <a:pt x="384" y="1210"/>
                    <a:pt x="565" y="1210"/>
                  </a:cubicBezTo>
                  <a:cubicBezTo>
                    <a:pt x="787" y="1210"/>
                    <a:pt x="1008" y="1203"/>
                    <a:pt x="1233" y="1188"/>
                  </a:cubicBezTo>
                  <a:cubicBezTo>
                    <a:pt x="1464" y="1188"/>
                    <a:pt x="1696" y="1142"/>
                    <a:pt x="1909" y="1049"/>
                  </a:cubicBezTo>
                  <a:cubicBezTo>
                    <a:pt x="1955" y="1021"/>
                    <a:pt x="1992" y="993"/>
                    <a:pt x="2029" y="956"/>
                  </a:cubicBezTo>
                  <a:cubicBezTo>
                    <a:pt x="2085" y="901"/>
                    <a:pt x="2075" y="910"/>
                    <a:pt x="2057" y="845"/>
                  </a:cubicBezTo>
                  <a:cubicBezTo>
                    <a:pt x="2020" y="716"/>
                    <a:pt x="1937" y="604"/>
                    <a:pt x="1816" y="540"/>
                  </a:cubicBezTo>
                  <a:cubicBezTo>
                    <a:pt x="1696" y="419"/>
                    <a:pt x="1557" y="317"/>
                    <a:pt x="1418" y="225"/>
                  </a:cubicBezTo>
                  <a:cubicBezTo>
                    <a:pt x="1223" y="141"/>
                    <a:pt x="1020" y="67"/>
                    <a:pt x="816" y="30"/>
                  </a:cubicBezTo>
                  <a:cubicBezTo>
                    <a:pt x="752" y="12"/>
                    <a:pt x="670"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8"/>
            <p:cNvSpPr/>
            <p:nvPr/>
          </p:nvSpPr>
          <p:spPr>
            <a:xfrm>
              <a:off x="6925650" y="1246771"/>
              <a:ext cx="88530" cy="44553"/>
            </a:xfrm>
            <a:custGeom>
              <a:avLst/>
              <a:gdLst/>
              <a:ahLst/>
              <a:cxnLst/>
              <a:rect l="l" t="t" r="r" b="b"/>
              <a:pathLst>
                <a:path w="1844" h="928" extrusionOk="0">
                  <a:moveTo>
                    <a:pt x="196" y="800"/>
                  </a:moveTo>
                  <a:cubicBezTo>
                    <a:pt x="131" y="809"/>
                    <a:pt x="66" y="823"/>
                    <a:pt x="1" y="844"/>
                  </a:cubicBezTo>
                  <a:lnTo>
                    <a:pt x="177" y="844"/>
                  </a:lnTo>
                  <a:cubicBezTo>
                    <a:pt x="183" y="829"/>
                    <a:pt x="189" y="814"/>
                    <a:pt x="196" y="800"/>
                  </a:cubicBezTo>
                  <a:close/>
                  <a:moveTo>
                    <a:pt x="1344" y="1"/>
                  </a:moveTo>
                  <a:cubicBezTo>
                    <a:pt x="1149" y="10"/>
                    <a:pt x="955" y="66"/>
                    <a:pt x="779" y="167"/>
                  </a:cubicBezTo>
                  <a:cubicBezTo>
                    <a:pt x="524" y="308"/>
                    <a:pt x="319" y="532"/>
                    <a:pt x="196" y="800"/>
                  </a:cubicBezTo>
                  <a:lnTo>
                    <a:pt x="196" y="800"/>
                  </a:lnTo>
                  <a:cubicBezTo>
                    <a:pt x="260" y="791"/>
                    <a:pt x="325" y="787"/>
                    <a:pt x="389" y="787"/>
                  </a:cubicBezTo>
                  <a:cubicBezTo>
                    <a:pt x="640" y="787"/>
                    <a:pt x="890" y="844"/>
                    <a:pt x="1140" y="881"/>
                  </a:cubicBezTo>
                  <a:cubicBezTo>
                    <a:pt x="1260" y="908"/>
                    <a:pt x="1390" y="927"/>
                    <a:pt x="1510" y="927"/>
                  </a:cubicBezTo>
                  <a:cubicBezTo>
                    <a:pt x="1640" y="927"/>
                    <a:pt x="1659" y="844"/>
                    <a:pt x="1723" y="751"/>
                  </a:cubicBezTo>
                  <a:cubicBezTo>
                    <a:pt x="1798" y="658"/>
                    <a:pt x="1835" y="547"/>
                    <a:pt x="1844" y="427"/>
                  </a:cubicBezTo>
                  <a:cubicBezTo>
                    <a:pt x="1844" y="316"/>
                    <a:pt x="1807" y="205"/>
                    <a:pt x="1723" y="130"/>
                  </a:cubicBezTo>
                  <a:cubicBezTo>
                    <a:pt x="1677" y="84"/>
                    <a:pt x="1686" y="75"/>
                    <a:pt x="1612" y="47"/>
                  </a:cubicBezTo>
                  <a:cubicBezTo>
                    <a:pt x="1529" y="19"/>
                    <a:pt x="1436" y="1"/>
                    <a:pt x="13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8"/>
            <p:cNvSpPr/>
            <p:nvPr/>
          </p:nvSpPr>
          <p:spPr>
            <a:xfrm>
              <a:off x="6533649" y="1000149"/>
              <a:ext cx="412715" cy="255748"/>
            </a:xfrm>
            <a:custGeom>
              <a:avLst/>
              <a:gdLst/>
              <a:ahLst/>
              <a:cxnLst/>
              <a:rect l="l" t="t" r="r" b="b"/>
              <a:pathLst>
                <a:path w="9902" h="6136" extrusionOk="0">
                  <a:moveTo>
                    <a:pt x="5058" y="0"/>
                  </a:moveTo>
                  <a:cubicBezTo>
                    <a:pt x="4539" y="0"/>
                    <a:pt x="4022" y="91"/>
                    <a:pt x="3511" y="176"/>
                  </a:cubicBezTo>
                  <a:cubicBezTo>
                    <a:pt x="3011" y="259"/>
                    <a:pt x="2473" y="269"/>
                    <a:pt x="2010" y="482"/>
                  </a:cubicBezTo>
                  <a:cubicBezTo>
                    <a:pt x="1529" y="676"/>
                    <a:pt x="1075" y="936"/>
                    <a:pt x="658" y="1241"/>
                  </a:cubicBezTo>
                  <a:cubicBezTo>
                    <a:pt x="501" y="1389"/>
                    <a:pt x="352" y="1556"/>
                    <a:pt x="241" y="1751"/>
                  </a:cubicBezTo>
                  <a:cubicBezTo>
                    <a:pt x="158" y="1853"/>
                    <a:pt x="93" y="1973"/>
                    <a:pt x="56" y="2103"/>
                  </a:cubicBezTo>
                  <a:cubicBezTo>
                    <a:pt x="37" y="2205"/>
                    <a:pt x="19" y="2306"/>
                    <a:pt x="10" y="2408"/>
                  </a:cubicBezTo>
                  <a:cubicBezTo>
                    <a:pt x="0" y="2538"/>
                    <a:pt x="19" y="2668"/>
                    <a:pt x="47" y="2797"/>
                  </a:cubicBezTo>
                  <a:cubicBezTo>
                    <a:pt x="56" y="2881"/>
                    <a:pt x="56" y="2973"/>
                    <a:pt x="47" y="3066"/>
                  </a:cubicBezTo>
                  <a:cubicBezTo>
                    <a:pt x="47" y="3168"/>
                    <a:pt x="0" y="3251"/>
                    <a:pt x="0" y="3353"/>
                  </a:cubicBezTo>
                  <a:cubicBezTo>
                    <a:pt x="10" y="3446"/>
                    <a:pt x="37" y="3529"/>
                    <a:pt x="93" y="3603"/>
                  </a:cubicBezTo>
                  <a:cubicBezTo>
                    <a:pt x="158" y="3788"/>
                    <a:pt x="260" y="3964"/>
                    <a:pt x="399" y="4122"/>
                  </a:cubicBezTo>
                  <a:cubicBezTo>
                    <a:pt x="723" y="4418"/>
                    <a:pt x="1093" y="4659"/>
                    <a:pt x="1501" y="4826"/>
                  </a:cubicBezTo>
                  <a:cubicBezTo>
                    <a:pt x="1751" y="4918"/>
                    <a:pt x="2001" y="4983"/>
                    <a:pt x="2260" y="5020"/>
                  </a:cubicBezTo>
                  <a:cubicBezTo>
                    <a:pt x="2575" y="5085"/>
                    <a:pt x="2890" y="5169"/>
                    <a:pt x="3205" y="5252"/>
                  </a:cubicBezTo>
                  <a:cubicBezTo>
                    <a:pt x="4122" y="5483"/>
                    <a:pt x="5030" y="5771"/>
                    <a:pt x="5928" y="6058"/>
                  </a:cubicBezTo>
                  <a:cubicBezTo>
                    <a:pt x="6145" y="6109"/>
                    <a:pt x="6365" y="6136"/>
                    <a:pt x="6587" y="6136"/>
                  </a:cubicBezTo>
                  <a:cubicBezTo>
                    <a:pt x="6725" y="6136"/>
                    <a:pt x="6864" y="6125"/>
                    <a:pt x="7003" y="6104"/>
                  </a:cubicBezTo>
                  <a:cubicBezTo>
                    <a:pt x="7429" y="6048"/>
                    <a:pt x="7818" y="5882"/>
                    <a:pt x="8244" y="5798"/>
                  </a:cubicBezTo>
                  <a:cubicBezTo>
                    <a:pt x="8457" y="5761"/>
                    <a:pt x="8652" y="5659"/>
                    <a:pt x="8865" y="5613"/>
                  </a:cubicBezTo>
                  <a:cubicBezTo>
                    <a:pt x="9004" y="5585"/>
                    <a:pt x="9133" y="5548"/>
                    <a:pt x="9263" y="5493"/>
                  </a:cubicBezTo>
                  <a:cubicBezTo>
                    <a:pt x="9439" y="5409"/>
                    <a:pt x="9550" y="5215"/>
                    <a:pt x="9819" y="5048"/>
                  </a:cubicBezTo>
                  <a:cubicBezTo>
                    <a:pt x="9865" y="4705"/>
                    <a:pt x="9902" y="4390"/>
                    <a:pt x="9800" y="4057"/>
                  </a:cubicBezTo>
                  <a:cubicBezTo>
                    <a:pt x="9754" y="3909"/>
                    <a:pt x="9698" y="3751"/>
                    <a:pt x="9643" y="3594"/>
                  </a:cubicBezTo>
                  <a:cubicBezTo>
                    <a:pt x="9569" y="3399"/>
                    <a:pt x="9485" y="3205"/>
                    <a:pt x="9383" y="3020"/>
                  </a:cubicBezTo>
                  <a:cubicBezTo>
                    <a:pt x="9189" y="2621"/>
                    <a:pt x="8929" y="2251"/>
                    <a:pt x="8633" y="1927"/>
                  </a:cubicBezTo>
                  <a:cubicBezTo>
                    <a:pt x="8439" y="1714"/>
                    <a:pt x="8216" y="1528"/>
                    <a:pt x="8003" y="1325"/>
                  </a:cubicBezTo>
                  <a:cubicBezTo>
                    <a:pt x="7744" y="1065"/>
                    <a:pt x="7457" y="834"/>
                    <a:pt x="7151" y="630"/>
                  </a:cubicBezTo>
                  <a:cubicBezTo>
                    <a:pt x="6660" y="315"/>
                    <a:pt x="6104" y="111"/>
                    <a:pt x="5530" y="28"/>
                  </a:cubicBezTo>
                  <a:cubicBezTo>
                    <a:pt x="5373" y="8"/>
                    <a:pt x="5215" y="0"/>
                    <a:pt x="50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8"/>
            <p:cNvSpPr/>
            <p:nvPr/>
          </p:nvSpPr>
          <p:spPr>
            <a:xfrm>
              <a:off x="6505424" y="1219933"/>
              <a:ext cx="310433" cy="92035"/>
            </a:xfrm>
            <a:custGeom>
              <a:avLst/>
              <a:gdLst/>
              <a:ahLst/>
              <a:cxnLst/>
              <a:rect l="l" t="t" r="r" b="b"/>
              <a:pathLst>
                <a:path w="6466" h="1917" extrusionOk="0">
                  <a:moveTo>
                    <a:pt x="2060" y="0"/>
                  </a:moveTo>
                  <a:cubicBezTo>
                    <a:pt x="1926" y="0"/>
                    <a:pt x="1790" y="18"/>
                    <a:pt x="1649" y="60"/>
                  </a:cubicBezTo>
                  <a:cubicBezTo>
                    <a:pt x="1316" y="143"/>
                    <a:pt x="1010" y="282"/>
                    <a:pt x="723" y="467"/>
                  </a:cubicBezTo>
                  <a:cubicBezTo>
                    <a:pt x="584" y="551"/>
                    <a:pt x="454" y="652"/>
                    <a:pt x="334" y="764"/>
                  </a:cubicBezTo>
                  <a:cubicBezTo>
                    <a:pt x="232" y="875"/>
                    <a:pt x="139" y="1004"/>
                    <a:pt x="65" y="1134"/>
                  </a:cubicBezTo>
                  <a:cubicBezTo>
                    <a:pt x="28" y="1329"/>
                    <a:pt x="1" y="1421"/>
                    <a:pt x="93" y="1569"/>
                  </a:cubicBezTo>
                  <a:cubicBezTo>
                    <a:pt x="177" y="1662"/>
                    <a:pt x="278" y="1727"/>
                    <a:pt x="399" y="1755"/>
                  </a:cubicBezTo>
                  <a:cubicBezTo>
                    <a:pt x="683" y="1874"/>
                    <a:pt x="968" y="1917"/>
                    <a:pt x="1257" y="1917"/>
                  </a:cubicBezTo>
                  <a:cubicBezTo>
                    <a:pt x="1438" y="1917"/>
                    <a:pt x="1621" y="1900"/>
                    <a:pt x="1807" y="1875"/>
                  </a:cubicBezTo>
                  <a:cubicBezTo>
                    <a:pt x="1973" y="1847"/>
                    <a:pt x="2122" y="1782"/>
                    <a:pt x="2279" y="1755"/>
                  </a:cubicBezTo>
                  <a:cubicBezTo>
                    <a:pt x="2418" y="1736"/>
                    <a:pt x="2548" y="1736"/>
                    <a:pt x="2677" y="1718"/>
                  </a:cubicBezTo>
                  <a:cubicBezTo>
                    <a:pt x="3048" y="1662"/>
                    <a:pt x="3409" y="1634"/>
                    <a:pt x="3780" y="1616"/>
                  </a:cubicBezTo>
                  <a:cubicBezTo>
                    <a:pt x="3821" y="1617"/>
                    <a:pt x="3862" y="1618"/>
                    <a:pt x="3903" y="1618"/>
                  </a:cubicBezTo>
                  <a:cubicBezTo>
                    <a:pt x="4100" y="1618"/>
                    <a:pt x="4293" y="1600"/>
                    <a:pt x="4493" y="1569"/>
                  </a:cubicBezTo>
                  <a:cubicBezTo>
                    <a:pt x="4604" y="1542"/>
                    <a:pt x="4715" y="1505"/>
                    <a:pt x="4817" y="1458"/>
                  </a:cubicBezTo>
                  <a:cubicBezTo>
                    <a:pt x="4877" y="1430"/>
                    <a:pt x="4935" y="1398"/>
                    <a:pt x="4993" y="1365"/>
                  </a:cubicBezTo>
                  <a:lnTo>
                    <a:pt x="4993" y="1365"/>
                  </a:lnTo>
                  <a:lnTo>
                    <a:pt x="5113" y="1486"/>
                  </a:lnTo>
                  <a:cubicBezTo>
                    <a:pt x="5456" y="1393"/>
                    <a:pt x="5817" y="1403"/>
                    <a:pt x="6160" y="1319"/>
                  </a:cubicBezTo>
                  <a:cubicBezTo>
                    <a:pt x="6262" y="1282"/>
                    <a:pt x="6364" y="1245"/>
                    <a:pt x="6466" y="1217"/>
                  </a:cubicBezTo>
                  <a:cubicBezTo>
                    <a:pt x="6466" y="1069"/>
                    <a:pt x="6169" y="1051"/>
                    <a:pt x="6077" y="1041"/>
                  </a:cubicBezTo>
                  <a:cubicBezTo>
                    <a:pt x="5799" y="1051"/>
                    <a:pt x="5530" y="1106"/>
                    <a:pt x="5280" y="1208"/>
                  </a:cubicBezTo>
                  <a:cubicBezTo>
                    <a:pt x="5182" y="1254"/>
                    <a:pt x="5088" y="1311"/>
                    <a:pt x="4993" y="1365"/>
                  </a:cubicBezTo>
                  <a:lnTo>
                    <a:pt x="4993" y="1365"/>
                  </a:lnTo>
                  <a:lnTo>
                    <a:pt x="4928" y="1301"/>
                  </a:lnTo>
                  <a:cubicBezTo>
                    <a:pt x="4928" y="1273"/>
                    <a:pt x="4937" y="1254"/>
                    <a:pt x="4937" y="1236"/>
                  </a:cubicBezTo>
                  <a:cubicBezTo>
                    <a:pt x="4956" y="1060"/>
                    <a:pt x="4836" y="995"/>
                    <a:pt x="4706" y="921"/>
                  </a:cubicBezTo>
                  <a:cubicBezTo>
                    <a:pt x="4539" y="801"/>
                    <a:pt x="4363" y="699"/>
                    <a:pt x="4169" y="634"/>
                  </a:cubicBezTo>
                  <a:cubicBezTo>
                    <a:pt x="3789" y="523"/>
                    <a:pt x="3437" y="347"/>
                    <a:pt x="3057" y="226"/>
                  </a:cubicBezTo>
                  <a:cubicBezTo>
                    <a:pt x="2718" y="113"/>
                    <a:pt x="2398" y="0"/>
                    <a:pt x="20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8"/>
            <p:cNvSpPr/>
            <p:nvPr/>
          </p:nvSpPr>
          <p:spPr>
            <a:xfrm>
              <a:off x="6471331" y="1185720"/>
              <a:ext cx="62317" cy="70191"/>
            </a:xfrm>
            <a:custGeom>
              <a:avLst/>
              <a:gdLst/>
              <a:ahLst/>
              <a:cxnLst/>
              <a:rect l="l" t="t" r="r" b="b"/>
              <a:pathLst>
                <a:path w="1298" h="1462" extrusionOk="0">
                  <a:moveTo>
                    <a:pt x="737" y="0"/>
                  </a:moveTo>
                  <a:cubicBezTo>
                    <a:pt x="652" y="0"/>
                    <a:pt x="568" y="15"/>
                    <a:pt x="492" y="46"/>
                  </a:cubicBezTo>
                  <a:cubicBezTo>
                    <a:pt x="362" y="120"/>
                    <a:pt x="297" y="306"/>
                    <a:pt x="186" y="352"/>
                  </a:cubicBezTo>
                  <a:cubicBezTo>
                    <a:pt x="167" y="481"/>
                    <a:pt x="167" y="620"/>
                    <a:pt x="177" y="759"/>
                  </a:cubicBezTo>
                  <a:lnTo>
                    <a:pt x="1" y="1065"/>
                  </a:lnTo>
                  <a:cubicBezTo>
                    <a:pt x="1" y="1289"/>
                    <a:pt x="187" y="1461"/>
                    <a:pt x="399" y="1461"/>
                  </a:cubicBezTo>
                  <a:cubicBezTo>
                    <a:pt x="423" y="1461"/>
                    <a:pt x="448" y="1459"/>
                    <a:pt x="473" y="1454"/>
                  </a:cubicBezTo>
                  <a:cubicBezTo>
                    <a:pt x="566" y="1436"/>
                    <a:pt x="658" y="1426"/>
                    <a:pt x="742" y="1408"/>
                  </a:cubicBezTo>
                  <a:cubicBezTo>
                    <a:pt x="853" y="1361"/>
                    <a:pt x="955" y="1287"/>
                    <a:pt x="1038" y="1195"/>
                  </a:cubicBezTo>
                  <a:cubicBezTo>
                    <a:pt x="1223" y="972"/>
                    <a:pt x="1298" y="676"/>
                    <a:pt x="1223" y="389"/>
                  </a:cubicBezTo>
                  <a:cubicBezTo>
                    <a:pt x="1177" y="176"/>
                    <a:pt x="1084" y="18"/>
                    <a:pt x="853" y="9"/>
                  </a:cubicBezTo>
                  <a:cubicBezTo>
                    <a:pt x="815" y="3"/>
                    <a:pt x="776" y="0"/>
                    <a:pt x="7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8"/>
            <p:cNvSpPr/>
            <p:nvPr/>
          </p:nvSpPr>
          <p:spPr>
            <a:xfrm>
              <a:off x="7426818" y="1267703"/>
              <a:ext cx="78784" cy="28614"/>
            </a:xfrm>
            <a:custGeom>
              <a:avLst/>
              <a:gdLst/>
              <a:ahLst/>
              <a:cxnLst/>
              <a:rect l="l" t="t" r="r" b="b"/>
              <a:pathLst>
                <a:path w="1641" h="596" extrusionOk="0">
                  <a:moveTo>
                    <a:pt x="362" y="0"/>
                  </a:moveTo>
                  <a:cubicBezTo>
                    <a:pt x="241" y="28"/>
                    <a:pt x="84" y="176"/>
                    <a:pt x="1" y="232"/>
                  </a:cubicBezTo>
                  <a:lnTo>
                    <a:pt x="130" y="315"/>
                  </a:lnTo>
                  <a:cubicBezTo>
                    <a:pt x="427" y="426"/>
                    <a:pt x="732" y="510"/>
                    <a:pt x="1047" y="574"/>
                  </a:cubicBezTo>
                  <a:cubicBezTo>
                    <a:pt x="1140" y="588"/>
                    <a:pt x="1235" y="595"/>
                    <a:pt x="1331" y="595"/>
                  </a:cubicBezTo>
                  <a:cubicBezTo>
                    <a:pt x="1427" y="595"/>
                    <a:pt x="1524" y="588"/>
                    <a:pt x="1622" y="574"/>
                  </a:cubicBezTo>
                  <a:cubicBezTo>
                    <a:pt x="1640" y="472"/>
                    <a:pt x="1464" y="408"/>
                    <a:pt x="1408" y="380"/>
                  </a:cubicBezTo>
                  <a:cubicBezTo>
                    <a:pt x="1297" y="315"/>
                    <a:pt x="1186" y="259"/>
                    <a:pt x="1075" y="204"/>
                  </a:cubicBezTo>
                  <a:cubicBezTo>
                    <a:pt x="899" y="121"/>
                    <a:pt x="723" y="9"/>
                    <a:pt x="5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0" name="Google Shape;1890;p28"/>
          <p:cNvSpPr/>
          <p:nvPr/>
        </p:nvSpPr>
        <p:spPr>
          <a:xfrm>
            <a:off x="9204033" y="48248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1" name="Google Shape;1891;p28"/>
          <p:cNvSpPr/>
          <p:nvPr/>
        </p:nvSpPr>
        <p:spPr>
          <a:xfrm>
            <a:off x="8788529" y="5716133"/>
            <a:ext cx="189440" cy="176216"/>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2" name="Google Shape;1892;p28"/>
          <p:cNvSpPr/>
          <p:nvPr/>
        </p:nvSpPr>
        <p:spPr>
          <a:xfrm>
            <a:off x="10646076" y="5143149"/>
            <a:ext cx="72360" cy="51735"/>
          </a:xfrm>
          <a:custGeom>
            <a:avLst/>
            <a:gdLst/>
            <a:ahLst/>
            <a:cxnLst/>
            <a:rect l="l" t="t" r="r" b="b"/>
            <a:pathLst>
              <a:path w="1056" h="755" extrusionOk="0">
                <a:moveTo>
                  <a:pt x="497" y="1"/>
                </a:moveTo>
                <a:cubicBezTo>
                  <a:pt x="300" y="1"/>
                  <a:pt x="31" y="91"/>
                  <a:pt x="0" y="282"/>
                </a:cubicBezTo>
                <a:cubicBezTo>
                  <a:pt x="0" y="365"/>
                  <a:pt x="28" y="439"/>
                  <a:pt x="83" y="495"/>
                </a:cubicBezTo>
                <a:cubicBezTo>
                  <a:pt x="148" y="606"/>
                  <a:pt x="259" y="625"/>
                  <a:pt x="380" y="671"/>
                </a:cubicBezTo>
                <a:lnTo>
                  <a:pt x="491" y="754"/>
                </a:lnTo>
                <a:cubicBezTo>
                  <a:pt x="648" y="727"/>
                  <a:pt x="880" y="717"/>
                  <a:pt x="982" y="588"/>
                </a:cubicBezTo>
                <a:cubicBezTo>
                  <a:pt x="1028" y="532"/>
                  <a:pt x="1047" y="467"/>
                  <a:pt x="1056" y="393"/>
                </a:cubicBezTo>
                <a:cubicBezTo>
                  <a:pt x="1028" y="189"/>
                  <a:pt x="806" y="60"/>
                  <a:pt x="611" y="13"/>
                </a:cubicBezTo>
                <a:cubicBezTo>
                  <a:pt x="579" y="5"/>
                  <a:pt x="540" y="1"/>
                  <a:pt x="497" y="1"/>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3" name="Google Shape;1893;p28"/>
          <p:cNvSpPr/>
          <p:nvPr/>
        </p:nvSpPr>
        <p:spPr>
          <a:xfrm>
            <a:off x="10260000" y="4408863"/>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4" name="Google Shape;1894;p28"/>
          <p:cNvSpPr/>
          <p:nvPr/>
        </p:nvSpPr>
        <p:spPr>
          <a:xfrm>
            <a:off x="2957800" y="5250387"/>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5" name="Google Shape;1895;p28"/>
          <p:cNvSpPr/>
          <p:nvPr/>
        </p:nvSpPr>
        <p:spPr>
          <a:xfrm>
            <a:off x="3603618" y="5823047"/>
            <a:ext cx="208133" cy="15166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6" name="Google Shape;1896;p28"/>
          <p:cNvSpPr/>
          <p:nvPr/>
        </p:nvSpPr>
        <p:spPr>
          <a:xfrm flipH="1">
            <a:off x="10591208" y="5109819"/>
            <a:ext cx="127233" cy="118352"/>
          </a:xfrm>
          <a:custGeom>
            <a:avLst/>
            <a:gdLst/>
            <a:ahLst/>
            <a:cxnLst/>
            <a:rect l="l" t="t" r="r" b="b"/>
            <a:pathLst>
              <a:path w="1891" h="1759" extrusionOk="0">
                <a:moveTo>
                  <a:pt x="1125" y="1"/>
                </a:moveTo>
                <a:cubicBezTo>
                  <a:pt x="714" y="1"/>
                  <a:pt x="213" y="175"/>
                  <a:pt x="84" y="554"/>
                </a:cubicBezTo>
                <a:cubicBezTo>
                  <a:pt x="1" y="785"/>
                  <a:pt x="75" y="961"/>
                  <a:pt x="195" y="1174"/>
                </a:cubicBezTo>
                <a:cubicBezTo>
                  <a:pt x="269" y="1313"/>
                  <a:pt x="371" y="1452"/>
                  <a:pt x="445" y="1564"/>
                </a:cubicBezTo>
                <a:cubicBezTo>
                  <a:pt x="528" y="1684"/>
                  <a:pt x="612" y="1702"/>
                  <a:pt x="742" y="1758"/>
                </a:cubicBezTo>
                <a:cubicBezTo>
                  <a:pt x="1029" y="1684"/>
                  <a:pt x="1307" y="1610"/>
                  <a:pt x="1510" y="1443"/>
                </a:cubicBezTo>
                <a:cubicBezTo>
                  <a:pt x="1677" y="1276"/>
                  <a:pt x="1788" y="1073"/>
                  <a:pt x="1835" y="850"/>
                </a:cubicBezTo>
                <a:cubicBezTo>
                  <a:pt x="1890" y="656"/>
                  <a:pt x="1872" y="443"/>
                  <a:pt x="1779" y="257"/>
                </a:cubicBezTo>
                <a:cubicBezTo>
                  <a:pt x="1696" y="91"/>
                  <a:pt x="1557" y="63"/>
                  <a:pt x="1381" y="26"/>
                </a:cubicBezTo>
                <a:cubicBezTo>
                  <a:pt x="1303" y="9"/>
                  <a:pt x="1216" y="1"/>
                  <a:pt x="1125" y="1"/>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7" name="Google Shape;1897;p28"/>
          <p:cNvSpPr/>
          <p:nvPr/>
        </p:nvSpPr>
        <p:spPr>
          <a:xfrm flipH="1">
            <a:off x="11115580" y="5565550"/>
            <a:ext cx="107249" cy="80941"/>
          </a:xfrm>
          <a:custGeom>
            <a:avLst/>
            <a:gdLst/>
            <a:ahLst/>
            <a:cxnLst/>
            <a:rect l="l" t="t" r="r" b="b"/>
            <a:pathLst>
              <a:path w="1594" h="1203" extrusionOk="0">
                <a:moveTo>
                  <a:pt x="895" y="0"/>
                </a:moveTo>
                <a:cubicBezTo>
                  <a:pt x="795" y="0"/>
                  <a:pt x="696" y="21"/>
                  <a:pt x="603" y="63"/>
                </a:cubicBezTo>
                <a:cubicBezTo>
                  <a:pt x="399" y="146"/>
                  <a:pt x="158" y="304"/>
                  <a:pt x="84" y="507"/>
                </a:cubicBezTo>
                <a:cubicBezTo>
                  <a:pt x="1" y="711"/>
                  <a:pt x="130" y="832"/>
                  <a:pt x="279" y="952"/>
                </a:cubicBezTo>
                <a:cubicBezTo>
                  <a:pt x="362" y="1017"/>
                  <a:pt x="455" y="1082"/>
                  <a:pt x="547" y="1146"/>
                </a:cubicBezTo>
                <a:cubicBezTo>
                  <a:pt x="649" y="1184"/>
                  <a:pt x="760" y="1202"/>
                  <a:pt x="871" y="1202"/>
                </a:cubicBezTo>
                <a:cubicBezTo>
                  <a:pt x="1020" y="1119"/>
                  <a:pt x="1168" y="1054"/>
                  <a:pt x="1288" y="971"/>
                </a:cubicBezTo>
                <a:cubicBezTo>
                  <a:pt x="1381" y="924"/>
                  <a:pt x="1511" y="878"/>
                  <a:pt x="1529" y="757"/>
                </a:cubicBezTo>
                <a:cubicBezTo>
                  <a:pt x="1594" y="498"/>
                  <a:pt x="1409" y="192"/>
                  <a:pt x="1186" y="63"/>
                </a:cubicBezTo>
                <a:cubicBezTo>
                  <a:pt x="1094" y="21"/>
                  <a:pt x="994" y="0"/>
                  <a:pt x="895" y="0"/>
                </a:cubicBezTo>
                <a:close/>
              </a:path>
            </a:pathLst>
          </a:custGeom>
          <a:solidFill>
            <a:srgbClr val="F3F3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8" name="Google Shape;1898;p28"/>
          <p:cNvSpPr/>
          <p:nvPr/>
        </p:nvSpPr>
        <p:spPr>
          <a:xfrm>
            <a:off x="9732433" y="1617454"/>
            <a:ext cx="104888" cy="76437"/>
          </a:xfrm>
          <a:custGeom>
            <a:avLst/>
            <a:gdLst/>
            <a:ahLst/>
            <a:cxnLst/>
            <a:rect l="l" t="t" r="r" b="b"/>
            <a:pathLst>
              <a:path w="1047" h="763" extrusionOk="0">
                <a:moveTo>
                  <a:pt x="504" y="0"/>
                </a:moveTo>
                <a:cubicBezTo>
                  <a:pt x="306" y="0"/>
                  <a:pt x="31" y="97"/>
                  <a:pt x="0" y="290"/>
                </a:cubicBezTo>
                <a:cubicBezTo>
                  <a:pt x="0" y="364"/>
                  <a:pt x="28" y="438"/>
                  <a:pt x="74" y="503"/>
                </a:cubicBezTo>
                <a:cubicBezTo>
                  <a:pt x="139" y="614"/>
                  <a:pt x="260" y="623"/>
                  <a:pt x="371" y="670"/>
                </a:cubicBezTo>
                <a:lnTo>
                  <a:pt x="491" y="762"/>
                </a:lnTo>
                <a:cubicBezTo>
                  <a:pt x="649" y="725"/>
                  <a:pt x="871" y="716"/>
                  <a:pt x="973" y="586"/>
                </a:cubicBezTo>
                <a:cubicBezTo>
                  <a:pt x="1019" y="531"/>
                  <a:pt x="1047" y="466"/>
                  <a:pt x="1047" y="392"/>
                </a:cubicBezTo>
                <a:cubicBezTo>
                  <a:pt x="1019" y="197"/>
                  <a:pt x="797" y="58"/>
                  <a:pt x="612" y="12"/>
                </a:cubicBezTo>
                <a:cubicBezTo>
                  <a:pt x="581" y="4"/>
                  <a:pt x="544" y="0"/>
                  <a:pt x="504" y="0"/>
                </a:cubicBezTo>
                <a:close/>
              </a:path>
            </a:pathLst>
          </a:custGeom>
          <a:solidFill>
            <a:srgbClr val="FFFFFF">
              <a:alpha val="401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D119E34F-6D4D-44FA-9068-21642AD9CE05}" type="datetimeFigureOut">
              <a:rPr lang="en-US" smtClean="0"/>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8CC33FB0-4331-44AD-BC1A-86E8467EEAE3}"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47D344F-0A59-469C-BC7E-9F9CE9EF9FA4}" type="datetimeFigureOut">
              <a:rPr lang="en-GB" smtClean="0"/>
            </a:fld>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77655D6-E30A-4EB3-A500-9C0D5DC90823}" type="slidenum">
              <a:rPr lang="en-GB" smtClean="0"/>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image" Target="../media/image4.jpeg"/><Relationship Id="rId17" Type="http://schemas.openxmlformats.org/officeDocument/2006/relationships/image" Target="../media/image3.png"/><Relationship Id="rId16" Type="http://schemas.openxmlformats.org/officeDocument/2006/relationships/image" Target="../media/image2.jpeg"/><Relationship Id="rId15" Type="http://schemas.openxmlformats.org/officeDocument/2006/relationships/image" Target="../media/image1.jpeg"/><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slideLayout" Target="../slideLayouts/slideLayout22.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4" Type="http://schemas.openxmlformats.org/officeDocument/2006/relationships/theme" Target="../theme/theme2.xml"/><Relationship Id="rId13" Type="http://schemas.openxmlformats.org/officeDocument/2006/relationships/tags" Target="../tags/tag57.xml"/><Relationship Id="rId12" Type="http://schemas.openxmlformats.org/officeDocument/2006/relationships/image" Target="../media/image5.png"/><Relationship Id="rId11" Type="http://schemas.openxmlformats.org/officeDocument/2006/relationships/slideLayout" Target="../slideLayouts/slideLayout25.xml"/><Relationship Id="rId10" Type="http://schemas.openxmlformats.org/officeDocument/2006/relationships/slideLayout" Target="../slideLayouts/slideLayout24.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4.xml"/><Relationship Id="rId8" Type="http://schemas.openxmlformats.org/officeDocument/2006/relationships/slideLayout" Target="../slideLayouts/slideLayout33.xml"/><Relationship Id="rId7" Type="http://schemas.openxmlformats.org/officeDocument/2006/relationships/slideLayout" Target="../slideLayouts/slideLayout32.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 Id="rId3" Type="http://schemas.openxmlformats.org/officeDocument/2006/relationships/slideLayout" Target="../slideLayouts/slideLayout28.xml"/><Relationship Id="rId2" Type="http://schemas.openxmlformats.org/officeDocument/2006/relationships/slideLayout" Target="../slideLayouts/slideLayout27.xml"/><Relationship Id="rId14" Type="http://schemas.openxmlformats.org/officeDocument/2006/relationships/theme" Target="../theme/theme3.xml"/><Relationship Id="rId13" Type="http://schemas.openxmlformats.org/officeDocument/2006/relationships/tags" Target="../tags/tag114.xml"/><Relationship Id="rId12" Type="http://schemas.openxmlformats.org/officeDocument/2006/relationships/image" Target="../media/image5.png"/><Relationship Id="rId11" Type="http://schemas.openxmlformats.org/officeDocument/2006/relationships/slideLayout" Target="../slideLayouts/slideLayout36.xml"/><Relationship Id="rId10" Type="http://schemas.openxmlformats.org/officeDocument/2006/relationships/slideLayout" Target="../slideLayouts/slideLayout35.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slideLayout" Target="../slideLayouts/slideLayout44.xml"/><Relationship Id="rId7" Type="http://schemas.openxmlformats.org/officeDocument/2006/relationships/slideLayout" Target="../slideLayouts/slideLayout43.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6" Type="http://schemas.openxmlformats.org/officeDocument/2006/relationships/theme" Target="../theme/theme4.xml"/><Relationship Id="rId15" Type="http://schemas.openxmlformats.org/officeDocument/2006/relationships/image" Target="../media/image1.jpeg"/><Relationship Id="rId14" Type="http://schemas.openxmlformats.org/officeDocument/2006/relationships/slideLayout" Target="../slideLayouts/slideLayout50.xml"/><Relationship Id="rId13" Type="http://schemas.openxmlformats.org/officeDocument/2006/relationships/slideLayout" Target="../slideLayouts/slideLayout49.xml"/><Relationship Id="rId12" Type="http://schemas.openxmlformats.org/officeDocument/2006/relationships/slideLayout" Target="../slideLayouts/slideLayout48.xml"/><Relationship Id="rId11" Type="http://schemas.openxmlformats.org/officeDocument/2006/relationships/slideLayout" Target="../slideLayouts/slideLayout47.xml"/><Relationship Id="rId10" Type="http://schemas.openxmlformats.org/officeDocument/2006/relationships/slideLayout" Target="../slideLayouts/slideLayout46.xml"/><Relationship Id="rId1"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7" Type="http://schemas.openxmlformats.org/officeDocument/2006/relationships/image" Target="../media/image3.png"/><Relationship Id="rId6" Type="http://schemas.openxmlformats.org/officeDocument/2006/relationships/image" Target="../media/image2.jpeg"/><Relationship Id="rId5" Type="http://schemas.openxmlformats.org/officeDocument/2006/relationships/slideLayout" Target="../slideLayouts/slideLayout55.xml"/><Relationship Id="rId4" Type="http://schemas.openxmlformats.org/officeDocument/2006/relationships/slideLayout" Target="../slideLayouts/slideLayout54.xml"/><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5" Type="http://schemas.openxmlformats.org/officeDocument/2006/relationships/theme" Target="../theme/theme6.xml"/><Relationship Id="rId14" Type="http://schemas.openxmlformats.org/officeDocument/2006/relationships/image" Target="../media/image4.jpeg"/><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6" Type="http://schemas.openxmlformats.org/officeDocument/2006/relationships/theme" Target="../theme/theme7.xml"/><Relationship Id="rId5" Type="http://schemas.openxmlformats.org/officeDocument/2006/relationships/image" Target="../media/image3.png"/><Relationship Id="rId4" Type="http://schemas.openxmlformats.org/officeDocument/2006/relationships/image" Target="../media/image2.jpeg"/><Relationship Id="rId3" Type="http://schemas.openxmlformats.org/officeDocument/2006/relationships/slideLayout" Target="../slideLayouts/slideLayout69.xml"/><Relationship Id="rId2" Type="http://schemas.openxmlformats.org/officeDocument/2006/relationships/slideLayout" Target="../slideLayouts/slideLayout68.xml"/><Relationship Id="rId1"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9" Type="http://schemas.openxmlformats.org/officeDocument/2006/relationships/slideLayout" Target="../slideLayouts/slideLayout80.xml"/><Relationship Id="rId8" Type="http://schemas.openxmlformats.org/officeDocument/2006/relationships/slideLayout" Target="../slideLayouts/slideLayout79.xml"/><Relationship Id="rId7" Type="http://schemas.openxmlformats.org/officeDocument/2006/relationships/slideLayout" Target="../slideLayouts/slideLayout78.xml"/><Relationship Id="rId6" Type="http://schemas.openxmlformats.org/officeDocument/2006/relationships/slideLayout" Target="../slideLayouts/slideLayout77.xml"/><Relationship Id="rId5" Type="http://schemas.openxmlformats.org/officeDocument/2006/relationships/slideLayout" Target="../slideLayouts/slideLayout76.xml"/><Relationship Id="rId4" Type="http://schemas.openxmlformats.org/officeDocument/2006/relationships/slideLayout" Target="../slideLayouts/slideLayout75.xml"/><Relationship Id="rId3" Type="http://schemas.openxmlformats.org/officeDocument/2006/relationships/slideLayout" Target="../slideLayouts/slideLayout74.xml"/><Relationship Id="rId2" Type="http://schemas.openxmlformats.org/officeDocument/2006/relationships/slideLayout" Target="../slideLayouts/slideLayout73.xml"/><Relationship Id="rId13" Type="http://schemas.openxmlformats.org/officeDocument/2006/relationships/theme" Target="../theme/theme9.xml"/><Relationship Id="rId12" Type="http://schemas.openxmlformats.org/officeDocument/2006/relationships/image" Target="../media/image8.png"/><Relationship Id="rId11" Type="http://schemas.openxmlformats.org/officeDocument/2006/relationships/slideLayout" Target="../slideLayouts/slideLayout82.xml"/><Relationship Id="rId10" Type="http://schemas.openxmlformats.org/officeDocument/2006/relationships/slideLayout" Target="../slideLayouts/slideLayout81.xml"/><Relationship Id="rId1"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grpSp>
        <p:nvGrpSpPr>
          <p:cNvPr id="6" name="组合 9"/>
          <p:cNvGrpSpPr/>
          <p:nvPr userDrawn="1"/>
        </p:nvGrpSpPr>
        <p:grpSpPr>
          <a:xfrm>
            <a:off x="0" y="-28721"/>
            <a:ext cx="12192000" cy="6886721"/>
            <a:chOff x="0" y="-28721"/>
            <a:chExt cx="12192000" cy="6886721"/>
          </a:xfrm>
        </p:grpSpPr>
        <p:pic>
          <p:nvPicPr>
            <p:cNvPr id="7"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28721"/>
              <a:ext cx="12192000" cy="6810521"/>
            </a:xfrm>
            <a:prstGeom prst="rect">
              <a:avLst/>
            </a:prstGeom>
          </p:spPr>
        </p:pic>
        <p:pic>
          <p:nvPicPr>
            <p:cNvPr id="8" name="图片 2"/>
            <p:cNvPicPr>
              <a:picLocks noChangeAspect="1"/>
            </p:cNvPicPr>
            <p:nvPr userDrawn="1"/>
          </p:nvPicPr>
          <p:blipFill rotWithShape="1">
            <a:blip r:embed="rId17"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sp>
        <p:nvSpPr>
          <p:cNvPr id="11" name="圆角矩形 9"/>
          <p:cNvSpPr/>
          <p:nvPr/>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9" name="Oval 8"/>
          <p:cNvSpPr/>
          <p:nvPr userDrawn="1"/>
        </p:nvSpPr>
        <p:spPr>
          <a:xfrm>
            <a:off x="-4015406" y="147484"/>
            <a:ext cx="1651615" cy="1550161"/>
          </a:xfrm>
          <a:prstGeom prst="ellipse">
            <a:avLst/>
          </a:prstGeom>
          <a:blipFill dpi="0" rotWithShape="1">
            <a:blip r:embed="rId18">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902373" y="0"/>
            <a:ext cx="1550635" cy="1550635"/>
          </a:xfrm>
          <a:prstGeom prst="rect">
            <a:avLst/>
          </a:prstGeom>
        </p:spPr>
      </p:pic>
    </p:spTree>
    <p:custDataLst>
      <p:tags r:id="rId13"/>
    </p:custData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Microsoft YaHei"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0" name="组合 9"/>
          <p:cNvGrpSpPr/>
          <p:nvPr userDrawn="1"/>
        </p:nvGrpSpPr>
        <p:grpSpPr>
          <a:xfrm>
            <a:off x="0" y="-28721"/>
            <a:ext cx="12192000" cy="6886721"/>
            <a:chOff x="0" y="-28721"/>
            <a:chExt cx="12192000" cy="6886721"/>
          </a:xfrm>
        </p:grpSpPr>
        <p:pic>
          <p:nvPicPr>
            <p:cNvPr id="2" name="图片 1"/>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a:fillRect/>
            </a:stretch>
          </p:blipFill>
          <p:spPr>
            <a:xfrm>
              <a:off x="0" y="-28721"/>
              <a:ext cx="12192000" cy="6810521"/>
            </a:xfrm>
            <a:prstGeom prst="rect">
              <a:avLst/>
            </a:prstGeom>
          </p:spPr>
        </p:pic>
        <p:pic>
          <p:nvPicPr>
            <p:cNvPr id="3" name="图片 2"/>
            <p:cNvPicPr>
              <a:picLocks noChangeAspect="1"/>
            </p:cNvPicPr>
            <p:nvPr userDrawn="1"/>
          </p:nvPicPr>
          <p:blipFill rotWithShape="1">
            <a:blip r:embed="rId7"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spTree>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9"/>
          <p:cNvGrpSpPr/>
          <p:nvPr userDrawn="1"/>
        </p:nvGrpSpPr>
        <p:grpSpPr>
          <a:xfrm>
            <a:off x="0" y="-28721"/>
            <a:ext cx="12192000" cy="6886721"/>
            <a:chOff x="0" y="-28721"/>
            <a:chExt cx="12192000" cy="6886721"/>
          </a:xfrm>
        </p:grpSpPr>
        <p:pic>
          <p:nvPicPr>
            <p:cNvPr id="8" name="图片 1"/>
            <p:cNvPicPr>
              <a:picLocks noChangeAspect="1"/>
            </p:cNvPicPr>
            <p:nvPr userDrawn="1"/>
          </p:nvPicPr>
          <p:blipFill rotWithShape="1">
            <a:blip r:embed="rId12" cstate="print">
              <a:extLst>
                <a:ext uri="{28A0092B-C50C-407E-A947-70E740481C1C}">
                  <a14:useLocalDpi xmlns:a14="http://schemas.microsoft.com/office/drawing/2010/main" val="0"/>
                </a:ext>
              </a:extLst>
            </a:blip>
            <a:srcRect/>
            <a:stretch>
              <a:fillRect/>
            </a:stretch>
          </p:blipFill>
          <p:spPr>
            <a:xfrm>
              <a:off x="0" y="-28721"/>
              <a:ext cx="12192000" cy="6810521"/>
            </a:xfrm>
            <a:prstGeom prst="rect">
              <a:avLst/>
            </a:prstGeom>
          </p:spPr>
        </p:pic>
        <p:pic>
          <p:nvPicPr>
            <p:cNvPr id="9" name="图片 2"/>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sp>
        <p:nvSpPr>
          <p:cNvPr id="10" name="圆角矩形 9"/>
          <p:cNvSpPr/>
          <p:nvPr userDrawn="1"/>
        </p:nvSpPr>
        <p:spPr>
          <a:xfrm>
            <a:off x="285134" y="147484"/>
            <a:ext cx="11651227" cy="6538451"/>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1" name="Oval 10"/>
          <p:cNvSpPr/>
          <p:nvPr userDrawn="1"/>
        </p:nvSpPr>
        <p:spPr>
          <a:xfrm>
            <a:off x="-2619989" y="1417629"/>
            <a:ext cx="1651615" cy="1550161"/>
          </a:xfrm>
          <a:prstGeom prst="ellipse">
            <a:avLst/>
          </a:prstGeom>
          <a:blipFill dpi="0" rotWithShape="1">
            <a:blip r:embed="rId14">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gs>
            <a:gs pos="100000">
              <a:schemeClr val="lt2"/>
            </a:gs>
          </a:gsLst>
          <a:lin ang="5400012" scaled="0"/>
        </a:gradFill>
        <a:effectLst/>
      </p:bgPr>
    </p:bg>
    <p:spTree>
      <p:nvGrpSpPr>
        <p:cNvPr id="1" name="Shape 5"/>
        <p:cNvGrpSpPr/>
        <p:nvPr/>
      </p:nvGrpSpPr>
      <p:grpSpPr>
        <a:xfrm>
          <a:off x="0" y="0"/>
          <a:ext cx="0" cy="0"/>
          <a:chOff x="0" y="0"/>
          <a:chExt cx="0" cy="0"/>
        </a:xfrm>
      </p:grpSpPr>
      <p:grpSp>
        <p:nvGrpSpPr>
          <p:cNvPr id="2" name="组合 9"/>
          <p:cNvGrpSpPr/>
          <p:nvPr userDrawn="1"/>
        </p:nvGrpSpPr>
        <p:grpSpPr>
          <a:xfrm>
            <a:off x="0" y="-28721"/>
            <a:ext cx="12192000" cy="6886721"/>
            <a:chOff x="0" y="-28721"/>
            <a:chExt cx="12192000" cy="6886721"/>
          </a:xfrm>
        </p:grpSpPr>
        <p:pic>
          <p:nvPicPr>
            <p:cNvPr id="3" name="图片 1"/>
            <p:cNvPicPr>
              <a:picLocks noChangeAspect="1"/>
            </p:cNvPicPr>
            <p:nvPr userDrawn="1"/>
          </p:nvPicPr>
          <p:blipFill rotWithShape="1">
            <a:blip r:embed="rId4" cstate="print">
              <a:extLst>
                <a:ext uri="{28A0092B-C50C-407E-A947-70E740481C1C}">
                  <a14:useLocalDpi xmlns:a14="http://schemas.microsoft.com/office/drawing/2010/main" val="0"/>
                </a:ext>
              </a:extLst>
            </a:blip>
            <a:srcRect/>
            <a:stretch>
              <a:fillRect/>
            </a:stretch>
          </p:blipFill>
          <p:spPr>
            <a:xfrm>
              <a:off x="0" y="-28721"/>
              <a:ext cx="12192000" cy="6810521"/>
            </a:xfrm>
            <a:prstGeom prst="rect">
              <a:avLst/>
            </a:prstGeom>
          </p:spPr>
        </p:pic>
        <p:pic>
          <p:nvPicPr>
            <p:cNvPr id="4" name="图片 2"/>
            <p:cNvPicPr>
              <a:picLocks noChangeAspect="1"/>
            </p:cNvPicPr>
            <p:nvPr userDrawn="1"/>
          </p:nvPicPr>
          <p:blipFill rotWithShape="1">
            <a:blip r:embed="rId5"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sp>
        <p:nvSpPr>
          <p:cNvPr id="5" name="圆角矩形 9"/>
          <p:cNvSpPr/>
          <p:nvPr userDrawn="1"/>
        </p:nvSpPr>
        <p:spPr>
          <a:xfrm>
            <a:off x="285134" y="147484"/>
            <a:ext cx="11651227" cy="6538451"/>
          </a:xfrm>
          <a:prstGeom prst="roundRect">
            <a:avLst>
              <a:gd name="adj" fmla="val 3606"/>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Tree>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9Slide.vn - 2019"/>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endParaRPr lang="en-US" sz="2400">
              <a:solidFill>
                <a:srgbClr val="CFCFCF"/>
              </a:solidFill>
            </a:endParaRP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12"/>
          <a:stretch>
            <a:fillRect/>
          </a:stretch>
        </p:blipFill>
        <p:spPr>
          <a:xfrm>
            <a:off x="0" y="3780"/>
            <a:ext cx="12193057" cy="6870787"/>
          </a:xfrm>
          <a:prstGeom prst="rect">
            <a:avLst/>
          </a:prstGeom>
        </p:spPr>
      </p:pic>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7.png"/><Relationship Id="rId8" Type="http://schemas.openxmlformats.org/officeDocument/2006/relationships/image" Target="../media/image16.svg"/><Relationship Id="rId7" Type="http://schemas.openxmlformats.org/officeDocument/2006/relationships/image" Target="../media/image15.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svg"/><Relationship Id="rId2" Type="http://schemas.openxmlformats.org/officeDocument/2006/relationships/image" Target="../media/image10.png"/><Relationship Id="rId13" Type="http://schemas.openxmlformats.org/officeDocument/2006/relationships/slideLayout" Target="../slideLayouts/slideLayout62.xml"/><Relationship Id="rId12" Type="http://schemas.openxmlformats.org/officeDocument/2006/relationships/image" Target="../media/image20.GIF"/><Relationship Id="rId11" Type="http://schemas.openxmlformats.org/officeDocument/2006/relationships/image" Target="../media/image19.png"/><Relationship Id="rId10" Type="http://schemas.openxmlformats.org/officeDocument/2006/relationships/image" Target="../media/image18.svg"/><Relationship Id="rId1" Type="http://schemas.openxmlformats.org/officeDocument/2006/relationships/image" Target="../media/image9.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55.xml"/><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5.png"/><Relationship Id="rId3" Type="http://schemas.openxmlformats.org/officeDocument/2006/relationships/image" Target="../media/image35.png"/><Relationship Id="rId2" Type="http://schemas.openxmlformats.org/officeDocument/2006/relationships/image" Target="../media/image44.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image" Target="../media/image20.GIF"/><Relationship Id="rId1" Type="http://schemas.openxmlformats.org/officeDocument/2006/relationships/image" Target="../media/image47.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vmlDrawing" Target="../drawings/vmlDrawing1.vml"/><Relationship Id="rId2" Type="http://schemas.openxmlformats.org/officeDocument/2006/relationships/slideLayout" Target="../slideLayouts/slideLayout67.xml"/><Relationship Id="rId1" Type="http://schemas.openxmlformats.org/officeDocument/2006/relationships/image" Target="../media/image48.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vmlDrawing" Target="../drawings/vmlDrawing2.vml"/><Relationship Id="rId2" Type="http://schemas.openxmlformats.org/officeDocument/2006/relationships/slideLayout" Target="../slideLayouts/slideLayout67.xml"/><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vmlDrawing" Target="../drawings/vmlDrawing3.vml"/><Relationship Id="rId2" Type="http://schemas.openxmlformats.org/officeDocument/2006/relationships/slideLayout" Target="../slideLayouts/slideLayout67.xml"/><Relationship Id="rId1" Type="http://schemas.openxmlformats.org/officeDocument/2006/relationships/image" Target="../media/image48.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vmlDrawing" Target="../drawings/vmlDrawing4.vml"/><Relationship Id="rId2" Type="http://schemas.openxmlformats.org/officeDocument/2006/relationships/slideLayout" Target="../slideLayouts/slideLayout67.xml"/><Relationship Id="rId1" Type="http://schemas.openxmlformats.org/officeDocument/2006/relationships/image" Target="../media/image48.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0.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jpe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52.xml"/><Relationship Id="rId5" Type="http://schemas.microsoft.com/office/2007/relationships/hdphoto" Target="../media/image25.wdp"/><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70.xml"/><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image" Target="../media/image53.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12.xml"/><Relationship Id="rId2" Type="http://schemas.openxmlformats.org/officeDocument/2006/relationships/image" Target="../media/image59.png"/><Relationship Id="rId1"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image" Target="../media/image60.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72.xml"/><Relationship Id="rId4" Type="http://schemas.openxmlformats.org/officeDocument/2006/relationships/image" Target="../media/image4.jpeg"/><Relationship Id="rId3" Type="http://schemas.openxmlformats.org/officeDocument/2006/relationships/image" Target="../media/image63.png"/><Relationship Id="rId2" Type="http://schemas.microsoft.com/office/2007/relationships/hdphoto" Target="../media/image62.wdp"/><Relationship Id="rId1" Type="http://schemas.openxmlformats.org/officeDocument/2006/relationships/image" Target="../media/image61.png"/></Relationships>
</file>

<file path=ppt/slides/_rels/slide24.xml.rels><?xml version="1.0" encoding="UTF-8" standalone="yes"?>
<Relationships xmlns="http://schemas.openxmlformats.org/package/2006/relationships"><Relationship Id="rId9" Type="http://schemas.microsoft.com/office/2007/relationships/hdphoto" Target="../media/image69.wdp"/><Relationship Id="rId8" Type="http://schemas.openxmlformats.org/officeDocument/2006/relationships/image" Target="../media/image68.png"/><Relationship Id="rId7" Type="http://schemas.openxmlformats.org/officeDocument/2006/relationships/slide" Target="slide25.xml"/><Relationship Id="rId6" Type="http://schemas.microsoft.com/office/2007/relationships/hdphoto" Target="../media/image67.wdp"/><Relationship Id="rId5" Type="http://schemas.openxmlformats.org/officeDocument/2006/relationships/image" Target="../media/image66.png"/><Relationship Id="rId4" Type="http://schemas.openxmlformats.org/officeDocument/2006/relationships/slide" Target="slide27.xml"/><Relationship Id="rId36" Type="http://schemas.openxmlformats.org/officeDocument/2006/relationships/notesSlide" Target="../notesSlides/notesSlide13.xml"/><Relationship Id="rId35" Type="http://schemas.openxmlformats.org/officeDocument/2006/relationships/slideLayout" Target="../slideLayouts/slideLayout73.xml"/><Relationship Id="rId34" Type="http://schemas.openxmlformats.org/officeDocument/2006/relationships/image" Target="../media/image92.png"/><Relationship Id="rId33" Type="http://schemas.openxmlformats.org/officeDocument/2006/relationships/slide" Target="slide29.xml"/><Relationship Id="rId32" Type="http://schemas.openxmlformats.org/officeDocument/2006/relationships/image" Target="../media/image91.png"/><Relationship Id="rId31" Type="http://schemas.openxmlformats.org/officeDocument/2006/relationships/image" Target="../media/image90.png"/><Relationship Id="rId30" Type="http://schemas.openxmlformats.org/officeDocument/2006/relationships/image" Target="../media/image89.png"/><Relationship Id="rId3" Type="http://schemas.microsoft.com/office/2007/relationships/hdphoto" Target="../media/image65.wdp"/><Relationship Id="rId29" Type="http://schemas.openxmlformats.org/officeDocument/2006/relationships/image" Target="../media/image88.png"/><Relationship Id="rId28" Type="http://schemas.openxmlformats.org/officeDocument/2006/relationships/image" Target="../media/image87.png"/><Relationship Id="rId27" Type="http://schemas.openxmlformats.org/officeDocument/2006/relationships/image" Target="../media/image86.png"/><Relationship Id="rId26" Type="http://schemas.openxmlformats.org/officeDocument/2006/relationships/image" Target="../media/image85.png"/><Relationship Id="rId25" Type="http://schemas.openxmlformats.org/officeDocument/2006/relationships/image" Target="../media/image84.png"/><Relationship Id="rId24" Type="http://schemas.microsoft.com/office/2007/relationships/hdphoto" Target="../media/image83.wdp"/><Relationship Id="rId23" Type="http://schemas.openxmlformats.org/officeDocument/2006/relationships/image" Target="../media/image82.png"/><Relationship Id="rId22" Type="http://schemas.openxmlformats.org/officeDocument/2006/relationships/image" Target="../media/image81.png"/><Relationship Id="rId21" Type="http://schemas.openxmlformats.org/officeDocument/2006/relationships/image" Target="../media/image80.png"/><Relationship Id="rId20" Type="http://schemas.microsoft.com/office/2007/relationships/hdphoto" Target="../media/image79.wdp"/><Relationship Id="rId2" Type="http://schemas.openxmlformats.org/officeDocument/2006/relationships/image" Target="../media/image64.png"/><Relationship Id="rId19" Type="http://schemas.openxmlformats.org/officeDocument/2006/relationships/image" Target="../media/image78.png"/><Relationship Id="rId18" Type="http://schemas.microsoft.com/office/2007/relationships/hdphoto" Target="../media/image77.wdp"/><Relationship Id="rId17" Type="http://schemas.openxmlformats.org/officeDocument/2006/relationships/image" Target="../media/image76.png"/><Relationship Id="rId16" Type="http://schemas.microsoft.com/office/2007/relationships/hdphoto" Target="../media/image75.wdp"/><Relationship Id="rId15" Type="http://schemas.openxmlformats.org/officeDocument/2006/relationships/image" Target="../media/image74.png"/><Relationship Id="rId14" Type="http://schemas.microsoft.com/office/2007/relationships/hdphoto" Target="../media/image73.wdp"/><Relationship Id="rId13" Type="http://schemas.openxmlformats.org/officeDocument/2006/relationships/image" Target="../media/image72.png"/><Relationship Id="rId12" Type="http://schemas.microsoft.com/office/2007/relationships/hdphoto" Target="../media/image71.wdp"/><Relationship Id="rId11" Type="http://schemas.openxmlformats.org/officeDocument/2006/relationships/image" Target="../media/image70.png"/><Relationship Id="rId10" Type="http://schemas.openxmlformats.org/officeDocument/2006/relationships/slide" Target="slide28.xml"/><Relationship Id="rId1" Type="http://schemas.openxmlformats.org/officeDocument/2006/relationships/slide" Target="slide26.xml"/></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73.xml"/><Relationship Id="rId6" Type="http://schemas.microsoft.com/office/2007/relationships/hdphoto" Target="../media/image96.wdp"/><Relationship Id="rId5" Type="http://schemas.openxmlformats.org/officeDocument/2006/relationships/image" Target="../media/image95.png"/><Relationship Id="rId4" Type="http://schemas.openxmlformats.org/officeDocument/2006/relationships/slide" Target="slide24.xml"/><Relationship Id="rId3" Type="http://schemas.microsoft.com/office/2007/relationships/hdphoto" Target="../media/image94.wdp"/><Relationship Id="rId2" Type="http://schemas.openxmlformats.org/officeDocument/2006/relationships/image" Target="../media/image93.png"/><Relationship Id="rId1" Type="http://schemas.openxmlformats.org/officeDocument/2006/relationships/image" Target="../media/image8.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73.xml"/><Relationship Id="rId5" Type="http://schemas.openxmlformats.org/officeDocument/2006/relationships/audio" Target="../media/audio4.wav"/><Relationship Id="rId4" Type="http://schemas.microsoft.com/office/2007/relationships/hdphoto" Target="../media/image98.wdp"/><Relationship Id="rId3" Type="http://schemas.openxmlformats.org/officeDocument/2006/relationships/image" Target="../media/image97.png"/><Relationship Id="rId2" Type="http://schemas.openxmlformats.org/officeDocument/2006/relationships/slide" Target="slide24.xml"/><Relationship Id="rId1" Type="http://schemas.openxmlformats.org/officeDocument/2006/relationships/image" Target="../media/image8.png"/></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73.xml"/><Relationship Id="rId4" Type="http://schemas.microsoft.com/office/2007/relationships/hdphoto" Target="../media/image100.wdp"/><Relationship Id="rId3" Type="http://schemas.openxmlformats.org/officeDocument/2006/relationships/image" Target="../media/image99.png"/><Relationship Id="rId2" Type="http://schemas.openxmlformats.org/officeDocument/2006/relationships/slide" Target="slide24.xml"/><Relationship Id="rId1" Type="http://schemas.openxmlformats.org/officeDocument/2006/relationships/image" Target="../media/image8.png"/></Relationships>
</file>

<file path=ppt/slides/_rels/slide28.xml.rels><?xml version="1.0" encoding="UTF-8" standalone="yes"?>
<Relationships xmlns="http://schemas.openxmlformats.org/package/2006/relationships"><Relationship Id="rId9" Type="http://schemas.openxmlformats.org/officeDocument/2006/relationships/image" Target="../media/image107.png"/><Relationship Id="rId8" Type="http://schemas.microsoft.com/office/2007/relationships/hdphoto" Target="../media/image106.wdp"/><Relationship Id="rId7" Type="http://schemas.openxmlformats.org/officeDocument/2006/relationships/image" Target="../media/image105.png"/><Relationship Id="rId6" Type="http://schemas.microsoft.com/office/2007/relationships/hdphoto" Target="../media/image104.wdp"/><Relationship Id="rId5" Type="http://schemas.openxmlformats.org/officeDocument/2006/relationships/image" Target="../media/image103.png"/><Relationship Id="rId4" Type="http://schemas.microsoft.com/office/2007/relationships/hdphoto" Target="../media/image102.wdp"/><Relationship Id="rId3" Type="http://schemas.openxmlformats.org/officeDocument/2006/relationships/image" Target="../media/image101.png"/><Relationship Id="rId2" Type="http://schemas.openxmlformats.org/officeDocument/2006/relationships/slide" Target="slide24.xml"/><Relationship Id="rId12" Type="http://schemas.openxmlformats.org/officeDocument/2006/relationships/notesSlide" Target="../notesSlides/notesSlide17.xml"/><Relationship Id="rId11" Type="http://schemas.openxmlformats.org/officeDocument/2006/relationships/slideLayout" Target="../slideLayouts/slideLayout73.xml"/><Relationship Id="rId10" Type="http://schemas.microsoft.com/office/2007/relationships/hdphoto" Target="../media/image108.wdp"/><Relationship Id="rId1" Type="http://schemas.openxmlformats.org/officeDocument/2006/relationships/image" Target="../media/image8.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0.xml"/><Relationship Id="rId4" Type="http://schemas.openxmlformats.org/officeDocument/2006/relationships/image" Target="../media/image4.jpeg"/><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image" Target="../media/image53.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6.png"/><Relationship Id="rId2" Type="http://schemas.microsoft.com/office/2007/relationships/media" Target="../media/media1.mp4"/><Relationship Id="rId1" Type="http://schemas.openxmlformats.org/officeDocument/2006/relationships/video" Target="../media/media1.mp4"/></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2.xml"/><Relationship Id="rId2" Type="http://schemas.openxmlformats.org/officeDocument/2006/relationships/image" Target="../media/image112.png"/><Relationship Id="rId1" Type="http://schemas.openxmlformats.org/officeDocument/2006/relationships/image" Target="../media/image111.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2.xml"/><Relationship Id="rId2" Type="http://schemas.openxmlformats.org/officeDocument/2006/relationships/image" Target="../media/image43.png"/><Relationship Id="rId1" Type="http://schemas.openxmlformats.org/officeDocument/2006/relationships/image" Target="../media/image42.png"/></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51.xml"/><Relationship Id="rId5" Type="http://schemas.openxmlformats.org/officeDocument/2006/relationships/image" Target="../media/image113.png"/><Relationship Id="rId4" Type="http://schemas.openxmlformats.org/officeDocument/2006/relationships/image" Target="../media/image39.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8.png"/><Relationship Id="rId5" Type="http://schemas.microsoft.com/office/2007/relationships/media" Target="../media/audio1.wav"/><Relationship Id="rId4" Type="http://schemas.openxmlformats.org/officeDocument/2006/relationships/audio" Target="../media/audio1.wav"/><Relationship Id="rId3" Type="http://schemas.openxmlformats.org/officeDocument/2006/relationships/image" Target="../media/image27.jpeg"/><Relationship Id="rId2" Type="http://schemas.microsoft.com/office/2007/relationships/media" Target="../media/media2.mp4"/><Relationship Id="rId1" Type="http://schemas.openxmlformats.org/officeDocument/2006/relationships/video" Target="../media/media2.mp4"/></Relationships>
</file>

<file path=ppt/slides/_rels/slide5.xml.rels><?xml version="1.0" encoding="UTF-8" standalone="yes"?>
<Relationships xmlns="http://schemas.openxmlformats.org/package/2006/relationships"><Relationship Id="rId9" Type="http://schemas.microsoft.com/office/2007/relationships/media" Target="../media/media3.mp4"/><Relationship Id="rId8" Type="http://schemas.openxmlformats.org/officeDocument/2006/relationships/video" Target="../media/media3.mp4"/><Relationship Id="rId7" Type="http://schemas.openxmlformats.org/officeDocument/2006/relationships/image" Target="../media/image28.png"/><Relationship Id="rId6" Type="http://schemas.microsoft.com/office/2007/relationships/media" Target="../media/audio2.wav"/><Relationship Id="rId5" Type="http://schemas.openxmlformats.org/officeDocument/2006/relationships/audio" Target="../media/audio2.wav"/><Relationship Id="rId4" Type="http://schemas.openxmlformats.org/officeDocument/2006/relationships/image" Target="../media/image3.png"/><Relationship Id="rId3" Type="http://schemas.microsoft.com/office/2007/relationships/hdphoto" Target="../media/image25.wdp"/><Relationship Id="rId2" Type="http://schemas.openxmlformats.org/officeDocument/2006/relationships/image" Target="../media/image24.png"/><Relationship Id="rId11" Type="http://schemas.openxmlformats.org/officeDocument/2006/relationships/slideLayout" Target="../slideLayouts/slideLayout53.xml"/><Relationship Id="rId10" Type="http://schemas.openxmlformats.org/officeDocument/2006/relationships/image" Target="../media/image29.png"/><Relationship Id="rId1" Type="http://schemas.openxmlformats.org/officeDocument/2006/relationships/image" Target="../media/image23.png"/></Relationships>
</file>

<file path=ppt/slides/_rels/slide6.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55.xml"/><Relationship Id="rId7" Type="http://schemas.openxmlformats.org/officeDocument/2006/relationships/image" Target="../media/image28.png"/><Relationship Id="rId6" Type="http://schemas.microsoft.com/office/2007/relationships/media" Target="../media/audio3.wav"/><Relationship Id="rId5" Type="http://schemas.openxmlformats.org/officeDocument/2006/relationships/audio" Target="../media/audio3.wav"/><Relationship Id="rId4" Type="http://schemas.openxmlformats.org/officeDocument/2006/relationships/image" Target="../media/image32.GIF"/><Relationship Id="rId3" Type="http://schemas.microsoft.com/office/2007/relationships/hdphoto" Target="../media/image31.wdp"/><Relationship Id="rId2" Type="http://schemas.openxmlformats.org/officeDocument/2006/relationships/image" Target="../media/image30.png"/><Relationship Id="rId1" Type="http://schemas.openxmlformats.org/officeDocument/2006/relationships/image" Target="../media/image23.png"/></Relationships>
</file>

<file path=ppt/slides/_rels/slide7.xml.rels><?xml version="1.0" encoding="UTF-8" standalone="yes"?>
<Relationships xmlns="http://schemas.openxmlformats.org/package/2006/relationships"><Relationship Id="rId9" Type="http://schemas.openxmlformats.org/officeDocument/2006/relationships/image" Target="../media/image37.png"/><Relationship Id="rId8" Type="http://schemas.openxmlformats.org/officeDocument/2006/relationships/image" Target="../media/image36.png"/><Relationship Id="rId7" Type="http://schemas.microsoft.com/office/2007/relationships/hdphoto" Target="../media/image25.wdp"/><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png"/><Relationship Id="rId12" Type="http://schemas.openxmlformats.org/officeDocument/2006/relationships/slideLayout" Target="../slideLayouts/slideLayout51.xml"/><Relationship Id="rId11" Type="http://schemas.openxmlformats.org/officeDocument/2006/relationships/image" Target="../media/image4.jpeg"/><Relationship Id="rId10" Type="http://schemas.openxmlformats.org/officeDocument/2006/relationships/image" Target="../media/image38.png"/><Relationship Id="rId1" Type="http://schemas.openxmlformats.org/officeDocument/2006/relationships/image" Target="../media/image3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55.xml"/><Relationship Id="rId5" Type="http://schemas.openxmlformats.org/officeDocument/2006/relationships/image" Target="../media/image40.png"/><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39.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48.xml"/><Relationship Id="rId4" Type="http://schemas.openxmlformats.org/officeDocument/2006/relationships/image" Target="../media/image4.jpeg"/><Relationship Id="rId3" Type="http://schemas.openxmlformats.org/officeDocument/2006/relationships/image" Target="../media/image41.png"/><Relationship Id="rId2" Type="http://schemas.microsoft.com/office/2007/relationships/media" Target="../media/media4.mp4"/><Relationship Id="rId1" Type="http://schemas.openxmlformats.org/officeDocument/2006/relationships/video" Target="NU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t="-3333" b="-3333"/>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a:off x="9944347" y="781754"/>
            <a:ext cx="1726033" cy="1887313"/>
          </a:xfrm>
          <a:custGeom>
            <a:avLst/>
            <a:gdLst/>
            <a:ahLst/>
            <a:cxnLst/>
            <a:rect l="l" t="t" r="r" b="b"/>
            <a:pathLst>
              <a:path w="2589050" h="2830969">
                <a:moveTo>
                  <a:pt x="0" y="0"/>
                </a:moveTo>
                <a:lnTo>
                  <a:pt x="2589050" y="0"/>
                </a:lnTo>
                <a:lnTo>
                  <a:pt x="2589050" y="2830968"/>
                </a:lnTo>
                <a:lnTo>
                  <a:pt x="0" y="28309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4699503" y="1446857"/>
            <a:ext cx="6970876" cy="5411143"/>
          </a:xfrm>
          <a:custGeom>
            <a:avLst/>
            <a:gdLst/>
            <a:ahLst/>
            <a:cxnLst/>
            <a:rect l="l" t="t" r="r" b="b"/>
            <a:pathLst>
              <a:path w="10456314" h="8116714">
                <a:moveTo>
                  <a:pt x="0" y="0"/>
                </a:moveTo>
                <a:lnTo>
                  <a:pt x="10456315" y="0"/>
                </a:lnTo>
                <a:lnTo>
                  <a:pt x="10456315" y="8116714"/>
                </a:lnTo>
                <a:lnTo>
                  <a:pt x="0" y="8116714"/>
                </a:lnTo>
                <a:lnTo>
                  <a:pt x="0" y="0"/>
                </a:lnTo>
                <a:close/>
              </a:path>
            </a:pathLst>
          </a:custGeom>
          <a:blipFill>
            <a:blip r:embed="rId4"/>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1930788">
            <a:off x="-222491" y="818549"/>
            <a:ext cx="1966407" cy="1880377"/>
          </a:xfrm>
          <a:custGeom>
            <a:avLst/>
            <a:gdLst/>
            <a:ahLst/>
            <a:cxnLst/>
            <a:rect l="l" t="t" r="r" b="b"/>
            <a:pathLst>
              <a:path w="2949610" h="2820565">
                <a:moveTo>
                  <a:pt x="0" y="0"/>
                </a:moveTo>
                <a:lnTo>
                  <a:pt x="2949610" y="0"/>
                </a:lnTo>
                <a:lnTo>
                  <a:pt x="2949610" y="2820565"/>
                </a:lnTo>
                <a:lnTo>
                  <a:pt x="0" y="28205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a:off x="7241685" y="-53095"/>
            <a:ext cx="2225181" cy="1225872"/>
          </a:xfrm>
          <a:custGeom>
            <a:avLst/>
            <a:gdLst/>
            <a:ahLst/>
            <a:cxnLst/>
            <a:rect l="l" t="t" r="r" b="b"/>
            <a:pathLst>
              <a:path w="3337771" h="1838808">
                <a:moveTo>
                  <a:pt x="0" y="0"/>
                </a:moveTo>
                <a:lnTo>
                  <a:pt x="3337771" y="0"/>
                </a:lnTo>
                <a:lnTo>
                  <a:pt x="3337771" y="1838808"/>
                </a:lnTo>
                <a:lnTo>
                  <a:pt x="0" y="18388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a:off x="-556217" y="4977854"/>
            <a:ext cx="1543754" cy="1889322"/>
          </a:xfrm>
          <a:custGeom>
            <a:avLst/>
            <a:gdLst/>
            <a:ahLst/>
            <a:cxnLst/>
            <a:rect l="l" t="t" r="r" b="b"/>
            <a:pathLst>
              <a:path w="2315631" h="2833983">
                <a:moveTo>
                  <a:pt x="0" y="0"/>
                </a:moveTo>
                <a:lnTo>
                  <a:pt x="2315631" y="0"/>
                </a:lnTo>
                <a:lnTo>
                  <a:pt x="2315631" y="2833983"/>
                </a:lnTo>
                <a:lnTo>
                  <a:pt x="0" y="283398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1" name="Picture 20"/>
          <p:cNvPicPr>
            <a:picLocks noChangeAspect="1"/>
          </p:cNvPicPr>
          <p:nvPr/>
        </p:nvPicPr>
        <p:blipFill>
          <a:blip r:embed="rId11"/>
          <a:stretch>
            <a:fillRect/>
          </a:stretch>
        </p:blipFill>
        <p:spPr>
          <a:xfrm>
            <a:off x="945868" y="659218"/>
            <a:ext cx="5005250" cy="3170195"/>
          </a:xfrm>
          <a:prstGeom prst="rect">
            <a:avLst/>
          </a:prstGeom>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49516" y="-1"/>
            <a:ext cx="1274447" cy="12744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8060637" y="3494572"/>
            <a:ext cx="3740218" cy="2786337"/>
          </a:xfrm>
          <a:prstGeom prst="rect">
            <a:avLst/>
          </a:prstGeom>
        </p:spPr>
      </p:pic>
      <p:sp>
        <p:nvSpPr>
          <p:cNvPr id="8" name="TextBox 7"/>
          <p:cNvSpPr txBox="1"/>
          <p:nvPr/>
        </p:nvSpPr>
        <p:spPr>
          <a:xfrm>
            <a:off x="483320" y="523148"/>
            <a:ext cx="11153553" cy="6247864"/>
          </a:xfrm>
          <a:prstGeom prst="rect">
            <a:avLst/>
          </a:prstGeom>
          <a:noFill/>
        </p:spPr>
        <p:txBody>
          <a:bodyPr wrap="square" rtlCol="0">
            <a:spAutoFit/>
          </a:bodyPr>
          <a:lstStyle/>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mở tung cửa sổ đón những tia nắng đầu thu. Thế là hết hè rồi. Ngày mai bắt đầu năm học mới.</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Có tiếng gọi ngoài cổng. Chi nhìn ra, thấy Sơn giơ chiếc diều rất xinh, vẫy rối rít:</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Cho cậu này.</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lang="en-US"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Nhìn Sơn đen nhẻm, mắt lấp lánh khi kể chuyện, Chi chợt thấy buồn:</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Tớ chẳng được đi đâu.</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Nhưng mẹ tớ bảo cậu biết đi xe đạp rồi.</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Ừ, tớ ở nhà tập xe thôi.</a:t>
            </a:r>
            <a:r>
              <a:rPr lang="en-US" sz="2000" b="1" dirty="0">
                <a:solidFill>
                  <a:srgbClr val="014C4C"/>
                </a:solidFill>
                <a:latin typeface="Cambria" panose="02040503050406030204" pitchFamily="18" charset="0"/>
                <a:ea typeface="Cambria" panose="02040503050406030204" pitchFamily="18" charset="0"/>
              </a:rPr>
              <a:t> </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Thế cậu được đạp xe đi khắp nơi mà.</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Chi cười:</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 Ừ nhỉ.</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Thế là Chi kể bố dạy Chi đi xe đạp. Bây giờ, Chi đã đạp xe bon bon. Con đường quen thuộc bỗng trở nên mới mẻ.</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Cứ thế, hai bạn thi nhau kể những trải nghiệm mùa hè.</a:t>
            </a:r>
            <a:endParaRPr lang="vi-VN" sz="2000" b="1" dirty="0">
              <a:solidFill>
                <a:srgbClr val="014C4C"/>
              </a:solidFill>
              <a:latin typeface="Cambria" panose="02040503050406030204" pitchFamily="18" charset="0"/>
              <a:ea typeface="Cambria" panose="02040503050406030204" pitchFamily="18" charset="0"/>
            </a:endParaRPr>
          </a:p>
          <a:p>
            <a:pPr algn="just"/>
            <a:r>
              <a:rPr lang="en-US" sz="2000" b="1" dirty="0">
                <a:solidFill>
                  <a:srgbClr val="014C4C"/>
                </a:solidFill>
                <a:latin typeface="Cambria" panose="02040503050406030204" pitchFamily="18" charset="0"/>
                <a:ea typeface="Cambria" panose="02040503050406030204" pitchFamily="18" charset="0"/>
              </a:rPr>
              <a:t>   </a:t>
            </a:r>
            <a:r>
              <a:rPr lang="vi-VN" sz="2000" b="1" dirty="0">
                <a:solidFill>
                  <a:srgbClr val="014C4C"/>
                </a:solidFill>
                <a:latin typeface="Cambria" panose="02040503050406030204" pitchFamily="18" charset="0"/>
                <a:ea typeface="Cambria" panose="02040503050406030204" pitchFamily="18" charset="0"/>
              </a:rPr>
              <a:t>Ngày mai đi học rồi, nhưng mùa hè chắc sẽ theo các bạn vào lớp học.</a:t>
            </a:r>
            <a:endParaRPr lang="en-US" sz="2000" b="1" dirty="0">
              <a:solidFill>
                <a:srgbClr val="014C4C"/>
              </a:solidFill>
              <a:latin typeface="Cambria" panose="02040503050406030204" pitchFamily="18" charset="0"/>
              <a:ea typeface="Cambria" panose="02040503050406030204" pitchFamily="18" charset="0"/>
            </a:endParaRPr>
          </a:p>
          <a:p>
            <a:pPr algn="r"/>
            <a:r>
              <a:rPr lang="en-US" sz="2000" b="1" dirty="0">
                <a:solidFill>
                  <a:srgbClr val="014C4C"/>
                </a:solidFill>
                <a:latin typeface="Cambria" panose="02040503050406030204" pitchFamily="18" charset="0"/>
                <a:ea typeface="Cambria" panose="02040503050406030204" pitchFamily="18" charset="0"/>
              </a:rPr>
              <a:t>(Minh </a:t>
            </a:r>
            <a:r>
              <a:rPr lang="en-US" sz="2000" b="1" dirty="0" err="1">
                <a:solidFill>
                  <a:srgbClr val="014C4C"/>
                </a:solidFill>
                <a:latin typeface="Cambria" panose="02040503050406030204" pitchFamily="18" charset="0"/>
                <a:ea typeface="Cambria" panose="02040503050406030204" pitchFamily="18" charset="0"/>
              </a:rPr>
              <a:t>Dương</a:t>
            </a:r>
            <a:r>
              <a:rPr lang="en-US" sz="2000" b="1" dirty="0">
                <a:solidFill>
                  <a:srgbClr val="014C4C"/>
                </a:solidFill>
                <a:latin typeface="Cambria" panose="02040503050406030204" pitchFamily="18" charset="0"/>
                <a:ea typeface="Cambria" panose="02040503050406030204" pitchFamily="18" charset="0"/>
              </a:rPr>
              <a:t>)</a:t>
            </a:r>
            <a:endParaRPr lang="vi-VN" sz="2000" b="1" dirty="0">
              <a:solidFill>
                <a:srgbClr val="014C4C"/>
              </a:solidFill>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2"/>
          <a:stretch>
            <a:fillRect/>
          </a:stretch>
        </p:blipFill>
        <p:spPr>
          <a:xfrm>
            <a:off x="4333437" y="0"/>
            <a:ext cx="3584759"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nvGrpSpPr>
          <p:cNvPr id="12" name="组合 11"/>
          <p:cNvGrpSpPr/>
          <p:nvPr/>
        </p:nvGrpSpPr>
        <p:grpSpPr>
          <a:xfrm>
            <a:off x="954956" y="221806"/>
            <a:ext cx="10455165" cy="5414211"/>
            <a:chOff x="375986" y="819150"/>
            <a:chExt cx="9708177" cy="5334000"/>
          </a:xfrm>
        </p:grpSpPr>
        <p:sp>
          <p:nvSpPr>
            <p:cNvPr id="11" name="圆角矩形 10"/>
            <p:cNvSpPr/>
            <p:nvPr/>
          </p:nvSpPr>
          <p:spPr>
            <a:xfrm>
              <a:off x="375986" y="819150"/>
              <a:ext cx="9708177"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sp>
          <p:nvSpPr>
            <p:cNvPr id="10" name="圆角矩形 9"/>
            <p:cNvSpPr/>
            <p:nvPr/>
          </p:nvSpPr>
          <p:spPr>
            <a:xfrm>
              <a:off x="692457" y="1008767"/>
              <a:ext cx="8994873" cy="4972129"/>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grpSp>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flipH="1">
            <a:off x="127803" y="4559512"/>
            <a:ext cx="2133600" cy="2082789"/>
          </a:xfrm>
          <a:prstGeom prst="rect">
            <a:avLst/>
          </a:prstGeom>
        </p:spPr>
      </p:pic>
      <p:pic>
        <p:nvPicPr>
          <p:cNvPr id="41"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9946329" y="-115652"/>
            <a:ext cx="2064497" cy="1853356"/>
          </a:xfrm>
          <a:prstGeom prst="rect">
            <a:avLst/>
          </a:prstGeom>
        </p:spPr>
      </p:pic>
      <p:pic>
        <p:nvPicPr>
          <p:cNvPr id="27"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53814" y="3279913"/>
            <a:ext cx="4992771" cy="4269751"/>
          </a:xfrm>
          <a:prstGeom prst="rect">
            <a:avLst/>
          </a:prstGeom>
        </p:spPr>
      </p:pic>
      <p:pic>
        <p:nvPicPr>
          <p:cNvPr id="18" name="图片 3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21155772">
            <a:off x="-377598" y="116850"/>
            <a:ext cx="3490622" cy="2714929"/>
          </a:xfrm>
          <a:prstGeom prst="rect">
            <a:avLst/>
          </a:prstGeom>
        </p:spPr>
      </p:pic>
      <p:pic>
        <p:nvPicPr>
          <p:cNvPr id="19" name="Picture 18"/>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2" name="TextBox 1"/>
          <p:cNvSpPr txBox="1"/>
          <p:nvPr/>
        </p:nvSpPr>
        <p:spPr>
          <a:xfrm>
            <a:off x="2106133" y="957970"/>
            <a:ext cx="8180867" cy="646331"/>
          </a:xfrm>
          <a:prstGeom prst="rect">
            <a:avLst/>
          </a:prstGeom>
          <a:noFill/>
        </p:spPr>
        <p:txBody>
          <a:bodyPr wrap="square" rtlCol="0">
            <a:spAutoFit/>
          </a:bodyPr>
          <a:lstStyle/>
          <a:p>
            <a:pPr algn="ct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Theo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em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bài</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đọc</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chia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làm</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mấy</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 </a:t>
            </a:r>
            <a:r>
              <a:rPr lang="en-US" sz="3600" b="1" dirty="0" err="1">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đoạn</a:t>
            </a:r>
            <a:r>
              <a:rPr lang="en-US"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rPr>
              <a:t>?</a:t>
            </a:r>
            <a:endParaRPr lang="id-ID" sz="3600" b="1" dirty="0">
              <a:solidFill>
                <a:schemeClr val="accent3">
                  <a:lumMod val="50000"/>
                </a:scheme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9Slide05 Bodega Script" pitchFamily="2" charset="0"/>
            </a:endParaRPr>
          </a:p>
        </p:txBody>
      </p:sp>
      <p:sp>
        <p:nvSpPr>
          <p:cNvPr id="3" name="TextBox 2"/>
          <p:cNvSpPr txBox="1"/>
          <p:nvPr/>
        </p:nvSpPr>
        <p:spPr>
          <a:xfrm>
            <a:off x="1782984" y="1810659"/>
            <a:ext cx="6536068" cy="584775"/>
          </a:xfrm>
          <a:prstGeom prst="rect">
            <a:avLst/>
          </a:prstGeom>
          <a:solidFill>
            <a:schemeClr val="accent4">
              <a:lumMod val="20000"/>
              <a:lumOff val="80000"/>
            </a:schemeClr>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1: </a:t>
            </a:r>
            <a:r>
              <a:rPr lang="en-US" sz="3200" b="1" dirty="0" err="1">
                <a:solidFill>
                  <a:srgbClr val="002060"/>
                </a:solidFill>
                <a:effectLst/>
                <a:latin typeface="Cambria" panose="02040503050406030204" pitchFamily="18" charset="0"/>
                <a:ea typeface="Cambria" panose="02040503050406030204" pitchFamily="18" charset="0"/>
              </a:rPr>
              <a:t>Từ</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đầu</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cho</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latin typeface="Cambria" panose="02040503050406030204" pitchFamily="18" charset="0"/>
                <a:ea typeface="Cambria" panose="02040503050406030204" pitchFamily="18" charset="0"/>
              </a:rPr>
              <a:t>cậu</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này</a:t>
            </a:r>
            <a:r>
              <a:rPr lang="en-US" sz="3200" b="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
        <p:nvSpPr>
          <p:cNvPr id="4" name="TextBox 3"/>
          <p:cNvSpPr txBox="1"/>
          <p:nvPr/>
        </p:nvSpPr>
        <p:spPr>
          <a:xfrm>
            <a:off x="1802863" y="2634432"/>
            <a:ext cx="7390834" cy="584775"/>
          </a:xfrm>
          <a:prstGeom prst="rect">
            <a:avLst/>
          </a:prstGeom>
          <a:solidFill>
            <a:srgbClr val="91ECF3"/>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trời</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xanh</a:t>
            </a:r>
            <a:r>
              <a:rPr lang="en-US" sz="3200" b="1" i="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sp>
        <p:nvSpPr>
          <p:cNvPr id="5" name="TextBox 4"/>
          <p:cNvSpPr txBox="1"/>
          <p:nvPr/>
        </p:nvSpPr>
        <p:spPr>
          <a:xfrm>
            <a:off x="1776183" y="3359638"/>
            <a:ext cx="6602504" cy="584775"/>
          </a:xfrm>
          <a:prstGeom prst="rect">
            <a:avLst/>
          </a:prstGeom>
          <a:solidFill>
            <a:srgbClr val="EBFAA0"/>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Đoạn</a:t>
            </a:r>
            <a:r>
              <a:rPr lang="en-US" sz="3200" b="1" dirty="0">
                <a:solidFill>
                  <a:srgbClr val="2C9151"/>
                </a:solidFill>
                <a:effectLst/>
                <a:latin typeface="Cambria" panose="02040503050406030204" pitchFamily="18" charset="0"/>
                <a:ea typeface="Cambria" panose="02040503050406030204" pitchFamily="18" charset="0"/>
              </a:rPr>
              <a:t> 3: </a:t>
            </a:r>
            <a:r>
              <a:rPr lang="en-US" sz="3200" b="1" dirty="0" err="1">
                <a:solidFill>
                  <a:srgbClr val="2C9151"/>
                </a:solidFill>
                <a:effectLst/>
                <a:latin typeface="Cambria" panose="02040503050406030204" pitchFamily="18" charset="0"/>
                <a:ea typeface="Cambria" panose="02040503050406030204" pitchFamily="18" charset="0"/>
              </a:rPr>
              <a:t>Tiếp</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theo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cho</a:t>
            </a:r>
            <a:r>
              <a:rPr lang="en-US" sz="3200" b="1" dirty="0">
                <a:solidFill>
                  <a:srgbClr val="2C9151"/>
                </a:solidFill>
                <a:effectLst/>
                <a:latin typeface="Cambria" panose="02040503050406030204" pitchFamily="18" charset="0"/>
                <a:ea typeface="Cambria" panose="02040503050406030204" pitchFamily="18" charset="0"/>
              </a:rPr>
              <a:t> </a:t>
            </a:r>
            <a:r>
              <a:rPr lang="en-US" sz="3200" b="1" dirty="0" err="1">
                <a:solidFill>
                  <a:srgbClr val="2C9151"/>
                </a:solidFill>
                <a:effectLst/>
                <a:latin typeface="Cambria" panose="02040503050406030204" pitchFamily="18" charset="0"/>
                <a:ea typeface="Cambria" panose="02040503050406030204" pitchFamily="18" charset="0"/>
              </a:rPr>
              <a:t>đến</a:t>
            </a:r>
            <a:r>
              <a:rPr lang="en-US" sz="3200" b="1" dirty="0">
                <a:solidFill>
                  <a:srgbClr val="2C9151"/>
                </a:solidFill>
                <a:effectLst/>
                <a:latin typeface="Cambria" panose="02040503050406030204" pitchFamily="18" charset="0"/>
                <a:ea typeface="Cambria" panose="02040503050406030204" pitchFamily="18" charset="0"/>
              </a:rPr>
              <a:t> </a:t>
            </a:r>
            <a:r>
              <a:rPr lang="en-US" sz="3200" b="1" i="1" dirty="0">
                <a:solidFill>
                  <a:srgbClr val="2C9151"/>
                </a:solidFill>
                <a:effectLst/>
                <a:latin typeface="Cambria" panose="02040503050406030204" pitchFamily="18" charset="0"/>
                <a:ea typeface="Cambria" panose="02040503050406030204" pitchFamily="18" charset="0"/>
              </a:rPr>
              <a:t>ừ </a:t>
            </a:r>
            <a:r>
              <a:rPr lang="en-US" sz="3200" b="1" i="1" dirty="0" err="1">
                <a:solidFill>
                  <a:srgbClr val="2C9151"/>
                </a:solidFill>
                <a:effectLst/>
                <a:latin typeface="Cambria" panose="02040503050406030204" pitchFamily="18" charset="0"/>
                <a:ea typeface="Cambria" panose="02040503050406030204" pitchFamily="18" charset="0"/>
              </a:rPr>
              <a:t>nhỉ</a:t>
            </a:r>
            <a:r>
              <a:rPr lang="en-US" sz="3200" b="1" dirty="0">
                <a:solidFill>
                  <a:srgbClr val="2C9151"/>
                </a:solidFill>
                <a:effectLst/>
                <a:latin typeface="Cambria" panose="02040503050406030204" pitchFamily="18" charset="0"/>
                <a:ea typeface="Cambria" panose="02040503050406030204" pitchFamily="18" charset="0"/>
              </a:rPr>
              <a:t>.</a:t>
            </a:r>
            <a:endParaRPr lang="en-US" sz="3200" b="1" dirty="0">
              <a:solidFill>
                <a:srgbClr val="2C9151"/>
              </a:solidFill>
              <a:effectLst/>
              <a:latin typeface="Cambria" panose="02040503050406030204" pitchFamily="18" charset="0"/>
              <a:ea typeface="Cambria" panose="02040503050406030204" pitchFamily="18" charset="0"/>
            </a:endParaRPr>
          </a:p>
        </p:txBody>
      </p:sp>
      <p:sp>
        <p:nvSpPr>
          <p:cNvPr id="7" name="TextBox 6"/>
          <p:cNvSpPr txBox="1"/>
          <p:nvPr/>
        </p:nvSpPr>
        <p:spPr>
          <a:xfrm>
            <a:off x="1815940" y="4139611"/>
            <a:ext cx="3561130" cy="584775"/>
          </a:xfrm>
          <a:prstGeom prst="rect">
            <a:avLst/>
          </a:prstGeom>
          <a:solidFill>
            <a:srgbClr val="DFE2FD"/>
          </a:solidFill>
        </p:spPr>
        <p:style>
          <a:lnRef idx="3">
            <a:schemeClr val="lt1"/>
          </a:lnRef>
          <a:fillRef idx="1">
            <a:schemeClr val="accent5"/>
          </a:fillRef>
          <a:effectRef idx="1">
            <a:schemeClr val="accent5"/>
          </a:effectRef>
          <a:fontRef idx="minor">
            <a:schemeClr val="lt1"/>
          </a:fontRef>
        </p:style>
        <p:txBody>
          <a:bodyPr wrap="square">
            <a:spAutoFit/>
          </a:bodyPr>
          <a:lstStyle/>
          <a:p>
            <a:pPr algn="just"/>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Đoạn</a:t>
            </a:r>
            <a:r>
              <a:rPr lang="en-US" sz="3200" b="1" dirty="0">
                <a:solidFill>
                  <a:srgbClr val="0070C0"/>
                </a:solidFill>
                <a:effectLst/>
                <a:latin typeface="Cambria" panose="02040503050406030204" pitchFamily="18" charset="0"/>
                <a:ea typeface="Cambria" panose="02040503050406030204" pitchFamily="18" charset="0"/>
              </a:rPr>
              <a:t> 4: </a:t>
            </a:r>
            <a:r>
              <a:rPr lang="en-US" sz="3200" b="1" dirty="0" err="1">
                <a:solidFill>
                  <a:srgbClr val="0070C0"/>
                </a:solidFill>
                <a:effectLst/>
                <a:latin typeface="Cambria" panose="02040503050406030204" pitchFamily="18" charset="0"/>
                <a:ea typeface="Cambria" panose="02040503050406030204" pitchFamily="18" charset="0"/>
              </a:rPr>
              <a:t>Còn</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lại</a:t>
            </a:r>
            <a:r>
              <a:rPr lang="en-US" sz="3200" b="1" dirty="0">
                <a:solidFill>
                  <a:srgbClr val="0070C0"/>
                </a:solidFill>
                <a:effectLst/>
                <a:latin typeface="Cambria" panose="02040503050406030204" pitchFamily="18" charset="0"/>
                <a:ea typeface="Cambria" panose="02040503050406030204" pitchFamily="18" charset="0"/>
              </a:rPr>
              <a:t>.</a:t>
            </a:r>
            <a:endParaRPr lang="en-US" sz="3200" b="1" dirty="0">
              <a:solidFill>
                <a:srgbClr val="0070C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strVal val="#ppt_w+.3"/>
                                          </p:val>
                                        </p:tav>
                                        <p:tav tm="100000">
                                          <p:val>
                                            <p:strVal val="#ppt_w"/>
                                          </p:val>
                                        </p:tav>
                                      </p:tavLst>
                                    </p:anim>
                                    <p:anim calcmode="lin" valueType="num">
                                      <p:cBhvr>
                                        <p:cTn id="28" dur="1000" fill="hold"/>
                                        <p:tgtEl>
                                          <p:spTgt spid="7"/>
                                        </p:tgtEl>
                                        <p:attrNameLst>
                                          <p:attrName>ppt_h</p:attrName>
                                        </p:attrNameLst>
                                      </p:cBhvr>
                                      <p:tavLst>
                                        <p:tav tm="0">
                                          <p:val>
                                            <p:strVal val="#ppt_h"/>
                                          </p:val>
                                        </p:tav>
                                        <p:tav tm="100000">
                                          <p:val>
                                            <p:strVal val="#ppt_h"/>
                                          </p:val>
                                        </p:tav>
                                      </p:tavLst>
                                    </p:anim>
                                    <p:animEffect transition="in" filter="fade">
                                      <p:cBhvr>
                                        <p:cTn id="2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5"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8060637" y="3494572"/>
            <a:ext cx="3740218" cy="2786337"/>
          </a:xfrm>
          <a:prstGeom prst="rect">
            <a:avLst/>
          </a:prstGeom>
        </p:spPr>
      </p:pic>
      <p:sp>
        <p:nvSpPr>
          <p:cNvPr id="8" name="TextBox 7"/>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endPar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endPar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rPr>
              <a:t>- Cho cậu này.</a:t>
            </a:r>
            <a:endParaRPr kumimoji="0" lang="vi-VN" sz="2000" b="1" i="0" u="none" strike="noStrike" kern="1200" cap="none" spc="0" normalizeH="0" baseline="0" noProof="0" dirty="0">
              <a:ln>
                <a:noFill/>
              </a:ln>
              <a:solidFill>
                <a:srgbClr val="FF3399"/>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endPar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2"/>
          <a:stretch>
            <a:fillRect/>
          </a:stretch>
        </p:blipFill>
        <p:spPr>
          <a:xfrm>
            <a:off x="4333437" y="0"/>
            <a:ext cx="3584759" cy="859611"/>
          </a:xfrm>
          <a:prstGeom prst="rect">
            <a:avLst/>
          </a:prstGeom>
        </p:spPr>
      </p:pic>
      <p:sp>
        <p:nvSpPr>
          <p:cNvPr id="2" name="Teardrop 1"/>
          <p:cNvSpPr/>
          <p:nvPr/>
        </p:nvSpPr>
        <p:spPr>
          <a:xfrm>
            <a:off x="147598" y="646323"/>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1</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3" name="Teardrop 2"/>
          <p:cNvSpPr/>
          <p:nvPr/>
        </p:nvSpPr>
        <p:spPr>
          <a:xfrm>
            <a:off x="117780" y="1858897"/>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2</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4" name="Teardrop 3"/>
          <p:cNvSpPr/>
          <p:nvPr/>
        </p:nvSpPr>
        <p:spPr>
          <a:xfrm>
            <a:off x="87963" y="3101289"/>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3</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5" name="Teardrop 4"/>
          <p:cNvSpPr/>
          <p:nvPr/>
        </p:nvSpPr>
        <p:spPr>
          <a:xfrm>
            <a:off x="107841" y="5168628"/>
            <a:ext cx="469229"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3200" b="1"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panose="020B0604020202020204"/>
              </a:rPr>
              <a:t>4</a:t>
            </a:r>
            <a:endParaRPr kumimoji="0" 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8174800" y="3048640"/>
            <a:ext cx="2844430" cy="1254387"/>
            <a:chOff x="2120933" y="2221349"/>
            <a:chExt cx="3866191" cy="1860883"/>
          </a:xfrm>
        </p:grpSpPr>
        <p:sp>
          <p:nvSpPr>
            <p:cNvPr id="5" name="Freeform: Shape 4"/>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6" name="TextBox 5"/>
            <p:cNvSpPr txBox="1"/>
            <p:nvPr/>
          </p:nvSpPr>
          <p:spPr>
            <a:xfrm>
              <a:off x="2120933" y="280361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lấp lánh</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7" name="Group 6"/>
          <p:cNvGrpSpPr/>
          <p:nvPr/>
        </p:nvGrpSpPr>
        <p:grpSpPr>
          <a:xfrm>
            <a:off x="4459965" y="1496080"/>
            <a:ext cx="2844430" cy="1254387"/>
            <a:chOff x="2157098" y="2221349"/>
            <a:chExt cx="3866191" cy="1860883"/>
          </a:xfrm>
        </p:grpSpPr>
        <p:sp>
          <p:nvSpPr>
            <p:cNvPr id="8" name="Freeform: Shape 7"/>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9" name="TextBox 8"/>
            <p:cNvSpPr txBox="1"/>
            <p:nvPr/>
          </p:nvSpPr>
          <p:spPr>
            <a:xfrm>
              <a:off x="2157098" y="272656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tia nắng</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0" name="Group 9"/>
          <p:cNvGrpSpPr/>
          <p:nvPr/>
        </p:nvGrpSpPr>
        <p:grpSpPr>
          <a:xfrm>
            <a:off x="1112308" y="3327096"/>
            <a:ext cx="2844430" cy="1254387"/>
            <a:chOff x="2105101" y="2221349"/>
            <a:chExt cx="3866191" cy="1860883"/>
          </a:xfrm>
        </p:grpSpPr>
        <p:sp>
          <p:nvSpPr>
            <p:cNvPr id="11" name="Freeform: Shape 10"/>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2" name="TextBox 11"/>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c</a:t>
              </a:r>
              <a:r>
                <a:rPr lang="en-US" sz="3200" b="1" i="0">
                  <a:solidFill>
                    <a:srgbClr val="002060"/>
                  </a:solidFill>
                  <a:effectLst/>
                  <a:latin typeface="Cambria" panose="02040503050406030204" pitchFamily="18" charset="0"/>
                  <a:ea typeface="Cambria" panose="02040503050406030204" pitchFamily="18" charset="0"/>
                </a:rPr>
                <a:t>ửa sổ</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3" name="Group 12"/>
          <p:cNvGrpSpPr/>
          <p:nvPr/>
        </p:nvGrpSpPr>
        <p:grpSpPr>
          <a:xfrm>
            <a:off x="7862750" y="1465180"/>
            <a:ext cx="2844430" cy="1254387"/>
            <a:chOff x="2109830" y="2221349"/>
            <a:chExt cx="3866191" cy="1860883"/>
          </a:xfrm>
        </p:grpSpPr>
        <p:sp>
          <p:nvSpPr>
            <p:cNvPr id="14" name="Freeform: Shape 13"/>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2">
                <a:lumMod val="9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5" name="TextBox 14"/>
            <p:cNvSpPr txBox="1"/>
            <p:nvPr/>
          </p:nvSpPr>
          <p:spPr>
            <a:xfrm>
              <a:off x="2109830" y="2828517"/>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bãi cỏ</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6" name="Group 15"/>
          <p:cNvGrpSpPr/>
          <p:nvPr/>
        </p:nvGrpSpPr>
        <p:grpSpPr>
          <a:xfrm>
            <a:off x="4369368" y="3097870"/>
            <a:ext cx="2844430" cy="1254387"/>
            <a:chOff x="2118699" y="2221349"/>
            <a:chExt cx="3866191" cy="1860883"/>
          </a:xfrm>
        </p:grpSpPr>
        <p:sp>
          <p:nvSpPr>
            <p:cNvPr id="17" name="Freeform: Shape 16"/>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5"/>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18" name="TextBox 17"/>
            <p:cNvSpPr txBox="1"/>
            <p:nvPr/>
          </p:nvSpPr>
          <p:spPr>
            <a:xfrm>
              <a:off x="2118699" y="2671312"/>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m</a:t>
              </a:r>
              <a:r>
                <a:rPr lang="en-US" sz="3200" b="1" i="0">
                  <a:solidFill>
                    <a:srgbClr val="002060"/>
                  </a:solidFill>
                  <a:effectLst/>
                  <a:latin typeface="Cambria" panose="02040503050406030204" pitchFamily="18" charset="0"/>
                  <a:ea typeface="Cambria" panose="02040503050406030204" pitchFamily="18" charset="0"/>
                </a:rPr>
                <a:t>ừng rỡ</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19" name="Group 18"/>
          <p:cNvGrpSpPr/>
          <p:nvPr/>
        </p:nvGrpSpPr>
        <p:grpSpPr>
          <a:xfrm>
            <a:off x="1017058" y="1725545"/>
            <a:ext cx="2844430" cy="1254387"/>
            <a:chOff x="2035835" y="2221349"/>
            <a:chExt cx="3866191" cy="1860883"/>
          </a:xfrm>
        </p:grpSpPr>
        <p:sp>
          <p:nvSpPr>
            <p:cNvPr id="20" name="Freeform: Shape 19"/>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3">
                <a:lumMod val="20000"/>
                <a:lumOff val="80000"/>
              </a:schemeClr>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1" name="TextBox 20"/>
            <p:cNvSpPr txBox="1"/>
            <p:nvPr/>
          </p:nvSpPr>
          <p:spPr>
            <a:xfrm>
              <a:off x="2035835" y="2781425"/>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rối rít</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2" name="Group 21"/>
          <p:cNvGrpSpPr/>
          <p:nvPr/>
        </p:nvGrpSpPr>
        <p:grpSpPr>
          <a:xfrm>
            <a:off x="3119490" y="4954540"/>
            <a:ext cx="2844430" cy="1254387"/>
            <a:chOff x="2105101" y="2221349"/>
            <a:chExt cx="3866191" cy="1860883"/>
          </a:xfrm>
        </p:grpSpPr>
        <p:sp>
          <p:nvSpPr>
            <p:cNvPr id="23" name="Freeform: Shape 22"/>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4" name="TextBox 23"/>
            <p:cNvSpPr txBox="1"/>
            <p:nvPr/>
          </p:nvSpPr>
          <p:spPr>
            <a:xfrm>
              <a:off x="2105101" y="2608968"/>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a:solidFill>
                    <a:srgbClr val="002060"/>
                  </a:solidFill>
                  <a:latin typeface="Cambria" panose="02040503050406030204" pitchFamily="18" charset="0"/>
                  <a:ea typeface="Cambria" panose="02040503050406030204" pitchFamily="18" charset="0"/>
                </a:rPr>
                <a:t>bon bon</a:t>
              </a:r>
              <a:endParaRPr lang="vi-VN" sz="3200" b="1" i="0">
                <a:solidFill>
                  <a:srgbClr val="002060"/>
                </a:solidFill>
                <a:effectLst/>
                <a:latin typeface="Cambria" panose="02040503050406030204" pitchFamily="18" charset="0"/>
                <a:ea typeface="Cambria" panose="02040503050406030204" pitchFamily="18" charset="0"/>
              </a:endParaRPr>
            </a:p>
          </p:txBody>
        </p:sp>
      </p:grpSp>
      <p:grpSp>
        <p:nvGrpSpPr>
          <p:cNvPr id="25" name="Group 24"/>
          <p:cNvGrpSpPr/>
          <p:nvPr/>
        </p:nvGrpSpPr>
        <p:grpSpPr>
          <a:xfrm>
            <a:off x="6839542" y="4893982"/>
            <a:ext cx="2844430" cy="1254387"/>
            <a:chOff x="2119003" y="2221349"/>
            <a:chExt cx="3866191" cy="1860883"/>
          </a:xfrm>
        </p:grpSpPr>
        <p:sp>
          <p:nvSpPr>
            <p:cNvPr id="26" name="Freeform: Shape 25"/>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accent4">
                <a:lumMod val="20000"/>
                <a:lumOff val="8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3200" b="1">
                <a:solidFill>
                  <a:srgbClr val="002060"/>
                </a:solidFill>
                <a:latin typeface="Cambria" panose="02040503050406030204" pitchFamily="18" charset="0"/>
                <a:ea typeface="Cambria" panose="02040503050406030204" pitchFamily="18" charset="0"/>
              </a:endParaRPr>
            </a:p>
          </p:txBody>
        </p:sp>
        <p:sp>
          <p:nvSpPr>
            <p:cNvPr id="27" name="TextBox 26"/>
            <p:cNvSpPr txBox="1"/>
            <p:nvPr/>
          </p:nvSpPr>
          <p:spPr>
            <a:xfrm>
              <a:off x="2119003" y="2783023"/>
              <a:ext cx="3866191" cy="12198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a:r>
                <a:rPr lang="en-US" sz="3200" b="1" i="0">
                  <a:solidFill>
                    <a:srgbClr val="002060"/>
                  </a:solidFill>
                  <a:effectLst/>
                  <a:latin typeface="Cambria" panose="02040503050406030204" pitchFamily="18" charset="0"/>
                  <a:ea typeface="Cambria" panose="02040503050406030204" pitchFamily="18" charset="0"/>
                </a:rPr>
                <a:t>đen nhẻm</a:t>
              </a:r>
              <a:endParaRPr lang="vi-VN" sz="3200" b="1" i="0">
                <a:solidFill>
                  <a:srgbClr val="002060"/>
                </a:solidFill>
                <a:effectLst/>
                <a:latin typeface="Cambria" panose="02040503050406030204" pitchFamily="18" charset="0"/>
                <a:ea typeface="Cambria" panose="02040503050406030204" pitchFamily="18" charset="0"/>
              </a:endParaRPr>
            </a:p>
          </p:txBody>
        </p:sp>
      </p:grpSp>
      <p:pic>
        <p:nvPicPr>
          <p:cNvPr id="29" name="Picture 28"/>
          <p:cNvPicPr>
            <a:picLocks noChangeAspect="1"/>
          </p:cNvPicPr>
          <p:nvPr/>
        </p:nvPicPr>
        <p:blipFill>
          <a:blip r:embed="rId1"/>
          <a:stretch>
            <a:fillRect/>
          </a:stretch>
        </p:blipFill>
        <p:spPr>
          <a:xfrm>
            <a:off x="2515213" y="226822"/>
            <a:ext cx="7260965" cy="125588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strVal val="#ppt_w+.3"/>
                                          </p:val>
                                        </p:tav>
                                        <p:tav tm="100000">
                                          <p:val>
                                            <p:strVal val="#ppt_w"/>
                                          </p:val>
                                        </p:tav>
                                      </p:tavLst>
                                    </p:anim>
                                    <p:anim calcmode="lin" valueType="num">
                                      <p:cBhvr>
                                        <p:cTn id="8" dur="1000" fill="hold"/>
                                        <p:tgtEl>
                                          <p:spTgt spid="19"/>
                                        </p:tgtEl>
                                        <p:attrNameLst>
                                          <p:attrName>ppt_h</p:attrName>
                                        </p:attrNameLst>
                                      </p:cBhvr>
                                      <p:tavLst>
                                        <p:tav tm="0">
                                          <p:val>
                                            <p:strVal val="#ppt_h"/>
                                          </p:val>
                                        </p:tav>
                                        <p:tav tm="100000">
                                          <p:val>
                                            <p:strVal val="#ppt_h"/>
                                          </p:val>
                                        </p:tav>
                                      </p:tavLst>
                                    </p:anim>
                                    <p:animEffect transition="in" filter="fade">
                                      <p:cBhvr>
                                        <p:cTn id="9" dur="1000"/>
                                        <p:tgtEl>
                                          <p:spTgt spid="19"/>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3"/>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1000" fill="hold"/>
                                        <p:tgtEl>
                                          <p:spTgt spid="13"/>
                                        </p:tgtEl>
                                        <p:attrNameLst>
                                          <p:attrName>ppt_w</p:attrName>
                                        </p:attrNameLst>
                                      </p:cBhvr>
                                      <p:tavLst>
                                        <p:tav tm="0">
                                          <p:val>
                                            <p:strVal val="#ppt_w+.3"/>
                                          </p:val>
                                        </p:tav>
                                        <p:tav tm="100000">
                                          <p:val>
                                            <p:strVal val="#ppt_w"/>
                                          </p:val>
                                        </p:tav>
                                      </p:tavLst>
                                    </p:anim>
                                    <p:anim calcmode="lin" valueType="num">
                                      <p:cBhvr>
                                        <p:cTn id="23" dur="1000" fill="hold"/>
                                        <p:tgtEl>
                                          <p:spTgt spid="13"/>
                                        </p:tgtEl>
                                        <p:attrNameLst>
                                          <p:attrName>ppt_h</p:attrName>
                                        </p:attrNameLst>
                                      </p:cBhvr>
                                      <p:tavLst>
                                        <p:tav tm="0">
                                          <p:val>
                                            <p:strVal val="#ppt_h"/>
                                          </p:val>
                                        </p:tav>
                                        <p:tav tm="100000">
                                          <p:val>
                                            <p:strVal val="#ppt_h"/>
                                          </p:val>
                                        </p:tav>
                                      </p:tavLst>
                                    </p:anim>
                                    <p:animEffect transition="in" filter="fade">
                                      <p:cBhvr>
                                        <p:cTn id="24" dur="1000"/>
                                        <p:tgtEl>
                                          <p:spTgt spid="13"/>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strVal val="#ppt_w+.3"/>
                                          </p:val>
                                        </p:tav>
                                        <p:tav tm="100000">
                                          <p:val>
                                            <p:strVal val="#ppt_w"/>
                                          </p:val>
                                        </p:tav>
                                      </p:tavLst>
                                    </p:anim>
                                    <p:anim calcmode="lin" valueType="num">
                                      <p:cBhvr>
                                        <p:cTn id="28" dur="1000" fill="hold"/>
                                        <p:tgtEl>
                                          <p:spTgt spid="16"/>
                                        </p:tgtEl>
                                        <p:attrNameLst>
                                          <p:attrName>ppt_h</p:attrName>
                                        </p:attrNameLst>
                                      </p:cBhvr>
                                      <p:tavLst>
                                        <p:tav tm="0">
                                          <p:val>
                                            <p:strVal val="#ppt_h"/>
                                          </p:val>
                                        </p:tav>
                                        <p:tav tm="100000">
                                          <p:val>
                                            <p:strVal val="#ppt_h"/>
                                          </p:val>
                                        </p:tav>
                                      </p:tavLst>
                                    </p:anim>
                                    <p:animEffect transition="in" filter="fade">
                                      <p:cBhvr>
                                        <p:cTn id="29" dur="1000"/>
                                        <p:tgtEl>
                                          <p:spTgt spid="16"/>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p:cTn id="32" dur="1000" fill="hold"/>
                                        <p:tgtEl>
                                          <p:spTgt spid="4"/>
                                        </p:tgtEl>
                                        <p:attrNameLst>
                                          <p:attrName>ppt_w</p:attrName>
                                        </p:attrNameLst>
                                      </p:cBhvr>
                                      <p:tavLst>
                                        <p:tav tm="0">
                                          <p:val>
                                            <p:strVal val="#ppt_w+.3"/>
                                          </p:val>
                                        </p:tav>
                                        <p:tav tm="100000">
                                          <p:val>
                                            <p:strVal val="#ppt_w"/>
                                          </p:val>
                                        </p:tav>
                                      </p:tavLst>
                                    </p:anim>
                                    <p:anim calcmode="lin" valueType="num">
                                      <p:cBhvr>
                                        <p:cTn id="33" dur="1000" fill="hold"/>
                                        <p:tgtEl>
                                          <p:spTgt spid="4"/>
                                        </p:tgtEl>
                                        <p:attrNameLst>
                                          <p:attrName>ppt_h</p:attrName>
                                        </p:attrNameLst>
                                      </p:cBhvr>
                                      <p:tavLst>
                                        <p:tav tm="0">
                                          <p:val>
                                            <p:strVal val="#ppt_h"/>
                                          </p:val>
                                        </p:tav>
                                        <p:tav tm="100000">
                                          <p:val>
                                            <p:strVal val="#ppt_h"/>
                                          </p:val>
                                        </p:tav>
                                      </p:tavLst>
                                    </p:anim>
                                    <p:animEffect transition="in" filter="fade">
                                      <p:cBhvr>
                                        <p:cTn id="34" dur="1000"/>
                                        <p:tgtEl>
                                          <p:spTgt spid="4"/>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3"/>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50" presetClass="entr" presetSubtype="0" decel="10000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3"/>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540691" y="518512"/>
            <a:ext cx="6474513" cy="1030313"/>
          </a:xfrm>
          <a:prstGeom prst="rect">
            <a:avLst/>
          </a:prstGeom>
        </p:spPr>
      </p:pic>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5758" y="376426"/>
            <a:ext cx="1151896" cy="1151896"/>
          </a:xfrm>
          <a:prstGeom prst="rect">
            <a:avLst/>
          </a:prstGeom>
        </p:spPr>
      </p:pic>
      <p:grpSp>
        <p:nvGrpSpPr>
          <p:cNvPr id="5" name="Group 4"/>
          <p:cNvGrpSpPr/>
          <p:nvPr/>
        </p:nvGrpSpPr>
        <p:grpSpPr>
          <a:xfrm>
            <a:off x="1348327" y="2272208"/>
            <a:ext cx="8575287" cy="1200329"/>
            <a:chOff x="334536" y="1755373"/>
            <a:chExt cx="8575287" cy="1200329"/>
          </a:xfrm>
        </p:grpSpPr>
        <p:sp>
          <p:nvSpPr>
            <p:cNvPr id="6" name="TextBox 5"/>
            <p:cNvSpPr txBox="1"/>
            <p:nvPr/>
          </p:nvSpPr>
          <p:spPr>
            <a:xfrm>
              <a:off x="334536" y="1755373"/>
              <a:ext cx="8575287" cy="1200329"/>
            </a:xfrm>
            <a:prstGeom prst="rect">
              <a:avLst/>
            </a:prstGeom>
            <a:noFill/>
          </p:spPr>
          <p:txBody>
            <a:bodyPr wrap="square" rtlCol="0">
              <a:spAutoFit/>
            </a:bodyPr>
            <a:lstStyle/>
            <a:p>
              <a:pPr algn="just"/>
              <a:r>
                <a:rPr lang="vi-VN" sz="3600" b="1" dirty="0">
                  <a:solidFill>
                    <a:srgbClr val="002060"/>
                  </a:solidFill>
                  <a:latin typeface="Cambria" panose="02040503050406030204" pitchFamily="18" charset="0"/>
                  <a:ea typeface="Cambria" panose="02040503050406030204" pitchFamily="18" charset="0"/>
                </a:rPr>
                <a:t>Sơn về quê từ đầu hè,</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giờ gặp lại,</a:t>
              </a:r>
              <a:r>
                <a:rPr lang="en-US" sz="3600" b="1" dirty="0">
                  <a:solidFill>
                    <a:srgbClr val="00206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 hai bạn có bao nhiêu chuyện. </a:t>
              </a:r>
              <a:r>
                <a:rPr lang="en-US" sz="3600" b="1" dirty="0">
                  <a:solidFill>
                    <a:srgbClr val="002060"/>
                  </a:solidFill>
                  <a:latin typeface="Cambria" panose="02040503050406030204" pitchFamily="18" charset="0"/>
                  <a:ea typeface="Cambria" panose="02040503050406030204" pitchFamily="18" charset="0"/>
                </a:rPr>
                <a:t> </a:t>
              </a:r>
              <a:endParaRPr lang="en-US" sz="3600" dirty="0">
                <a:solidFill>
                  <a:srgbClr val="002060"/>
                </a:solidFill>
                <a:latin typeface="UTM Avo" panose="02040603050506020204" pitchFamily="18" charset="0"/>
              </a:endParaRPr>
            </a:p>
          </p:txBody>
        </p:sp>
        <p:cxnSp>
          <p:nvCxnSpPr>
            <p:cNvPr id="7" name="Straight Connector 6"/>
            <p:cNvCxnSpPr/>
            <p:nvPr/>
          </p:nvCxnSpPr>
          <p:spPr>
            <a:xfrm flipH="1">
              <a:off x="5241073" y="1816528"/>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7902497" y="175537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5735444" y="2419323"/>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5830229" y="240954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1348327" y="3745541"/>
            <a:ext cx="8575287" cy="1200329"/>
            <a:chOff x="334536" y="3228706"/>
            <a:chExt cx="8575287" cy="1200329"/>
          </a:xfrm>
        </p:grpSpPr>
        <p:sp>
          <p:nvSpPr>
            <p:cNvPr id="12" name="TextBox 11"/>
            <p:cNvSpPr txBox="1"/>
            <p:nvPr/>
          </p:nvSpPr>
          <p:spPr>
            <a:xfrm>
              <a:off x="334536" y="3228706"/>
              <a:ext cx="8575287" cy="1200329"/>
            </a:xfrm>
            <a:prstGeom prst="rect">
              <a:avLst/>
            </a:prstGeom>
            <a:noFill/>
          </p:spPr>
          <p:txBody>
            <a:bodyPr wrap="square" rtlCol="0">
              <a:spAutoFit/>
            </a:bodyPr>
            <a:lstStyle/>
            <a:p>
              <a:pPr algn="just"/>
              <a:r>
                <a:rPr lang="vi-VN" sz="3600" b="1">
                  <a:solidFill>
                    <a:srgbClr val="002060"/>
                  </a:solidFill>
                  <a:latin typeface="Cambria" panose="02040503050406030204" pitchFamily="18" charset="0"/>
                  <a:ea typeface="Cambria" panose="02040503050406030204" pitchFamily="18" charset="0"/>
                </a:rPr>
                <a:t>Sơn kể ở quê,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cậu được theo ông bà đi trồng rau, </a:t>
              </a:r>
              <a:r>
                <a:rPr lang="en-US" sz="3600" b="1">
                  <a:solidFill>
                    <a:srgbClr val="002060"/>
                  </a:solidFill>
                  <a:latin typeface="Cambria" panose="02040503050406030204" pitchFamily="18" charset="0"/>
                  <a:ea typeface="Cambria" panose="02040503050406030204" pitchFamily="18" charset="0"/>
                </a:rPr>
                <a:t> </a:t>
              </a:r>
              <a:r>
                <a:rPr lang="vi-VN" sz="3600" b="1">
                  <a:solidFill>
                    <a:srgbClr val="002060"/>
                  </a:solidFill>
                  <a:latin typeface="Cambria" panose="02040503050406030204" pitchFamily="18" charset="0"/>
                  <a:ea typeface="Cambria" panose="02040503050406030204" pitchFamily="18" charset="0"/>
                </a:rPr>
                <a:t>câu cá.</a:t>
              </a:r>
              <a:endParaRPr lang="en-US" sz="3600">
                <a:solidFill>
                  <a:srgbClr val="002060"/>
                </a:solidFill>
                <a:latin typeface="UTM Avo" panose="02040603050506020204" pitchFamily="18" charset="0"/>
              </a:endParaRPr>
            </a:p>
          </p:txBody>
        </p:sp>
        <p:cxnSp>
          <p:nvCxnSpPr>
            <p:cNvPr id="13" name="Straight Connector 12"/>
            <p:cNvCxnSpPr/>
            <p:nvPr/>
          </p:nvCxnSpPr>
          <p:spPr>
            <a:xfrm flipH="1">
              <a:off x="3453161" y="3339321"/>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561063" y="3892656"/>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130264" y="3892655"/>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239739" y="3888290"/>
              <a:ext cx="189571" cy="536379"/>
            </a:xfrm>
            <a:prstGeom prst="line">
              <a:avLst/>
            </a:prstGeom>
            <a:ln w="57150">
              <a:solidFill>
                <a:srgbClr val="CE2C8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4" presetClass="entr" presetSubtype="5"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5"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1333233"/>
            <a:ext cx="8256677" cy="773762"/>
            <a:chOff x="292716" y="886253"/>
            <a:chExt cx="11893192" cy="2009347"/>
          </a:xfrm>
          <a:solidFill>
            <a:srgbClr val="FFC000">
              <a:lumMod val="60000"/>
              <a:lumOff val="40000"/>
            </a:srgbClr>
          </a:solidFill>
        </p:grpSpPr>
        <p:sp>
          <p:nvSpPr>
            <p:cNvPr id="11" name="Rectangle: Rounded Corners 10"/>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200">
                <a:defRPr/>
              </a:pPr>
              <a:endParaRPr lang="en-US" sz="2400" kern="0">
                <a:solidFill>
                  <a:srgbClr val="EF666E"/>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Rectangle: Rounded Corners 13"/>
            <p:cNvSpPr/>
            <p:nvPr/>
          </p:nvSpPr>
          <p:spPr>
            <a:xfrm>
              <a:off x="1128970" y="1233453"/>
              <a:ext cx="10492860" cy="1459506"/>
            </a:xfrm>
            <a:custGeom>
              <a:avLst/>
              <a:gdLst>
                <a:gd name="connsiteX0" fmla="*/ 0 w 10492860"/>
                <a:gd name="connsiteY0" fmla="*/ 144272 h 1459506"/>
                <a:gd name="connsiteX1" fmla="*/ 144272 w 10492860"/>
                <a:gd name="connsiteY1" fmla="*/ 0 h 1459506"/>
                <a:gd name="connsiteX2" fmla="*/ 518430 w 10492860"/>
                <a:gd name="connsiteY2" fmla="*/ 0 h 1459506"/>
                <a:gd name="connsiteX3" fmla="*/ 1402804 w 10492860"/>
                <a:gd name="connsiteY3" fmla="*/ 0 h 1459506"/>
                <a:gd name="connsiteX4" fmla="*/ 1879006 w 10492860"/>
                <a:gd name="connsiteY4" fmla="*/ 0 h 1459506"/>
                <a:gd name="connsiteX5" fmla="*/ 2253164 w 10492860"/>
                <a:gd name="connsiteY5" fmla="*/ 0 h 1459506"/>
                <a:gd name="connsiteX6" fmla="*/ 2729365 w 10492860"/>
                <a:gd name="connsiteY6" fmla="*/ 0 h 1459506"/>
                <a:gd name="connsiteX7" fmla="*/ 3511696 w 10492860"/>
                <a:gd name="connsiteY7" fmla="*/ 0 h 1459506"/>
                <a:gd name="connsiteX8" fmla="*/ 3885855 w 10492860"/>
                <a:gd name="connsiteY8" fmla="*/ 0 h 1459506"/>
                <a:gd name="connsiteX9" fmla="*/ 4362056 w 10492860"/>
                <a:gd name="connsiteY9" fmla="*/ 0 h 1459506"/>
                <a:gd name="connsiteX10" fmla="*/ 5246430 w 10492860"/>
                <a:gd name="connsiteY10" fmla="*/ 0 h 1459506"/>
                <a:gd name="connsiteX11" fmla="*/ 6130804 w 10492860"/>
                <a:gd name="connsiteY11" fmla="*/ 0 h 1459506"/>
                <a:gd name="connsiteX12" fmla="*/ 6607005 w 10492860"/>
                <a:gd name="connsiteY12" fmla="*/ 0 h 1459506"/>
                <a:gd name="connsiteX13" fmla="*/ 7491380 w 10492860"/>
                <a:gd name="connsiteY13" fmla="*/ 0 h 1459506"/>
                <a:gd name="connsiteX14" fmla="*/ 8069624 w 10492860"/>
                <a:gd name="connsiteY14" fmla="*/ 0 h 1459506"/>
                <a:gd name="connsiteX15" fmla="*/ 8749912 w 10492860"/>
                <a:gd name="connsiteY15" fmla="*/ 0 h 1459506"/>
                <a:gd name="connsiteX16" fmla="*/ 9124070 w 10492860"/>
                <a:gd name="connsiteY16" fmla="*/ 0 h 1459506"/>
                <a:gd name="connsiteX17" fmla="*/ 10348588 w 10492860"/>
                <a:gd name="connsiteY17" fmla="*/ 0 h 1459506"/>
                <a:gd name="connsiteX18" fmla="*/ 10492860 w 10492860"/>
                <a:gd name="connsiteY18" fmla="*/ 144272 h 1459506"/>
                <a:gd name="connsiteX19" fmla="*/ 10492860 w 10492860"/>
                <a:gd name="connsiteY19" fmla="*/ 706334 h 1459506"/>
                <a:gd name="connsiteX20" fmla="*/ 10492860 w 10492860"/>
                <a:gd name="connsiteY20" fmla="*/ 1315234 h 1459506"/>
                <a:gd name="connsiteX21" fmla="*/ 10348588 w 10492860"/>
                <a:gd name="connsiteY21" fmla="*/ 1459506 h 1459506"/>
                <a:gd name="connsiteX22" fmla="*/ 9872387 w 10492860"/>
                <a:gd name="connsiteY22" fmla="*/ 1459506 h 1459506"/>
                <a:gd name="connsiteX23" fmla="*/ 9192099 w 10492860"/>
                <a:gd name="connsiteY23" fmla="*/ 1459506 h 1459506"/>
                <a:gd name="connsiteX24" fmla="*/ 8511811 w 10492860"/>
                <a:gd name="connsiteY24" fmla="*/ 1459506 h 1459506"/>
                <a:gd name="connsiteX25" fmla="*/ 7729480 w 10492860"/>
                <a:gd name="connsiteY25" fmla="*/ 1459506 h 1459506"/>
                <a:gd name="connsiteX26" fmla="*/ 7253279 w 10492860"/>
                <a:gd name="connsiteY26" fmla="*/ 1459506 h 1459506"/>
                <a:gd name="connsiteX27" fmla="*/ 6470948 w 10492860"/>
                <a:gd name="connsiteY27" fmla="*/ 1459506 h 1459506"/>
                <a:gd name="connsiteX28" fmla="*/ 5586574 w 10492860"/>
                <a:gd name="connsiteY28" fmla="*/ 1459506 h 1459506"/>
                <a:gd name="connsiteX29" fmla="*/ 4702200 w 10492860"/>
                <a:gd name="connsiteY29" fmla="*/ 1459506 h 1459506"/>
                <a:gd name="connsiteX30" fmla="*/ 3919869 w 10492860"/>
                <a:gd name="connsiteY30" fmla="*/ 1459506 h 1459506"/>
                <a:gd name="connsiteX31" fmla="*/ 3137538 w 10492860"/>
                <a:gd name="connsiteY31" fmla="*/ 1459506 h 1459506"/>
                <a:gd name="connsiteX32" fmla="*/ 2253164 w 10492860"/>
                <a:gd name="connsiteY32" fmla="*/ 1459506 h 1459506"/>
                <a:gd name="connsiteX33" fmla="*/ 1470833 w 10492860"/>
                <a:gd name="connsiteY33" fmla="*/ 1459506 h 1459506"/>
                <a:gd name="connsiteX34" fmla="*/ 1096675 w 10492860"/>
                <a:gd name="connsiteY34" fmla="*/ 1459506 h 1459506"/>
                <a:gd name="connsiteX35" fmla="*/ 144272 w 10492860"/>
                <a:gd name="connsiteY35" fmla="*/ 1459506 h 1459506"/>
                <a:gd name="connsiteX36" fmla="*/ 0 w 10492860"/>
                <a:gd name="connsiteY36" fmla="*/ 1315234 h 1459506"/>
                <a:gd name="connsiteX37" fmla="*/ 0 w 10492860"/>
                <a:gd name="connsiteY37" fmla="*/ 718043 h 1459506"/>
                <a:gd name="connsiteX38" fmla="*/ 0 w 10492860"/>
                <a:gd name="connsiteY38" fmla="*/ 144272 h 1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ln>
            <a:effectLst/>
          </p:spPr>
          <p:txBody>
            <a:bodyPr rtlCol="0" anchor="ctr"/>
            <a:lstStyle/>
            <a:p>
              <a:pPr algn="ctr" defTabSz="1219200">
                <a:defRPr/>
              </a:pPr>
              <a:endParaRPr lang="en-US" sz="2400" kern="0">
                <a:solidFill>
                  <a:prstClr val="white"/>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5" name="TextBox 14"/>
            <p:cNvSpPr txBox="1"/>
            <p:nvPr/>
          </p:nvSpPr>
          <p:spPr>
            <a:xfrm>
              <a:off x="292716" y="1163950"/>
              <a:ext cx="11893192" cy="1518576"/>
            </a:xfrm>
            <a:prstGeom prst="rect">
              <a:avLst/>
            </a:prstGeom>
            <a:noFill/>
          </p:spPr>
          <p:txBody>
            <a:bodyPr wrap="square">
              <a:spAutoFit/>
            </a:bodyPr>
            <a:lstStyle/>
            <a:p>
              <a:pPr algn="ctr" defTabSz="1219200" fontAlgn="base">
                <a:spcBef>
                  <a:spcPct val="50000"/>
                </a:spcBef>
                <a:spcAft>
                  <a:spcPct val="0"/>
                </a:spcAft>
                <a:defRPr/>
              </a:pP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1: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Từ</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đầu</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đến</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cho</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cậu</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lang="en-US" altLang="en-US" sz="3200" b="1" kern="0" dirty="0" err="1">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này</a:t>
              </a:r>
              <a:r>
                <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rPr>
                <a:t>.</a:t>
              </a:r>
              <a:endParaRPr lang="en-US" altLang="en-US" sz="3200" b="1" kern="0" dirty="0">
                <a:solidFill>
                  <a:srgbClr val="CC427C">
                    <a:lumMod val="75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6" name="Group 5"/>
          <p:cNvGrpSpPr/>
          <p:nvPr/>
        </p:nvGrpSpPr>
        <p:grpSpPr>
          <a:xfrm>
            <a:off x="609600" y="2432423"/>
            <a:ext cx="10972801" cy="4166280"/>
            <a:chOff x="468172" y="1909267"/>
            <a:chExt cx="8229601" cy="3124710"/>
          </a:xfrm>
        </p:grpSpPr>
        <p:sp>
          <p:nvSpPr>
            <p:cNvPr id="2" name="Rectangle: Rounded Corners 7"/>
            <p:cNvSpPr/>
            <p:nvPr/>
          </p:nvSpPr>
          <p:spPr>
            <a:xfrm>
              <a:off x="468172" y="1909267"/>
              <a:ext cx="8229601" cy="3124710"/>
            </a:xfrm>
            <a:custGeom>
              <a:avLst/>
              <a:gdLst>
                <a:gd name="connsiteX0" fmla="*/ 0 w 8229601"/>
                <a:gd name="connsiteY0" fmla="*/ 311596 h 3124710"/>
                <a:gd name="connsiteX1" fmla="*/ 311596 w 8229601"/>
                <a:gd name="connsiteY1" fmla="*/ 0 h 3124710"/>
                <a:gd name="connsiteX2" fmla="*/ 7918005 w 8229601"/>
                <a:gd name="connsiteY2" fmla="*/ 0 h 3124710"/>
                <a:gd name="connsiteX3" fmla="*/ 8229601 w 8229601"/>
                <a:gd name="connsiteY3" fmla="*/ 311596 h 3124710"/>
                <a:gd name="connsiteX4" fmla="*/ 8229601 w 8229601"/>
                <a:gd name="connsiteY4" fmla="*/ 2813114 h 3124710"/>
                <a:gd name="connsiteX5" fmla="*/ 7918005 w 8229601"/>
                <a:gd name="connsiteY5" fmla="*/ 3124710 h 3124710"/>
                <a:gd name="connsiteX6" fmla="*/ 311596 w 8229601"/>
                <a:gd name="connsiteY6" fmla="*/ 3124710 h 3124710"/>
                <a:gd name="connsiteX7" fmla="*/ 0 w 8229601"/>
                <a:gd name="connsiteY7" fmla="*/ 2813114 h 3124710"/>
                <a:gd name="connsiteX8" fmla="*/ 0 w 8229601"/>
                <a:gd name="connsiteY8" fmla="*/ 311596 h 31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tx2">
                <a:lumMod val="60000"/>
                <a:lumOff val="40000"/>
                <a:alpha val="80000"/>
              </a:schemeClr>
            </a:solidFill>
            <a:ln w="38100">
              <a:noFill/>
              <a:prstDash val="lgDashDo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400">
                <a:defRPr/>
              </a:pPr>
              <a:endParaRPr lang="en-US" sz="1800" kern="0" dirty="0">
                <a:solidFill>
                  <a:prstClr val="white"/>
                </a:solidFill>
                <a:latin typeface="Cambria" panose="02040503050406030204" pitchFamily="18" charset="0"/>
                <a:ea typeface="Cambria" panose="02040503050406030204" pitchFamily="18" charset="0"/>
                <a:sym typeface="Arial" panose="020B0604020202020204"/>
              </a:endParaRPr>
            </a:p>
          </p:txBody>
        </p:sp>
        <p:sp>
          <p:nvSpPr>
            <p:cNvPr id="16" name="TextBox 15"/>
            <p:cNvSpPr txBox="1"/>
            <p:nvPr/>
          </p:nvSpPr>
          <p:spPr>
            <a:xfrm>
              <a:off x="509264" y="1986989"/>
              <a:ext cx="8125471" cy="283923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Cho cậu này.</a:t>
              </a:r>
              <a:endParaRPr lang="en-US" sz="4000" kern="0" dirty="0">
                <a:solidFill>
                  <a:srgbClr val="002060"/>
                </a:solidFill>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1450445" y="0"/>
            <a:ext cx="9291109" cy="1286367"/>
          </a:xfrm>
          <a:prstGeom prst="rect">
            <a:avLst/>
          </a:prstGeom>
        </p:spPr>
      </p:pic>
    </p:spTree>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80566" y="1333233"/>
            <a:ext cx="8256677" cy="773762"/>
            <a:chOff x="408765" y="886253"/>
            <a:chExt cx="11893192" cy="2009347"/>
          </a:xfrm>
          <a:solidFill>
            <a:srgbClr val="FFC000">
              <a:lumMod val="60000"/>
              <a:lumOff val="40000"/>
            </a:srgbClr>
          </a:solidFill>
        </p:grpSpPr>
        <p:sp>
          <p:nvSpPr>
            <p:cNvPr id="11" name="Rectangle: Rounded Corners 10"/>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200">
                <a:defRPr/>
              </a:pPr>
              <a:endParaRPr lang="en-US" sz="2400" kern="0">
                <a:solidFill>
                  <a:srgbClr val="EF666E"/>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Rectangle: Rounded Corners 13"/>
            <p:cNvSpPr/>
            <p:nvPr/>
          </p:nvSpPr>
          <p:spPr>
            <a:xfrm>
              <a:off x="1128970" y="1233453"/>
              <a:ext cx="10492860" cy="1459506"/>
            </a:xfrm>
            <a:custGeom>
              <a:avLst/>
              <a:gdLst>
                <a:gd name="connsiteX0" fmla="*/ 0 w 10492860"/>
                <a:gd name="connsiteY0" fmla="*/ 144272 h 1459506"/>
                <a:gd name="connsiteX1" fmla="*/ 144272 w 10492860"/>
                <a:gd name="connsiteY1" fmla="*/ 0 h 1459506"/>
                <a:gd name="connsiteX2" fmla="*/ 518430 w 10492860"/>
                <a:gd name="connsiteY2" fmla="*/ 0 h 1459506"/>
                <a:gd name="connsiteX3" fmla="*/ 1402804 w 10492860"/>
                <a:gd name="connsiteY3" fmla="*/ 0 h 1459506"/>
                <a:gd name="connsiteX4" fmla="*/ 1879006 w 10492860"/>
                <a:gd name="connsiteY4" fmla="*/ 0 h 1459506"/>
                <a:gd name="connsiteX5" fmla="*/ 2253164 w 10492860"/>
                <a:gd name="connsiteY5" fmla="*/ 0 h 1459506"/>
                <a:gd name="connsiteX6" fmla="*/ 2729365 w 10492860"/>
                <a:gd name="connsiteY6" fmla="*/ 0 h 1459506"/>
                <a:gd name="connsiteX7" fmla="*/ 3511696 w 10492860"/>
                <a:gd name="connsiteY7" fmla="*/ 0 h 1459506"/>
                <a:gd name="connsiteX8" fmla="*/ 3885855 w 10492860"/>
                <a:gd name="connsiteY8" fmla="*/ 0 h 1459506"/>
                <a:gd name="connsiteX9" fmla="*/ 4362056 w 10492860"/>
                <a:gd name="connsiteY9" fmla="*/ 0 h 1459506"/>
                <a:gd name="connsiteX10" fmla="*/ 5246430 w 10492860"/>
                <a:gd name="connsiteY10" fmla="*/ 0 h 1459506"/>
                <a:gd name="connsiteX11" fmla="*/ 6130804 w 10492860"/>
                <a:gd name="connsiteY11" fmla="*/ 0 h 1459506"/>
                <a:gd name="connsiteX12" fmla="*/ 6607005 w 10492860"/>
                <a:gd name="connsiteY12" fmla="*/ 0 h 1459506"/>
                <a:gd name="connsiteX13" fmla="*/ 7491380 w 10492860"/>
                <a:gd name="connsiteY13" fmla="*/ 0 h 1459506"/>
                <a:gd name="connsiteX14" fmla="*/ 8069624 w 10492860"/>
                <a:gd name="connsiteY14" fmla="*/ 0 h 1459506"/>
                <a:gd name="connsiteX15" fmla="*/ 8749912 w 10492860"/>
                <a:gd name="connsiteY15" fmla="*/ 0 h 1459506"/>
                <a:gd name="connsiteX16" fmla="*/ 9124070 w 10492860"/>
                <a:gd name="connsiteY16" fmla="*/ 0 h 1459506"/>
                <a:gd name="connsiteX17" fmla="*/ 10348588 w 10492860"/>
                <a:gd name="connsiteY17" fmla="*/ 0 h 1459506"/>
                <a:gd name="connsiteX18" fmla="*/ 10492860 w 10492860"/>
                <a:gd name="connsiteY18" fmla="*/ 144272 h 1459506"/>
                <a:gd name="connsiteX19" fmla="*/ 10492860 w 10492860"/>
                <a:gd name="connsiteY19" fmla="*/ 706334 h 1459506"/>
                <a:gd name="connsiteX20" fmla="*/ 10492860 w 10492860"/>
                <a:gd name="connsiteY20" fmla="*/ 1315234 h 1459506"/>
                <a:gd name="connsiteX21" fmla="*/ 10348588 w 10492860"/>
                <a:gd name="connsiteY21" fmla="*/ 1459506 h 1459506"/>
                <a:gd name="connsiteX22" fmla="*/ 9872387 w 10492860"/>
                <a:gd name="connsiteY22" fmla="*/ 1459506 h 1459506"/>
                <a:gd name="connsiteX23" fmla="*/ 9192099 w 10492860"/>
                <a:gd name="connsiteY23" fmla="*/ 1459506 h 1459506"/>
                <a:gd name="connsiteX24" fmla="*/ 8511811 w 10492860"/>
                <a:gd name="connsiteY24" fmla="*/ 1459506 h 1459506"/>
                <a:gd name="connsiteX25" fmla="*/ 7729480 w 10492860"/>
                <a:gd name="connsiteY25" fmla="*/ 1459506 h 1459506"/>
                <a:gd name="connsiteX26" fmla="*/ 7253279 w 10492860"/>
                <a:gd name="connsiteY26" fmla="*/ 1459506 h 1459506"/>
                <a:gd name="connsiteX27" fmla="*/ 6470948 w 10492860"/>
                <a:gd name="connsiteY27" fmla="*/ 1459506 h 1459506"/>
                <a:gd name="connsiteX28" fmla="*/ 5586574 w 10492860"/>
                <a:gd name="connsiteY28" fmla="*/ 1459506 h 1459506"/>
                <a:gd name="connsiteX29" fmla="*/ 4702200 w 10492860"/>
                <a:gd name="connsiteY29" fmla="*/ 1459506 h 1459506"/>
                <a:gd name="connsiteX30" fmla="*/ 3919869 w 10492860"/>
                <a:gd name="connsiteY30" fmla="*/ 1459506 h 1459506"/>
                <a:gd name="connsiteX31" fmla="*/ 3137538 w 10492860"/>
                <a:gd name="connsiteY31" fmla="*/ 1459506 h 1459506"/>
                <a:gd name="connsiteX32" fmla="*/ 2253164 w 10492860"/>
                <a:gd name="connsiteY32" fmla="*/ 1459506 h 1459506"/>
                <a:gd name="connsiteX33" fmla="*/ 1470833 w 10492860"/>
                <a:gd name="connsiteY33" fmla="*/ 1459506 h 1459506"/>
                <a:gd name="connsiteX34" fmla="*/ 1096675 w 10492860"/>
                <a:gd name="connsiteY34" fmla="*/ 1459506 h 1459506"/>
                <a:gd name="connsiteX35" fmla="*/ 144272 w 10492860"/>
                <a:gd name="connsiteY35" fmla="*/ 1459506 h 1459506"/>
                <a:gd name="connsiteX36" fmla="*/ 0 w 10492860"/>
                <a:gd name="connsiteY36" fmla="*/ 1315234 h 1459506"/>
                <a:gd name="connsiteX37" fmla="*/ 0 w 10492860"/>
                <a:gd name="connsiteY37" fmla="*/ 718043 h 1459506"/>
                <a:gd name="connsiteX38" fmla="*/ 0 w 10492860"/>
                <a:gd name="connsiteY38" fmla="*/ 144272 h 1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ln>
            <a:effectLst/>
          </p:spPr>
          <p:txBody>
            <a:bodyPr rtlCol="0" anchor="ctr"/>
            <a:lstStyle/>
            <a:p>
              <a:pPr algn="ctr" defTabSz="1219200">
                <a:defRPr/>
              </a:pPr>
              <a:endParaRPr lang="en-US" sz="2400" kern="0">
                <a:solidFill>
                  <a:prstClr val="white"/>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5" name="TextBox 14"/>
            <p:cNvSpPr txBox="1"/>
            <p:nvPr/>
          </p:nvSpPr>
          <p:spPr>
            <a:xfrm>
              <a:off x="408765" y="1163950"/>
              <a:ext cx="11893192" cy="1518576"/>
            </a:xfrm>
            <a:prstGeom prst="rect">
              <a:avLst/>
            </a:prstGeom>
            <a:noFill/>
          </p:spPr>
          <p:txBody>
            <a:bodyPr wrap="square">
              <a:spAutoFit/>
            </a:bodyPr>
            <a:lstStyle/>
            <a:p>
              <a:pPr algn="ctr" defTabSz="1219200" fontAlgn="base">
                <a:spcBef>
                  <a:spcPct val="50000"/>
                </a:spcBef>
                <a:spcAft>
                  <a:spcPct val="0"/>
                </a:spcAft>
                <a:defRPr/>
              </a:pPr>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2: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trời</a:t>
              </a:r>
              <a:r>
                <a:rPr lang="en-US" sz="3200" b="1" i="1" dirty="0">
                  <a:solidFill>
                    <a:srgbClr val="002060"/>
                  </a:solidFill>
                  <a:effectLst/>
                  <a:latin typeface="Cambria" panose="02040503050406030204" pitchFamily="18" charset="0"/>
                  <a:ea typeface="Cambria" panose="02040503050406030204" pitchFamily="18" charset="0"/>
                </a:rPr>
                <a:t> </a:t>
              </a:r>
              <a:r>
                <a:rPr lang="en-US" sz="3200" b="1" i="1" dirty="0" err="1">
                  <a:solidFill>
                    <a:srgbClr val="002060"/>
                  </a:solidFill>
                  <a:effectLst/>
                  <a:latin typeface="Cambria" panose="02040503050406030204" pitchFamily="18" charset="0"/>
                  <a:ea typeface="Cambria" panose="02040503050406030204" pitchFamily="18" charset="0"/>
                </a:rPr>
                <a:t>xanh</a:t>
              </a:r>
              <a:r>
                <a:rPr lang="en-US" sz="3200" b="1" i="1" dirty="0">
                  <a:solidFill>
                    <a:srgbClr val="002060"/>
                  </a:solidFill>
                  <a:effectLst/>
                  <a:latin typeface="Cambria" panose="02040503050406030204" pitchFamily="18" charset="0"/>
                  <a:ea typeface="Cambria" panose="02040503050406030204" pitchFamily="18" charset="0"/>
                </a:rPr>
                <a:t>.</a:t>
              </a:r>
              <a:endParaRPr lang="en-US" altLang="en-US" sz="3200" b="1" kern="0" dirty="0">
                <a:solidFill>
                  <a:srgbClr val="CC427C">
                    <a:lumMod val="50000"/>
                  </a:srgbClr>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6" name="Group 5"/>
          <p:cNvGrpSpPr/>
          <p:nvPr/>
        </p:nvGrpSpPr>
        <p:grpSpPr>
          <a:xfrm>
            <a:off x="609600" y="2432423"/>
            <a:ext cx="10972801" cy="4166280"/>
            <a:chOff x="468172" y="1909267"/>
            <a:chExt cx="8229601" cy="3124710"/>
          </a:xfrm>
        </p:grpSpPr>
        <p:sp>
          <p:nvSpPr>
            <p:cNvPr id="2" name="Rectangle: Rounded Corners 7"/>
            <p:cNvSpPr/>
            <p:nvPr/>
          </p:nvSpPr>
          <p:spPr>
            <a:xfrm>
              <a:off x="468172" y="1909267"/>
              <a:ext cx="8229601" cy="3124710"/>
            </a:xfrm>
            <a:custGeom>
              <a:avLst/>
              <a:gdLst>
                <a:gd name="connsiteX0" fmla="*/ 0 w 8229601"/>
                <a:gd name="connsiteY0" fmla="*/ 311596 h 3124710"/>
                <a:gd name="connsiteX1" fmla="*/ 311596 w 8229601"/>
                <a:gd name="connsiteY1" fmla="*/ 0 h 3124710"/>
                <a:gd name="connsiteX2" fmla="*/ 7918005 w 8229601"/>
                <a:gd name="connsiteY2" fmla="*/ 0 h 3124710"/>
                <a:gd name="connsiteX3" fmla="*/ 8229601 w 8229601"/>
                <a:gd name="connsiteY3" fmla="*/ 311596 h 3124710"/>
                <a:gd name="connsiteX4" fmla="*/ 8229601 w 8229601"/>
                <a:gd name="connsiteY4" fmla="*/ 2813114 h 3124710"/>
                <a:gd name="connsiteX5" fmla="*/ 7918005 w 8229601"/>
                <a:gd name="connsiteY5" fmla="*/ 3124710 h 3124710"/>
                <a:gd name="connsiteX6" fmla="*/ 311596 w 8229601"/>
                <a:gd name="connsiteY6" fmla="*/ 3124710 h 3124710"/>
                <a:gd name="connsiteX7" fmla="*/ 0 w 8229601"/>
                <a:gd name="connsiteY7" fmla="*/ 2813114 h 3124710"/>
                <a:gd name="connsiteX8" fmla="*/ 0 w 8229601"/>
                <a:gd name="connsiteY8" fmla="*/ 311596 h 31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accent4">
                <a:lumMod val="60000"/>
                <a:lumOff val="40000"/>
                <a:alpha val="80000"/>
              </a:schemeClr>
            </a:solidFill>
            <a:ln w="38100">
              <a:noFill/>
              <a:prstDash val="lgDashDo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400">
                <a:defRPr/>
              </a:pPr>
              <a:endParaRPr lang="en-US" sz="1800" kern="0" dirty="0">
                <a:solidFill>
                  <a:prstClr val="white"/>
                </a:solidFill>
                <a:latin typeface="Cambria" panose="02040503050406030204" pitchFamily="18" charset="0"/>
                <a:ea typeface="Cambria" panose="02040503050406030204" pitchFamily="18" charset="0"/>
                <a:sym typeface="Arial" panose="020B0604020202020204"/>
              </a:endParaRPr>
            </a:p>
          </p:txBody>
        </p:sp>
        <p:sp>
          <p:nvSpPr>
            <p:cNvPr id="16" name="TextBox 15"/>
            <p:cNvSpPr txBox="1"/>
            <p:nvPr/>
          </p:nvSpPr>
          <p:spPr>
            <a:xfrm>
              <a:off x="520236" y="2099643"/>
              <a:ext cx="8125471" cy="256224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1"/>
          <a:stretch>
            <a:fillRect/>
          </a:stretch>
        </p:blipFill>
        <p:spPr>
          <a:xfrm>
            <a:off x="1588668" y="0"/>
            <a:ext cx="9291109" cy="1286367"/>
          </a:xfrm>
          <a:prstGeom prst="rect">
            <a:avLst/>
          </a:prstGeom>
        </p:spPr>
      </p:pic>
    </p:spTree>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0242" y="1317199"/>
            <a:ext cx="7208873" cy="928259"/>
            <a:chOff x="742948" y="886253"/>
            <a:chExt cx="11224827" cy="2009347"/>
          </a:xfrm>
          <a:solidFill>
            <a:srgbClr val="FFC000">
              <a:lumMod val="60000"/>
              <a:lumOff val="40000"/>
            </a:srgbClr>
          </a:solidFill>
        </p:grpSpPr>
        <p:sp>
          <p:nvSpPr>
            <p:cNvPr id="11" name="Rectangle: Rounded Corners 10"/>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algn="ctr" defTabSz="1219200">
                <a:defRPr/>
              </a:pPr>
              <a:endParaRPr lang="en-US" sz="2665" kern="0">
                <a:solidFill>
                  <a:srgbClr val="EF666E"/>
                </a:solidFill>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Rectangle: Rounded Corners 13"/>
            <p:cNvSpPr/>
            <p:nvPr/>
          </p:nvSpPr>
          <p:spPr>
            <a:xfrm>
              <a:off x="1128970" y="1233453"/>
              <a:ext cx="10492860" cy="1459506"/>
            </a:xfrm>
            <a:custGeom>
              <a:avLst/>
              <a:gdLst>
                <a:gd name="connsiteX0" fmla="*/ 0 w 10492860"/>
                <a:gd name="connsiteY0" fmla="*/ 144272 h 1459506"/>
                <a:gd name="connsiteX1" fmla="*/ 144272 w 10492860"/>
                <a:gd name="connsiteY1" fmla="*/ 0 h 1459506"/>
                <a:gd name="connsiteX2" fmla="*/ 518430 w 10492860"/>
                <a:gd name="connsiteY2" fmla="*/ 0 h 1459506"/>
                <a:gd name="connsiteX3" fmla="*/ 1402804 w 10492860"/>
                <a:gd name="connsiteY3" fmla="*/ 0 h 1459506"/>
                <a:gd name="connsiteX4" fmla="*/ 1879006 w 10492860"/>
                <a:gd name="connsiteY4" fmla="*/ 0 h 1459506"/>
                <a:gd name="connsiteX5" fmla="*/ 2253164 w 10492860"/>
                <a:gd name="connsiteY5" fmla="*/ 0 h 1459506"/>
                <a:gd name="connsiteX6" fmla="*/ 2729365 w 10492860"/>
                <a:gd name="connsiteY6" fmla="*/ 0 h 1459506"/>
                <a:gd name="connsiteX7" fmla="*/ 3511696 w 10492860"/>
                <a:gd name="connsiteY7" fmla="*/ 0 h 1459506"/>
                <a:gd name="connsiteX8" fmla="*/ 3885855 w 10492860"/>
                <a:gd name="connsiteY8" fmla="*/ 0 h 1459506"/>
                <a:gd name="connsiteX9" fmla="*/ 4362056 w 10492860"/>
                <a:gd name="connsiteY9" fmla="*/ 0 h 1459506"/>
                <a:gd name="connsiteX10" fmla="*/ 5246430 w 10492860"/>
                <a:gd name="connsiteY10" fmla="*/ 0 h 1459506"/>
                <a:gd name="connsiteX11" fmla="*/ 6130804 w 10492860"/>
                <a:gd name="connsiteY11" fmla="*/ 0 h 1459506"/>
                <a:gd name="connsiteX12" fmla="*/ 6607005 w 10492860"/>
                <a:gd name="connsiteY12" fmla="*/ 0 h 1459506"/>
                <a:gd name="connsiteX13" fmla="*/ 7491380 w 10492860"/>
                <a:gd name="connsiteY13" fmla="*/ 0 h 1459506"/>
                <a:gd name="connsiteX14" fmla="*/ 8069624 w 10492860"/>
                <a:gd name="connsiteY14" fmla="*/ 0 h 1459506"/>
                <a:gd name="connsiteX15" fmla="*/ 8749912 w 10492860"/>
                <a:gd name="connsiteY15" fmla="*/ 0 h 1459506"/>
                <a:gd name="connsiteX16" fmla="*/ 9124070 w 10492860"/>
                <a:gd name="connsiteY16" fmla="*/ 0 h 1459506"/>
                <a:gd name="connsiteX17" fmla="*/ 10348588 w 10492860"/>
                <a:gd name="connsiteY17" fmla="*/ 0 h 1459506"/>
                <a:gd name="connsiteX18" fmla="*/ 10492860 w 10492860"/>
                <a:gd name="connsiteY18" fmla="*/ 144272 h 1459506"/>
                <a:gd name="connsiteX19" fmla="*/ 10492860 w 10492860"/>
                <a:gd name="connsiteY19" fmla="*/ 706334 h 1459506"/>
                <a:gd name="connsiteX20" fmla="*/ 10492860 w 10492860"/>
                <a:gd name="connsiteY20" fmla="*/ 1315234 h 1459506"/>
                <a:gd name="connsiteX21" fmla="*/ 10348588 w 10492860"/>
                <a:gd name="connsiteY21" fmla="*/ 1459506 h 1459506"/>
                <a:gd name="connsiteX22" fmla="*/ 9872387 w 10492860"/>
                <a:gd name="connsiteY22" fmla="*/ 1459506 h 1459506"/>
                <a:gd name="connsiteX23" fmla="*/ 9192099 w 10492860"/>
                <a:gd name="connsiteY23" fmla="*/ 1459506 h 1459506"/>
                <a:gd name="connsiteX24" fmla="*/ 8511811 w 10492860"/>
                <a:gd name="connsiteY24" fmla="*/ 1459506 h 1459506"/>
                <a:gd name="connsiteX25" fmla="*/ 7729480 w 10492860"/>
                <a:gd name="connsiteY25" fmla="*/ 1459506 h 1459506"/>
                <a:gd name="connsiteX26" fmla="*/ 7253279 w 10492860"/>
                <a:gd name="connsiteY26" fmla="*/ 1459506 h 1459506"/>
                <a:gd name="connsiteX27" fmla="*/ 6470948 w 10492860"/>
                <a:gd name="connsiteY27" fmla="*/ 1459506 h 1459506"/>
                <a:gd name="connsiteX28" fmla="*/ 5586574 w 10492860"/>
                <a:gd name="connsiteY28" fmla="*/ 1459506 h 1459506"/>
                <a:gd name="connsiteX29" fmla="*/ 4702200 w 10492860"/>
                <a:gd name="connsiteY29" fmla="*/ 1459506 h 1459506"/>
                <a:gd name="connsiteX30" fmla="*/ 3919869 w 10492860"/>
                <a:gd name="connsiteY30" fmla="*/ 1459506 h 1459506"/>
                <a:gd name="connsiteX31" fmla="*/ 3137538 w 10492860"/>
                <a:gd name="connsiteY31" fmla="*/ 1459506 h 1459506"/>
                <a:gd name="connsiteX32" fmla="*/ 2253164 w 10492860"/>
                <a:gd name="connsiteY32" fmla="*/ 1459506 h 1459506"/>
                <a:gd name="connsiteX33" fmla="*/ 1470833 w 10492860"/>
                <a:gd name="connsiteY33" fmla="*/ 1459506 h 1459506"/>
                <a:gd name="connsiteX34" fmla="*/ 1096675 w 10492860"/>
                <a:gd name="connsiteY34" fmla="*/ 1459506 h 1459506"/>
                <a:gd name="connsiteX35" fmla="*/ 144272 w 10492860"/>
                <a:gd name="connsiteY35" fmla="*/ 1459506 h 1459506"/>
                <a:gd name="connsiteX36" fmla="*/ 0 w 10492860"/>
                <a:gd name="connsiteY36" fmla="*/ 1315234 h 1459506"/>
                <a:gd name="connsiteX37" fmla="*/ 0 w 10492860"/>
                <a:gd name="connsiteY37" fmla="*/ 718043 h 1459506"/>
                <a:gd name="connsiteX38" fmla="*/ 0 w 10492860"/>
                <a:gd name="connsiteY38" fmla="*/ 144272 h 1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ln>
            <a:effectLst/>
          </p:spPr>
          <p:txBody>
            <a:bodyPr rtlCol="0" anchor="ctr"/>
            <a:lstStyle/>
            <a:p>
              <a:pPr algn="ctr" defTabSz="1219200">
                <a:defRPr/>
              </a:pPr>
              <a:endParaRPr lang="en-US" sz="2665" kern="0">
                <a:solidFill>
                  <a:prstClr val="white"/>
                </a:solidFill>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5" name="TextBox 14"/>
            <p:cNvSpPr txBox="1"/>
            <p:nvPr/>
          </p:nvSpPr>
          <p:spPr>
            <a:xfrm>
              <a:off x="1616628" y="1233453"/>
              <a:ext cx="10005200" cy="1265828"/>
            </a:xfrm>
            <a:prstGeom prst="rect">
              <a:avLst/>
            </a:prstGeom>
            <a:noFill/>
          </p:spPr>
          <p:txBody>
            <a:bodyPr wrap="square">
              <a:spAutoFit/>
            </a:bodyPr>
            <a:lstStyle/>
            <a:p>
              <a:pPr algn="just"/>
              <a:r>
                <a:rPr lang="en-US" sz="3200" b="1" dirty="0" err="1">
                  <a:solidFill>
                    <a:srgbClr val="002060"/>
                  </a:solidFill>
                  <a:effectLst/>
                  <a:latin typeface="Cambria" panose="02040503050406030204" pitchFamily="18" charset="0"/>
                  <a:ea typeface="Cambria" panose="02040503050406030204" pitchFamily="18" charset="0"/>
                </a:rPr>
                <a:t>Đoạn</a:t>
              </a:r>
              <a:r>
                <a:rPr lang="en-US" sz="3200" b="1" dirty="0">
                  <a:solidFill>
                    <a:srgbClr val="002060"/>
                  </a:solidFill>
                  <a:effectLst/>
                  <a:latin typeface="Cambria" panose="02040503050406030204" pitchFamily="18" charset="0"/>
                  <a:ea typeface="Cambria" panose="02040503050406030204" pitchFamily="18" charset="0"/>
                </a:rPr>
                <a:t> 3: </a:t>
              </a:r>
              <a:r>
                <a:rPr lang="en-US" sz="3200" b="1" dirty="0" err="1">
                  <a:solidFill>
                    <a:srgbClr val="002060"/>
                  </a:solidFill>
                  <a:effectLst/>
                  <a:latin typeface="Cambria" panose="02040503050406030204" pitchFamily="18" charset="0"/>
                  <a:ea typeface="Cambria" panose="02040503050406030204" pitchFamily="18" charset="0"/>
                </a:rPr>
                <a:t>Tiếp</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theo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cho</a:t>
              </a:r>
              <a:r>
                <a:rPr lang="en-US" sz="3200" b="1" dirty="0">
                  <a:solidFill>
                    <a:srgbClr val="002060"/>
                  </a:solidFill>
                  <a:effectLst/>
                  <a:latin typeface="Cambria" panose="02040503050406030204" pitchFamily="18" charset="0"/>
                  <a:ea typeface="Cambria" panose="02040503050406030204" pitchFamily="18" charset="0"/>
                </a:rPr>
                <a:t> </a:t>
              </a:r>
              <a:r>
                <a:rPr lang="en-US" sz="3200" b="1" dirty="0" err="1">
                  <a:solidFill>
                    <a:srgbClr val="002060"/>
                  </a:solidFill>
                  <a:effectLst/>
                  <a:latin typeface="Cambria" panose="02040503050406030204" pitchFamily="18" charset="0"/>
                  <a:ea typeface="Cambria" panose="02040503050406030204" pitchFamily="18" charset="0"/>
                </a:rPr>
                <a:t>đến</a:t>
              </a:r>
              <a:r>
                <a:rPr lang="en-US" sz="3200" b="1" dirty="0">
                  <a:solidFill>
                    <a:srgbClr val="002060"/>
                  </a:solidFill>
                  <a:effectLst/>
                  <a:latin typeface="Cambria" panose="02040503050406030204" pitchFamily="18" charset="0"/>
                  <a:ea typeface="Cambria" panose="02040503050406030204" pitchFamily="18" charset="0"/>
                </a:rPr>
                <a:t> </a:t>
              </a:r>
              <a:r>
                <a:rPr lang="en-US" sz="3200" b="1" i="1" dirty="0">
                  <a:solidFill>
                    <a:srgbClr val="002060"/>
                  </a:solidFill>
                  <a:effectLst/>
                  <a:latin typeface="Cambria" panose="02040503050406030204" pitchFamily="18" charset="0"/>
                  <a:ea typeface="Cambria" panose="02040503050406030204" pitchFamily="18" charset="0"/>
                </a:rPr>
                <a:t>ừ </a:t>
              </a:r>
              <a:r>
                <a:rPr lang="en-US" sz="3200" b="1" i="1" dirty="0" err="1">
                  <a:solidFill>
                    <a:srgbClr val="002060"/>
                  </a:solidFill>
                  <a:effectLst/>
                  <a:latin typeface="Cambria" panose="02040503050406030204" pitchFamily="18" charset="0"/>
                  <a:ea typeface="Cambria" panose="02040503050406030204" pitchFamily="18" charset="0"/>
                </a:rPr>
                <a:t>nhỉ</a:t>
              </a:r>
              <a:r>
                <a:rPr lang="en-US" sz="3200" b="1"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effectLst/>
                <a:latin typeface="Cambria" panose="02040503050406030204" pitchFamily="18" charset="0"/>
                <a:ea typeface="Cambria" panose="02040503050406030204" pitchFamily="18" charset="0"/>
              </a:endParaRPr>
            </a:p>
          </p:txBody>
        </p:sp>
      </p:grpSp>
      <p:grpSp>
        <p:nvGrpSpPr>
          <p:cNvPr id="6" name="Group 5"/>
          <p:cNvGrpSpPr/>
          <p:nvPr/>
        </p:nvGrpSpPr>
        <p:grpSpPr>
          <a:xfrm>
            <a:off x="712011" y="2509285"/>
            <a:ext cx="10992311" cy="4224439"/>
            <a:chOff x="457198" y="1909267"/>
            <a:chExt cx="8244233" cy="2826488"/>
          </a:xfrm>
        </p:grpSpPr>
        <p:sp>
          <p:nvSpPr>
            <p:cNvPr id="2" name="Rectangle: Rounded Corners 7"/>
            <p:cNvSpPr/>
            <p:nvPr/>
          </p:nvSpPr>
          <p:spPr>
            <a:xfrm>
              <a:off x="457198" y="1909267"/>
              <a:ext cx="8244233" cy="2781586"/>
            </a:xfrm>
            <a:custGeom>
              <a:avLst/>
              <a:gdLst>
                <a:gd name="connsiteX0" fmla="*/ 0 w 8244233"/>
                <a:gd name="connsiteY0" fmla="*/ 277380 h 2781586"/>
                <a:gd name="connsiteX1" fmla="*/ 277380 w 8244233"/>
                <a:gd name="connsiteY1" fmla="*/ 0 h 2781586"/>
                <a:gd name="connsiteX2" fmla="*/ 7966853 w 8244233"/>
                <a:gd name="connsiteY2" fmla="*/ 0 h 2781586"/>
                <a:gd name="connsiteX3" fmla="*/ 8244233 w 8244233"/>
                <a:gd name="connsiteY3" fmla="*/ 277380 h 2781586"/>
                <a:gd name="connsiteX4" fmla="*/ 8244233 w 8244233"/>
                <a:gd name="connsiteY4" fmla="*/ 2504206 h 2781586"/>
                <a:gd name="connsiteX5" fmla="*/ 7966853 w 8244233"/>
                <a:gd name="connsiteY5" fmla="*/ 2781586 h 2781586"/>
                <a:gd name="connsiteX6" fmla="*/ 277380 w 8244233"/>
                <a:gd name="connsiteY6" fmla="*/ 2781586 h 2781586"/>
                <a:gd name="connsiteX7" fmla="*/ 0 w 8244233"/>
                <a:gd name="connsiteY7" fmla="*/ 2504206 h 2781586"/>
                <a:gd name="connsiteX8" fmla="*/ 0 w 8244233"/>
                <a:gd name="connsiteY8" fmla="*/ 277380 h 278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4233" h="2781586" fill="none" extrusionOk="0">
                  <a:moveTo>
                    <a:pt x="0" y="277380"/>
                  </a:moveTo>
                  <a:cubicBezTo>
                    <a:pt x="292" y="132092"/>
                    <a:pt x="125795" y="2699"/>
                    <a:pt x="277380" y="0"/>
                  </a:cubicBezTo>
                  <a:cubicBezTo>
                    <a:pt x="2635616" y="72427"/>
                    <a:pt x="4241542" y="61419"/>
                    <a:pt x="7966853" y="0"/>
                  </a:cubicBezTo>
                  <a:cubicBezTo>
                    <a:pt x="8116478" y="-24565"/>
                    <a:pt x="8235285" y="121481"/>
                    <a:pt x="8244233" y="277380"/>
                  </a:cubicBezTo>
                  <a:cubicBezTo>
                    <a:pt x="8345109" y="1089588"/>
                    <a:pt x="8136920" y="1969837"/>
                    <a:pt x="8244233" y="2504206"/>
                  </a:cubicBezTo>
                  <a:cubicBezTo>
                    <a:pt x="8247147" y="2642611"/>
                    <a:pt x="8117684" y="2778939"/>
                    <a:pt x="7966853" y="2781586"/>
                  </a:cubicBezTo>
                  <a:cubicBezTo>
                    <a:pt x="6423242" y="2811413"/>
                    <a:pt x="1218949" y="2702280"/>
                    <a:pt x="277380" y="2781586"/>
                  </a:cubicBezTo>
                  <a:cubicBezTo>
                    <a:pt x="136450" y="2780200"/>
                    <a:pt x="-5285" y="2658444"/>
                    <a:pt x="0" y="2504206"/>
                  </a:cubicBezTo>
                  <a:cubicBezTo>
                    <a:pt x="50037" y="1749408"/>
                    <a:pt x="770" y="617517"/>
                    <a:pt x="0" y="277380"/>
                  </a:cubicBezTo>
                  <a:close/>
                </a:path>
                <a:path w="8244233" h="2781586" stroke="0" extrusionOk="0">
                  <a:moveTo>
                    <a:pt x="0" y="277380"/>
                  </a:moveTo>
                  <a:cubicBezTo>
                    <a:pt x="22510" y="130323"/>
                    <a:pt x="132037" y="16355"/>
                    <a:pt x="277380" y="0"/>
                  </a:cubicBezTo>
                  <a:cubicBezTo>
                    <a:pt x="2944350" y="123000"/>
                    <a:pt x="5000129" y="-96860"/>
                    <a:pt x="7966853" y="0"/>
                  </a:cubicBezTo>
                  <a:cubicBezTo>
                    <a:pt x="8118330" y="-1308"/>
                    <a:pt x="8250508" y="111537"/>
                    <a:pt x="8244233" y="277380"/>
                  </a:cubicBezTo>
                  <a:cubicBezTo>
                    <a:pt x="8247406" y="907029"/>
                    <a:pt x="8338500" y="1710063"/>
                    <a:pt x="8244233" y="2504206"/>
                  </a:cubicBezTo>
                  <a:cubicBezTo>
                    <a:pt x="8215447" y="2667828"/>
                    <a:pt x="8115436" y="2780831"/>
                    <a:pt x="7966853" y="2781586"/>
                  </a:cubicBezTo>
                  <a:cubicBezTo>
                    <a:pt x="6695694" y="2620879"/>
                    <a:pt x="2472982" y="2821253"/>
                    <a:pt x="277380" y="2781586"/>
                  </a:cubicBezTo>
                  <a:cubicBezTo>
                    <a:pt x="117051" y="2780145"/>
                    <a:pt x="-11818" y="2652045"/>
                    <a:pt x="0" y="2504206"/>
                  </a:cubicBezTo>
                  <a:cubicBezTo>
                    <a:pt x="32216" y="2202610"/>
                    <a:pt x="57206" y="1333797"/>
                    <a:pt x="0" y="277380"/>
                  </a:cubicBezTo>
                  <a:close/>
                </a:path>
              </a:pathLst>
            </a:custGeom>
            <a:solidFill>
              <a:schemeClr val="tx1">
                <a:lumMod val="90000"/>
                <a:alpha val="80000"/>
              </a:schemeClr>
            </a:solidFill>
            <a:ln w="38100">
              <a:noFill/>
              <a:prstDash val="lgDashDo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400">
                <a:defRPr/>
              </a:pPr>
              <a:endParaRPr lang="en-US" sz="1400" kern="0" dirty="0">
                <a:solidFill>
                  <a:prstClr val="white"/>
                </a:solidFill>
                <a:latin typeface="Cambria" panose="02040503050406030204" pitchFamily="18" charset="0"/>
                <a:ea typeface="Cambria" panose="02040503050406030204" pitchFamily="18" charset="0"/>
                <a:sym typeface="Arial" panose="020B0604020202020204"/>
              </a:endParaRPr>
            </a:p>
          </p:txBody>
        </p:sp>
        <p:sp>
          <p:nvSpPr>
            <p:cNvPr id="16" name="TextBox 15"/>
            <p:cNvSpPr txBox="1"/>
            <p:nvPr/>
          </p:nvSpPr>
          <p:spPr>
            <a:xfrm>
              <a:off x="603933" y="2038109"/>
              <a:ext cx="7958080" cy="26976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Tớ chẳng được đi đâu.</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Nhưng mẹ tớ bảo cậu biết đi xe đạp rồi.</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tớ ở nhà tập xe thôi.</a:t>
              </a: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Thế cậu được đạp xe đi khắp nơi mà.</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Chi cười:</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Ừ nhỉ.</a:t>
              </a:r>
              <a:endParaRPr kumimoji="0" lang="vi-VN" sz="3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grpSp>
      <p:pic>
        <p:nvPicPr>
          <p:cNvPr id="3" name="Picture 2"/>
          <p:cNvPicPr>
            <a:picLocks noChangeAspect="1"/>
          </p:cNvPicPr>
          <p:nvPr/>
        </p:nvPicPr>
        <p:blipFill>
          <a:blip r:embed="rId1"/>
          <a:stretch>
            <a:fillRect/>
          </a:stretch>
        </p:blipFill>
        <p:spPr>
          <a:xfrm>
            <a:off x="1843849" y="127677"/>
            <a:ext cx="9291109" cy="1286367"/>
          </a:xfrm>
          <a:prstGeom prst="rect">
            <a:avLst/>
          </a:prstGeom>
        </p:spPr>
      </p:pic>
    </p:spTree>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42261" y="1322600"/>
            <a:ext cx="5645888" cy="773762"/>
            <a:chOff x="292716" y="886253"/>
            <a:chExt cx="11893192" cy="2009347"/>
          </a:xfrm>
          <a:solidFill>
            <a:srgbClr val="FFC000">
              <a:lumMod val="60000"/>
              <a:lumOff val="40000"/>
            </a:srgbClr>
          </a:solidFill>
        </p:grpSpPr>
        <p:sp>
          <p:nvSpPr>
            <p:cNvPr id="11" name="Rectangle: Rounded Corners 10"/>
            <p:cNvSpPr/>
            <p:nvPr/>
          </p:nvSpPr>
          <p:spPr>
            <a:xfrm>
              <a:off x="742948" y="886253"/>
              <a:ext cx="11224827" cy="2009347"/>
            </a:xfrm>
            <a:prstGeom prst="roundRect">
              <a:avLst>
                <a:gd name="adj" fmla="val 9885"/>
              </a:avLst>
            </a:prstGeom>
            <a:grpFill/>
            <a:ln w="25400" cap="flat" cmpd="sng" algn="ctr">
              <a:noFill/>
              <a:prstDash val="solid"/>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srgbClr val="EF666E"/>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sp>
          <p:nvSpPr>
            <p:cNvPr id="14" name="Rectangle: Rounded Corners 13"/>
            <p:cNvSpPr/>
            <p:nvPr/>
          </p:nvSpPr>
          <p:spPr>
            <a:xfrm>
              <a:off x="1128970" y="1233453"/>
              <a:ext cx="10492860" cy="1459506"/>
            </a:xfrm>
            <a:custGeom>
              <a:avLst/>
              <a:gdLst>
                <a:gd name="connsiteX0" fmla="*/ 0 w 10492860"/>
                <a:gd name="connsiteY0" fmla="*/ 144272 h 1459506"/>
                <a:gd name="connsiteX1" fmla="*/ 144272 w 10492860"/>
                <a:gd name="connsiteY1" fmla="*/ 0 h 1459506"/>
                <a:gd name="connsiteX2" fmla="*/ 518430 w 10492860"/>
                <a:gd name="connsiteY2" fmla="*/ 0 h 1459506"/>
                <a:gd name="connsiteX3" fmla="*/ 1402804 w 10492860"/>
                <a:gd name="connsiteY3" fmla="*/ 0 h 1459506"/>
                <a:gd name="connsiteX4" fmla="*/ 1879006 w 10492860"/>
                <a:gd name="connsiteY4" fmla="*/ 0 h 1459506"/>
                <a:gd name="connsiteX5" fmla="*/ 2253164 w 10492860"/>
                <a:gd name="connsiteY5" fmla="*/ 0 h 1459506"/>
                <a:gd name="connsiteX6" fmla="*/ 2729365 w 10492860"/>
                <a:gd name="connsiteY6" fmla="*/ 0 h 1459506"/>
                <a:gd name="connsiteX7" fmla="*/ 3511696 w 10492860"/>
                <a:gd name="connsiteY7" fmla="*/ 0 h 1459506"/>
                <a:gd name="connsiteX8" fmla="*/ 3885855 w 10492860"/>
                <a:gd name="connsiteY8" fmla="*/ 0 h 1459506"/>
                <a:gd name="connsiteX9" fmla="*/ 4362056 w 10492860"/>
                <a:gd name="connsiteY9" fmla="*/ 0 h 1459506"/>
                <a:gd name="connsiteX10" fmla="*/ 5246430 w 10492860"/>
                <a:gd name="connsiteY10" fmla="*/ 0 h 1459506"/>
                <a:gd name="connsiteX11" fmla="*/ 6130804 w 10492860"/>
                <a:gd name="connsiteY11" fmla="*/ 0 h 1459506"/>
                <a:gd name="connsiteX12" fmla="*/ 6607005 w 10492860"/>
                <a:gd name="connsiteY12" fmla="*/ 0 h 1459506"/>
                <a:gd name="connsiteX13" fmla="*/ 7491380 w 10492860"/>
                <a:gd name="connsiteY13" fmla="*/ 0 h 1459506"/>
                <a:gd name="connsiteX14" fmla="*/ 8069624 w 10492860"/>
                <a:gd name="connsiteY14" fmla="*/ 0 h 1459506"/>
                <a:gd name="connsiteX15" fmla="*/ 8749912 w 10492860"/>
                <a:gd name="connsiteY15" fmla="*/ 0 h 1459506"/>
                <a:gd name="connsiteX16" fmla="*/ 9124070 w 10492860"/>
                <a:gd name="connsiteY16" fmla="*/ 0 h 1459506"/>
                <a:gd name="connsiteX17" fmla="*/ 10348588 w 10492860"/>
                <a:gd name="connsiteY17" fmla="*/ 0 h 1459506"/>
                <a:gd name="connsiteX18" fmla="*/ 10492860 w 10492860"/>
                <a:gd name="connsiteY18" fmla="*/ 144272 h 1459506"/>
                <a:gd name="connsiteX19" fmla="*/ 10492860 w 10492860"/>
                <a:gd name="connsiteY19" fmla="*/ 706334 h 1459506"/>
                <a:gd name="connsiteX20" fmla="*/ 10492860 w 10492860"/>
                <a:gd name="connsiteY20" fmla="*/ 1315234 h 1459506"/>
                <a:gd name="connsiteX21" fmla="*/ 10348588 w 10492860"/>
                <a:gd name="connsiteY21" fmla="*/ 1459506 h 1459506"/>
                <a:gd name="connsiteX22" fmla="*/ 9872387 w 10492860"/>
                <a:gd name="connsiteY22" fmla="*/ 1459506 h 1459506"/>
                <a:gd name="connsiteX23" fmla="*/ 9192099 w 10492860"/>
                <a:gd name="connsiteY23" fmla="*/ 1459506 h 1459506"/>
                <a:gd name="connsiteX24" fmla="*/ 8511811 w 10492860"/>
                <a:gd name="connsiteY24" fmla="*/ 1459506 h 1459506"/>
                <a:gd name="connsiteX25" fmla="*/ 7729480 w 10492860"/>
                <a:gd name="connsiteY25" fmla="*/ 1459506 h 1459506"/>
                <a:gd name="connsiteX26" fmla="*/ 7253279 w 10492860"/>
                <a:gd name="connsiteY26" fmla="*/ 1459506 h 1459506"/>
                <a:gd name="connsiteX27" fmla="*/ 6470948 w 10492860"/>
                <a:gd name="connsiteY27" fmla="*/ 1459506 h 1459506"/>
                <a:gd name="connsiteX28" fmla="*/ 5586574 w 10492860"/>
                <a:gd name="connsiteY28" fmla="*/ 1459506 h 1459506"/>
                <a:gd name="connsiteX29" fmla="*/ 4702200 w 10492860"/>
                <a:gd name="connsiteY29" fmla="*/ 1459506 h 1459506"/>
                <a:gd name="connsiteX30" fmla="*/ 3919869 w 10492860"/>
                <a:gd name="connsiteY30" fmla="*/ 1459506 h 1459506"/>
                <a:gd name="connsiteX31" fmla="*/ 3137538 w 10492860"/>
                <a:gd name="connsiteY31" fmla="*/ 1459506 h 1459506"/>
                <a:gd name="connsiteX32" fmla="*/ 2253164 w 10492860"/>
                <a:gd name="connsiteY32" fmla="*/ 1459506 h 1459506"/>
                <a:gd name="connsiteX33" fmla="*/ 1470833 w 10492860"/>
                <a:gd name="connsiteY33" fmla="*/ 1459506 h 1459506"/>
                <a:gd name="connsiteX34" fmla="*/ 1096675 w 10492860"/>
                <a:gd name="connsiteY34" fmla="*/ 1459506 h 1459506"/>
                <a:gd name="connsiteX35" fmla="*/ 144272 w 10492860"/>
                <a:gd name="connsiteY35" fmla="*/ 1459506 h 1459506"/>
                <a:gd name="connsiteX36" fmla="*/ 0 w 10492860"/>
                <a:gd name="connsiteY36" fmla="*/ 1315234 h 1459506"/>
                <a:gd name="connsiteX37" fmla="*/ 0 w 10492860"/>
                <a:gd name="connsiteY37" fmla="*/ 718043 h 1459506"/>
                <a:gd name="connsiteX38" fmla="*/ 0 w 10492860"/>
                <a:gd name="connsiteY38" fmla="*/ 144272 h 1459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492860" h="1459506" fill="none" extrusionOk="0">
                  <a:moveTo>
                    <a:pt x="0" y="144272"/>
                  </a:moveTo>
                  <a:cubicBezTo>
                    <a:pt x="-822" y="66756"/>
                    <a:pt x="60198" y="7925"/>
                    <a:pt x="144272" y="0"/>
                  </a:cubicBezTo>
                  <a:cubicBezTo>
                    <a:pt x="306843" y="14513"/>
                    <a:pt x="435016" y="11350"/>
                    <a:pt x="518430" y="0"/>
                  </a:cubicBezTo>
                  <a:cubicBezTo>
                    <a:pt x="601844" y="-11350"/>
                    <a:pt x="984597" y="-12740"/>
                    <a:pt x="1402804" y="0"/>
                  </a:cubicBezTo>
                  <a:cubicBezTo>
                    <a:pt x="1821011" y="12740"/>
                    <a:pt x="1717997" y="-12096"/>
                    <a:pt x="1879006" y="0"/>
                  </a:cubicBezTo>
                  <a:cubicBezTo>
                    <a:pt x="2040015" y="12096"/>
                    <a:pt x="2112115" y="-13244"/>
                    <a:pt x="2253164" y="0"/>
                  </a:cubicBezTo>
                  <a:cubicBezTo>
                    <a:pt x="2394213" y="13244"/>
                    <a:pt x="2542537" y="-8851"/>
                    <a:pt x="2729365" y="0"/>
                  </a:cubicBezTo>
                  <a:cubicBezTo>
                    <a:pt x="2916193" y="8851"/>
                    <a:pt x="3273330" y="-31554"/>
                    <a:pt x="3511696" y="0"/>
                  </a:cubicBezTo>
                  <a:cubicBezTo>
                    <a:pt x="3750062" y="31554"/>
                    <a:pt x="3726451" y="-8613"/>
                    <a:pt x="3885855" y="0"/>
                  </a:cubicBezTo>
                  <a:cubicBezTo>
                    <a:pt x="4045259" y="8613"/>
                    <a:pt x="4193825" y="-23263"/>
                    <a:pt x="4362056" y="0"/>
                  </a:cubicBezTo>
                  <a:cubicBezTo>
                    <a:pt x="4530287" y="23263"/>
                    <a:pt x="4934506" y="-12190"/>
                    <a:pt x="5246430" y="0"/>
                  </a:cubicBezTo>
                  <a:cubicBezTo>
                    <a:pt x="5558354" y="12190"/>
                    <a:pt x="5808304" y="24080"/>
                    <a:pt x="6130804" y="0"/>
                  </a:cubicBezTo>
                  <a:cubicBezTo>
                    <a:pt x="6453304" y="-24080"/>
                    <a:pt x="6405896" y="7520"/>
                    <a:pt x="6607005" y="0"/>
                  </a:cubicBezTo>
                  <a:cubicBezTo>
                    <a:pt x="6808114" y="-7520"/>
                    <a:pt x="7293047" y="-9876"/>
                    <a:pt x="7491380" y="0"/>
                  </a:cubicBezTo>
                  <a:cubicBezTo>
                    <a:pt x="7689713" y="9876"/>
                    <a:pt x="7892590" y="-13803"/>
                    <a:pt x="8069624" y="0"/>
                  </a:cubicBezTo>
                  <a:cubicBezTo>
                    <a:pt x="8246658" y="13803"/>
                    <a:pt x="8468805" y="6761"/>
                    <a:pt x="8749912" y="0"/>
                  </a:cubicBezTo>
                  <a:cubicBezTo>
                    <a:pt x="9031019" y="-6761"/>
                    <a:pt x="9039211" y="-81"/>
                    <a:pt x="9124070" y="0"/>
                  </a:cubicBezTo>
                  <a:cubicBezTo>
                    <a:pt x="9208929" y="81"/>
                    <a:pt x="9955003" y="40243"/>
                    <a:pt x="10348588" y="0"/>
                  </a:cubicBezTo>
                  <a:cubicBezTo>
                    <a:pt x="10426668" y="-3883"/>
                    <a:pt x="10474841" y="62202"/>
                    <a:pt x="10492860" y="144272"/>
                  </a:cubicBezTo>
                  <a:cubicBezTo>
                    <a:pt x="10469168" y="318105"/>
                    <a:pt x="10511776" y="511294"/>
                    <a:pt x="10492860" y="706334"/>
                  </a:cubicBezTo>
                  <a:cubicBezTo>
                    <a:pt x="10473944" y="901374"/>
                    <a:pt x="10482656" y="1102348"/>
                    <a:pt x="10492860" y="1315234"/>
                  </a:cubicBezTo>
                  <a:cubicBezTo>
                    <a:pt x="10487552" y="1386741"/>
                    <a:pt x="10439148" y="1464291"/>
                    <a:pt x="10348588" y="1459506"/>
                  </a:cubicBezTo>
                  <a:cubicBezTo>
                    <a:pt x="10142421" y="1443697"/>
                    <a:pt x="10062835" y="1456728"/>
                    <a:pt x="9872387" y="1459506"/>
                  </a:cubicBezTo>
                  <a:cubicBezTo>
                    <a:pt x="9681939" y="1462284"/>
                    <a:pt x="9505898" y="1492488"/>
                    <a:pt x="9192099" y="1459506"/>
                  </a:cubicBezTo>
                  <a:cubicBezTo>
                    <a:pt x="8878300" y="1426524"/>
                    <a:pt x="8802158" y="1432897"/>
                    <a:pt x="8511811" y="1459506"/>
                  </a:cubicBezTo>
                  <a:cubicBezTo>
                    <a:pt x="8221464" y="1486115"/>
                    <a:pt x="7970238" y="1480079"/>
                    <a:pt x="7729480" y="1459506"/>
                  </a:cubicBezTo>
                  <a:cubicBezTo>
                    <a:pt x="7488722" y="1438933"/>
                    <a:pt x="7402259" y="1481485"/>
                    <a:pt x="7253279" y="1459506"/>
                  </a:cubicBezTo>
                  <a:cubicBezTo>
                    <a:pt x="7104299" y="1437527"/>
                    <a:pt x="6703076" y="1470014"/>
                    <a:pt x="6470948" y="1459506"/>
                  </a:cubicBezTo>
                  <a:cubicBezTo>
                    <a:pt x="6238820" y="1448998"/>
                    <a:pt x="5821356" y="1458437"/>
                    <a:pt x="5586574" y="1459506"/>
                  </a:cubicBezTo>
                  <a:cubicBezTo>
                    <a:pt x="5351792" y="1460575"/>
                    <a:pt x="5035552" y="1449557"/>
                    <a:pt x="4702200" y="1459506"/>
                  </a:cubicBezTo>
                  <a:cubicBezTo>
                    <a:pt x="4368848" y="1469455"/>
                    <a:pt x="4132036" y="1487466"/>
                    <a:pt x="3919869" y="1459506"/>
                  </a:cubicBezTo>
                  <a:cubicBezTo>
                    <a:pt x="3707702" y="1431546"/>
                    <a:pt x="3483969" y="1485473"/>
                    <a:pt x="3137538" y="1459506"/>
                  </a:cubicBezTo>
                  <a:cubicBezTo>
                    <a:pt x="2791107" y="1433539"/>
                    <a:pt x="2460602" y="1481249"/>
                    <a:pt x="2253164" y="1459506"/>
                  </a:cubicBezTo>
                  <a:cubicBezTo>
                    <a:pt x="2045726" y="1437763"/>
                    <a:pt x="1831919" y="1421032"/>
                    <a:pt x="1470833" y="1459506"/>
                  </a:cubicBezTo>
                  <a:cubicBezTo>
                    <a:pt x="1109747" y="1497980"/>
                    <a:pt x="1236326" y="1451662"/>
                    <a:pt x="1096675" y="1459506"/>
                  </a:cubicBezTo>
                  <a:cubicBezTo>
                    <a:pt x="957024" y="1467350"/>
                    <a:pt x="495149" y="1493723"/>
                    <a:pt x="144272" y="1459506"/>
                  </a:cubicBezTo>
                  <a:cubicBezTo>
                    <a:pt x="71101" y="1453657"/>
                    <a:pt x="-17055" y="1392673"/>
                    <a:pt x="0" y="1315234"/>
                  </a:cubicBezTo>
                  <a:cubicBezTo>
                    <a:pt x="4863" y="1054943"/>
                    <a:pt x="-24892" y="998113"/>
                    <a:pt x="0" y="718043"/>
                  </a:cubicBezTo>
                  <a:cubicBezTo>
                    <a:pt x="24892" y="437973"/>
                    <a:pt x="-26364" y="262311"/>
                    <a:pt x="0" y="144272"/>
                  </a:cubicBezTo>
                  <a:close/>
                </a:path>
                <a:path w="10492860" h="1459506" stroke="0" extrusionOk="0">
                  <a:moveTo>
                    <a:pt x="0" y="144272"/>
                  </a:moveTo>
                  <a:cubicBezTo>
                    <a:pt x="8181" y="60251"/>
                    <a:pt x="53134" y="4060"/>
                    <a:pt x="144272" y="0"/>
                  </a:cubicBezTo>
                  <a:cubicBezTo>
                    <a:pt x="391229" y="-27556"/>
                    <a:pt x="454130" y="-11299"/>
                    <a:pt x="722517" y="0"/>
                  </a:cubicBezTo>
                  <a:cubicBezTo>
                    <a:pt x="990904" y="11299"/>
                    <a:pt x="1005513" y="-20975"/>
                    <a:pt x="1198718" y="0"/>
                  </a:cubicBezTo>
                  <a:cubicBezTo>
                    <a:pt x="1391923" y="20975"/>
                    <a:pt x="1671040" y="-5050"/>
                    <a:pt x="1981049" y="0"/>
                  </a:cubicBezTo>
                  <a:cubicBezTo>
                    <a:pt x="2291058" y="5050"/>
                    <a:pt x="2420825" y="891"/>
                    <a:pt x="2661337" y="0"/>
                  </a:cubicBezTo>
                  <a:cubicBezTo>
                    <a:pt x="2901849" y="-891"/>
                    <a:pt x="3211857" y="-20332"/>
                    <a:pt x="3545711" y="0"/>
                  </a:cubicBezTo>
                  <a:cubicBezTo>
                    <a:pt x="3879565" y="20332"/>
                    <a:pt x="4025624" y="32431"/>
                    <a:pt x="4225998" y="0"/>
                  </a:cubicBezTo>
                  <a:cubicBezTo>
                    <a:pt x="4426372" y="-32431"/>
                    <a:pt x="4789821" y="-38301"/>
                    <a:pt x="5008329" y="0"/>
                  </a:cubicBezTo>
                  <a:cubicBezTo>
                    <a:pt x="5226837" y="38301"/>
                    <a:pt x="5601970" y="19048"/>
                    <a:pt x="5790660" y="0"/>
                  </a:cubicBezTo>
                  <a:cubicBezTo>
                    <a:pt x="5979350" y="-19048"/>
                    <a:pt x="6311616" y="-3677"/>
                    <a:pt x="6572991" y="0"/>
                  </a:cubicBezTo>
                  <a:cubicBezTo>
                    <a:pt x="6834366" y="3677"/>
                    <a:pt x="7020073" y="23712"/>
                    <a:pt x="7151236" y="0"/>
                  </a:cubicBezTo>
                  <a:cubicBezTo>
                    <a:pt x="7282400" y="-23712"/>
                    <a:pt x="7673338" y="16791"/>
                    <a:pt x="7831523" y="0"/>
                  </a:cubicBezTo>
                  <a:cubicBezTo>
                    <a:pt x="7989708" y="-16791"/>
                    <a:pt x="8226884" y="214"/>
                    <a:pt x="8409768" y="0"/>
                  </a:cubicBezTo>
                  <a:cubicBezTo>
                    <a:pt x="8592652" y="-214"/>
                    <a:pt x="8714561" y="3657"/>
                    <a:pt x="8885969" y="0"/>
                  </a:cubicBezTo>
                  <a:cubicBezTo>
                    <a:pt x="9057377" y="-3657"/>
                    <a:pt x="9089514" y="10590"/>
                    <a:pt x="9260128" y="0"/>
                  </a:cubicBezTo>
                  <a:cubicBezTo>
                    <a:pt x="9430742" y="-10590"/>
                    <a:pt x="9866803" y="22364"/>
                    <a:pt x="10348588" y="0"/>
                  </a:cubicBezTo>
                  <a:cubicBezTo>
                    <a:pt x="10421133" y="1637"/>
                    <a:pt x="10489511" y="62303"/>
                    <a:pt x="10492860" y="144272"/>
                  </a:cubicBezTo>
                  <a:cubicBezTo>
                    <a:pt x="10497109" y="350798"/>
                    <a:pt x="10468559" y="485425"/>
                    <a:pt x="10492860" y="718043"/>
                  </a:cubicBezTo>
                  <a:cubicBezTo>
                    <a:pt x="10517161" y="950661"/>
                    <a:pt x="10499874" y="1062337"/>
                    <a:pt x="10492860" y="1315234"/>
                  </a:cubicBezTo>
                  <a:cubicBezTo>
                    <a:pt x="10479750" y="1396064"/>
                    <a:pt x="10440256" y="1446774"/>
                    <a:pt x="10348588" y="1459506"/>
                  </a:cubicBezTo>
                  <a:cubicBezTo>
                    <a:pt x="10203235" y="1470049"/>
                    <a:pt x="9878238" y="1452798"/>
                    <a:pt x="9668300" y="1459506"/>
                  </a:cubicBezTo>
                  <a:cubicBezTo>
                    <a:pt x="9458362" y="1466214"/>
                    <a:pt x="9363576" y="1472380"/>
                    <a:pt x="9192099" y="1459506"/>
                  </a:cubicBezTo>
                  <a:cubicBezTo>
                    <a:pt x="9020622" y="1446632"/>
                    <a:pt x="8648480" y="1429811"/>
                    <a:pt x="8511811" y="1459506"/>
                  </a:cubicBezTo>
                  <a:cubicBezTo>
                    <a:pt x="8375142" y="1489201"/>
                    <a:pt x="8233196" y="1459673"/>
                    <a:pt x="8137653" y="1459506"/>
                  </a:cubicBezTo>
                  <a:cubicBezTo>
                    <a:pt x="8042110" y="1459339"/>
                    <a:pt x="7653441" y="1485024"/>
                    <a:pt x="7457365" y="1459506"/>
                  </a:cubicBezTo>
                  <a:cubicBezTo>
                    <a:pt x="7261289" y="1433988"/>
                    <a:pt x="6900234" y="1493745"/>
                    <a:pt x="6572991" y="1459506"/>
                  </a:cubicBezTo>
                  <a:cubicBezTo>
                    <a:pt x="6245748" y="1425267"/>
                    <a:pt x="6223329" y="1451320"/>
                    <a:pt x="6096790" y="1459506"/>
                  </a:cubicBezTo>
                  <a:cubicBezTo>
                    <a:pt x="5970251" y="1467692"/>
                    <a:pt x="5880233" y="1441317"/>
                    <a:pt x="5722631" y="1459506"/>
                  </a:cubicBezTo>
                  <a:cubicBezTo>
                    <a:pt x="5565029" y="1477695"/>
                    <a:pt x="5081779" y="1470371"/>
                    <a:pt x="4838257" y="1459506"/>
                  </a:cubicBezTo>
                  <a:cubicBezTo>
                    <a:pt x="4594735" y="1448641"/>
                    <a:pt x="4420917" y="1463572"/>
                    <a:pt x="4260013" y="1459506"/>
                  </a:cubicBezTo>
                  <a:cubicBezTo>
                    <a:pt x="4099109" y="1455440"/>
                    <a:pt x="3849623" y="1470065"/>
                    <a:pt x="3681768" y="1459506"/>
                  </a:cubicBezTo>
                  <a:cubicBezTo>
                    <a:pt x="3513913" y="1448947"/>
                    <a:pt x="3104164" y="1421091"/>
                    <a:pt x="2797394" y="1459506"/>
                  </a:cubicBezTo>
                  <a:cubicBezTo>
                    <a:pt x="2490624" y="1497921"/>
                    <a:pt x="2387518" y="1478619"/>
                    <a:pt x="2117106" y="1459506"/>
                  </a:cubicBezTo>
                  <a:cubicBezTo>
                    <a:pt x="1846694" y="1440393"/>
                    <a:pt x="1817994" y="1472649"/>
                    <a:pt x="1742948" y="1459506"/>
                  </a:cubicBezTo>
                  <a:cubicBezTo>
                    <a:pt x="1667902" y="1446363"/>
                    <a:pt x="1352576" y="1476638"/>
                    <a:pt x="1062660" y="1459506"/>
                  </a:cubicBezTo>
                  <a:cubicBezTo>
                    <a:pt x="772744" y="1442374"/>
                    <a:pt x="411838" y="1485134"/>
                    <a:pt x="144272" y="1459506"/>
                  </a:cubicBezTo>
                  <a:cubicBezTo>
                    <a:pt x="64624" y="1463731"/>
                    <a:pt x="2841" y="1391813"/>
                    <a:pt x="0" y="1315234"/>
                  </a:cubicBezTo>
                  <a:cubicBezTo>
                    <a:pt x="2041" y="1103930"/>
                    <a:pt x="219" y="861646"/>
                    <a:pt x="0" y="741463"/>
                  </a:cubicBezTo>
                  <a:cubicBezTo>
                    <a:pt x="-219" y="621280"/>
                    <a:pt x="27043" y="325810"/>
                    <a:pt x="0" y="144272"/>
                  </a:cubicBezTo>
                  <a:close/>
                </a:path>
              </a:pathLst>
            </a:custGeom>
            <a:grpFill/>
            <a:ln w="28575" cap="flat" cmpd="sng" algn="ctr">
              <a:solidFill>
                <a:srgbClr val="70AD47">
                  <a:lumMod val="50000"/>
                </a:srgbClr>
              </a:solidFill>
              <a:prstDash val="dash"/>
            </a:ln>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15" name="TextBox 14"/>
            <p:cNvSpPr txBox="1"/>
            <p:nvPr/>
          </p:nvSpPr>
          <p:spPr>
            <a:xfrm>
              <a:off x="292716" y="1163950"/>
              <a:ext cx="11893192" cy="1518576"/>
            </a:xfrm>
            <a:prstGeom prst="rect">
              <a:avLst/>
            </a:prstGeom>
            <a:noFill/>
          </p:spPr>
          <p:txBody>
            <a:bodyPr wrap="square">
              <a:spAutoFit/>
            </a:bodyPr>
            <a:lstStyle/>
            <a:p>
              <a:pPr marL="0" marR="0" lvl="0" indent="0" algn="ctr" defTabSz="1219200" rtl="0" eaLnBrk="1" fontAlgn="base" latinLnBrk="0" hangingPunct="1">
                <a:lnSpc>
                  <a:spcPct val="100000"/>
                </a:lnSpc>
                <a:spcBef>
                  <a:spcPct val="50000"/>
                </a:spcBef>
                <a:spcAft>
                  <a:spcPct val="0"/>
                </a:spcAft>
                <a:buClrTx/>
                <a:buSzTx/>
                <a:buFontTx/>
                <a:buNone/>
                <a:defRPr/>
              </a:pP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4: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Đoạn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còn</a:t>
              </a:r>
              <a:r>
                <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altLang="en-US" sz="3200" b="1" i="0" u="none" strike="noStrike" kern="0" cap="none" spc="0" normalizeH="0" baseline="0" noProof="0" dirty="0" err="1">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lại</a:t>
              </a:r>
              <a:endParaRPr kumimoji="0" lang="en-US" altLang="en-US" sz="3200" b="1" i="0" u="none" strike="noStrike" kern="0" cap="none" spc="0" normalizeH="0" baseline="0" noProof="0" dirty="0">
                <a:ln>
                  <a:noFill/>
                </a:ln>
                <a:solidFill>
                  <a:srgbClr val="CC427C">
                    <a:lumMod val="75000"/>
                  </a:srgbClr>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grpSp>
        <p:nvGrpSpPr>
          <p:cNvPr id="6" name="Group 5"/>
          <p:cNvGrpSpPr/>
          <p:nvPr/>
        </p:nvGrpSpPr>
        <p:grpSpPr>
          <a:xfrm>
            <a:off x="609600" y="2432423"/>
            <a:ext cx="10972801" cy="4166280"/>
            <a:chOff x="468172" y="1909267"/>
            <a:chExt cx="8229601" cy="3124710"/>
          </a:xfrm>
        </p:grpSpPr>
        <p:sp>
          <p:nvSpPr>
            <p:cNvPr id="2" name="Rectangle: Rounded Corners 7"/>
            <p:cNvSpPr/>
            <p:nvPr/>
          </p:nvSpPr>
          <p:spPr>
            <a:xfrm>
              <a:off x="468172" y="1909267"/>
              <a:ext cx="8229601" cy="3124710"/>
            </a:xfrm>
            <a:custGeom>
              <a:avLst/>
              <a:gdLst>
                <a:gd name="connsiteX0" fmla="*/ 0 w 8229601"/>
                <a:gd name="connsiteY0" fmla="*/ 311596 h 3124710"/>
                <a:gd name="connsiteX1" fmla="*/ 311596 w 8229601"/>
                <a:gd name="connsiteY1" fmla="*/ 0 h 3124710"/>
                <a:gd name="connsiteX2" fmla="*/ 7918005 w 8229601"/>
                <a:gd name="connsiteY2" fmla="*/ 0 h 3124710"/>
                <a:gd name="connsiteX3" fmla="*/ 8229601 w 8229601"/>
                <a:gd name="connsiteY3" fmla="*/ 311596 h 3124710"/>
                <a:gd name="connsiteX4" fmla="*/ 8229601 w 8229601"/>
                <a:gd name="connsiteY4" fmla="*/ 2813114 h 3124710"/>
                <a:gd name="connsiteX5" fmla="*/ 7918005 w 8229601"/>
                <a:gd name="connsiteY5" fmla="*/ 3124710 h 3124710"/>
                <a:gd name="connsiteX6" fmla="*/ 311596 w 8229601"/>
                <a:gd name="connsiteY6" fmla="*/ 3124710 h 3124710"/>
                <a:gd name="connsiteX7" fmla="*/ 0 w 8229601"/>
                <a:gd name="connsiteY7" fmla="*/ 2813114 h 3124710"/>
                <a:gd name="connsiteX8" fmla="*/ 0 w 8229601"/>
                <a:gd name="connsiteY8" fmla="*/ 311596 h 3124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1" h="3124710" fill="none" extrusionOk="0">
                  <a:moveTo>
                    <a:pt x="0" y="311596"/>
                  </a:moveTo>
                  <a:cubicBezTo>
                    <a:pt x="439" y="151400"/>
                    <a:pt x="154854" y="25759"/>
                    <a:pt x="311596" y="0"/>
                  </a:cubicBezTo>
                  <a:cubicBezTo>
                    <a:pt x="1128303" y="72427"/>
                    <a:pt x="6066136" y="61419"/>
                    <a:pt x="7918005" y="0"/>
                  </a:cubicBezTo>
                  <a:cubicBezTo>
                    <a:pt x="8085973" y="-28374"/>
                    <a:pt x="8200839" y="130806"/>
                    <a:pt x="8229601" y="311596"/>
                  </a:cubicBezTo>
                  <a:cubicBezTo>
                    <a:pt x="8330477" y="918606"/>
                    <a:pt x="8122288" y="1707391"/>
                    <a:pt x="8229601" y="2813114"/>
                  </a:cubicBezTo>
                  <a:cubicBezTo>
                    <a:pt x="8231261" y="2976779"/>
                    <a:pt x="8075111" y="3107913"/>
                    <a:pt x="7918005" y="3124710"/>
                  </a:cubicBezTo>
                  <a:cubicBezTo>
                    <a:pt x="4204687" y="3154537"/>
                    <a:pt x="1301964" y="3045404"/>
                    <a:pt x="311596" y="3124710"/>
                  </a:cubicBezTo>
                  <a:cubicBezTo>
                    <a:pt x="159822" y="3122413"/>
                    <a:pt x="-13904" y="2987953"/>
                    <a:pt x="0" y="2813114"/>
                  </a:cubicBezTo>
                  <a:cubicBezTo>
                    <a:pt x="50037" y="2065880"/>
                    <a:pt x="770" y="1488872"/>
                    <a:pt x="0" y="311596"/>
                  </a:cubicBezTo>
                  <a:close/>
                </a:path>
                <a:path w="8229601" h="3124710" stroke="0" extrusionOk="0">
                  <a:moveTo>
                    <a:pt x="0" y="311596"/>
                  </a:moveTo>
                  <a:cubicBezTo>
                    <a:pt x="10923" y="142483"/>
                    <a:pt x="140685" y="2457"/>
                    <a:pt x="311596" y="0"/>
                  </a:cubicBezTo>
                  <a:cubicBezTo>
                    <a:pt x="3335741" y="123000"/>
                    <a:pt x="5262777" y="-96860"/>
                    <a:pt x="7918005" y="0"/>
                  </a:cubicBezTo>
                  <a:cubicBezTo>
                    <a:pt x="8084554" y="-4223"/>
                    <a:pt x="8234028" y="130580"/>
                    <a:pt x="8229601" y="311596"/>
                  </a:cubicBezTo>
                  <a:cubicBezTo>
                    <a:pt x="8232774" y="1314603"/>
                    <a:pt x="8323868" y="1772824"/>
                    <a:pt x="8229601" y="2813114"/>
                  </a:cubicBezTo>
                  <a:cubicBezTo>
                    <a:pt x="8216989" y="2989773"/>
                    <a:pt x="8085793" y="3124006"/>
                    <a:pt x="7918005" y="3124710"/>
                  </a:cubicBezTo>
                  <a:cubicBezTo>
                    <a:pt x="4324859" y="2964003"/>
                    <a:pt x="1734703" y="3164377"/>
                    <a:pt x="311596" y="3124710"/>
                  </a:cubicBezTo>
                  <a:cubicBezTo>
                    <a:pt x="106971" y="3118139"/>
                    <a:pt x="-10611" y="2980397"/>
                    <a:pt x="0" y="2813114"/>
                  </a:cubicBezTo>
                  <a:cubicBezTo>
                    <a:pt x="32216" y="2193993"/>
                    <a:pt x="57206" y="1268868"/>
                    <a:pt x="0" y="311596"/>
                  </a:cubicBezTo>
                  <a:close/>
                </a:path>
              </a:pathLst>
            </a:custGeom>
            <a:solidFill>
              <a:schemeClr val="accent3">
                <a:lumMod val="20000"/>
                <a:lumOff val="80000"/>
                <a:alpha val="80000"/>
              </a:schemeClr>
            </a:solidFill>
            <a:ln w="38100">
              <a:noFill/>
              <a:prstDash val="lgDashDo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Arial" panose="020B0604020202020204"/>
              </a:endParaRPr>
            </a:p>
          </p:txBody>
        </p:sp>
        <p:sp>
          <p:nvSpPr>
            <p:cNvPr id="16" name="TextBox 15"/>
            <p:cNvSpPr txBox="1"/>
            <p:nvPr/>
          </p:nvSpPr>
          <p:spPr>
            <a:xfrm>
              <a:off x="509264" y="1986989"/>
              <a:ext cx="8125471" cy="297773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Cứ thế, hai bạn thi nhau kể những trải nghiệm mùa hè.</a:t>
              </a:r>
              <a:endPar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mai đi học rồi, nhưng mùa hè chắc sẽ theo các bạn vào lớp học.</a:t>
              </a:r>
              <a:endParaRPr kumimoji="0" lang="en-US" sz="36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a:sym typeface="Arial" panose="020B0604020202020204"/>
              </a:endParaRPr>
            </a:p>
          </p:txBody>
        </p:sp>
      </p:grpSp>
      <p:pic>
        <p:nvPicPr>
          <p:cNvPr id="3" name="Picture 2"/>
          <p:cNvPicPr>
            <a:picLocks noChangeAspect="1"/>
          </p:cNvPicPr>
          <p:nvPr/>
        </p:nvPicPr>
        <p:blipFill>
          <a:blip r:embed="rId1"/>
          <a:stretch>
            <a:fillRect/>
          </a:stretch>
        </p:blipFill>
        <p:spPr>
          <a:xfrm>
            <a:off x="1450445" y="0"/>
            <a:ext cx="9291109" cy="1286367"/>
          </a:xfrm>
          <a:prstGeom prst="rect">
            <a:avLst/>
          </a:prstGeom>
        </p:spPr>
      </p:pic>
    </p:spTree>
    <p:controls/>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7" name="Hình ảnh 16" descr="Ảnh có chứa văn bản&#10;&#10;Mô tả được tạo tự động"/>
          <p:cNvPicPr>
            <a:picLocks noChangeAspect="1"/>
          </p:cNvPicPr>
          <p:nvPr/>
        </p:nvPicPr>
        <p:blipFill>
          <a:blip r:embed="rId2"/>
          <a:stretch>
            <a:fillRect/>
          </a:stretch>
        </p:blipFill>
        <p:spPr>
          <a:xfrm>
            <a:off x="365159" y="1171692"/>
            <a:ext cx="5337224" cy="3046385"/>
          </a:xfrm>
          <a:prstGeom prst="rect">
            <a:avLst/>
          </a:prstGeom>
        </p:spPr>
      </p:pic>
      <p:pic>
        <p:nvPicPr>
          <p:cNvPr id="19" name="Hình ảnh 18" descr="Ảnh có chứa văn bản&#10;&#10;Mô tả được tạo tự động"/>
          <p:cNvPicPr>
            <a:picLocks noChangeAspect="1"/>
          </p:cNvPicPr>
          <p:nvPr/>
        </p:nvPicPr>
        <p:blipFill>
          <a:blip r:embed="rId3"/>
          <a:stretch>
            <a:fillRect/>
          </a:stretch>
        </p:blipFill>
        <p:spPr>
          <a:xfrm>
            <a:off x="5168707" y="3959785"/>
            <a:ext cx="6786227" cy="2803465"/>
          </a:xfrm>
          <a:prstGeom prst="rect">
            <a:avLst/>
          </a:prstGeom>
        </p:spPr>
      </p:pic>
      <p:grpSp>
        <p:nvGrpSpPr>
          <p:cNvPr id="31" name="Nhóm 30"/>
          <p:cNvGrpSpPr/>
          <p:nvPr/>
        </p:nvGrpSpPr>
        <p:grpSpPr>
          <a:xfrm>
            <a:off x="691574" y="4275453"/>
            <a:ext cx="4074761" cy="2582547"/>
            <a:chOff x="-1231307" y="3615772"/>
            <a:chExt cx="3056071" cy="1936910"/>
          </a:xfrm>
        </p:grpSpPr>
        <p:sp>
          <p:nvSpPr>
            <p:cNvPr id="30" name="Hình chữ nhật: Góc Tròn 29"/>
            <p:cNvSpPr/>
            <p:nvPr/>
          </p:nvSpPr>
          <p:spPr>
            <a:xfrm>
              <a:off x="-1170983" y="3615772"/>
              <a:ext cx="2935421" cy="546100"/>
            </a:xfrm>
            <a:custGeom>
              <a:avLst/>
              <a:gdLst>
                <a:gd name="connsiteX0" fmla="*/ 0 w 2935421"/>
                <a:gd name="connsiteY0" fmla="*/ 91018 h 546100"/>
                <a:gd name="connsiteX1" fmla="*/ 91018 w 2935421"/>
                <a:gd name="connsiteY1" fmla="*/ 0 h 546100"/>
                <a:gd name="connsiteX2" fmla="*/ 834432 w 2935421"/>
                <a:gd name="connsiteY2" fmla="*/ 0 h 546100"/>
                <a:gd name="connsiteX3" fmla="*/ 1440177 w 2935421"/>
                <a:gd name="connsiteY3" fmla="*/ 0 h 546100"/>
                <a:gd name="connsiteX4" fmla="*/ 2156057 w 2935421"/>
                <a:gd name="connsiteY4" fmla="*/ 0 h 546100"/>
                <a:gd name="connsiteX5" fmla="*/ 2844403 w 2935421"/>
                <a:gd name="connsiteY5" fmla="*/ 0 h 546100"/>
                <a:gd name="connsiteX6" fmla="*/ 2935421 w 2935421"/>
                <a:gd name="connsiteY6" fmla="*/ 91018 h 546100"/>
                <a:gd name="connsiteX7" fmla="*/ 2935421 w 2935421"/>
                <a:gd name="connsiteY7" fmla="*/ 455082 h 546100"/>
                <a:gd name="connsiteX8" fmla="*/ 2844403 w 2935421"/>
                <a:gd name="connsiteY8" fmla="*/ 546100 h 546100"/>
                <a:gd name="connsiteX9" fmla="*/ 2183591 w 2935421"/>
                <a:gd name="connsiteY9" fmla="*/ 546100 h 546100"/>
                <a:gd name="connsiteX10" fmla="*/ 1550312 w 2935421"/>
                <a:gd name="connsiteY10" fmla="*/ 546100 h 546100"/>
                <a:gd name="connsiteX11" fmla="*/ 834432 w 2935421"/>
                <a:gd name="connsiteY11" fmla="*/ 546100 h 546100"/>
                <a:gd name="connsiteX12" fmla="*/ 91018 w 2935421"/>
                <a:gd name="connsiteY12" fmla="*/ 546100 h 546100"/>
                <a:gd name="connsiteX13" fmla="*/ 0 w 2935421"/>
                <a:gd name="connsiteY13" fmla="*/ 455082 h 546100"/>
                <a:gd name="connsiteX14" fmla="*/ 0 w 2935421"/>
                <a:gd name="connsiteY14" fmla="*/ 91018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35421" h="546100" fill="none" extrusionOk="0">
                  <a:moveTo>
                    <a:pt x="0" y="91018"/>
                  </a:moveTo>
                  <a:cubicBezTo>
                    <a:pt x="9017" y="36384"/>
                    <a:pt x="39327" y="-905"/>
                    <a:pt x="91018" y="0"/>
                  </a:cubicBezTo>
                  <a:cubicBezTo>
                    <a:pt x="276699" y="9678"/>
                    <a:pt x="681615" y="8305"/>
                    <a:pt x="834432" y="0"/>
                  </a:cubicBezTo>
                  <a:cubicBezTo>
                    <a:pt x="987249" y="-8305"/>
                    <a:pt x="1207977" y="-9978"/>
                    <a:pt x="1440177" y="0"/>
                  </a:cubicBezTo>
                  <a:cubicBezTo>
                    <a:pt x="1672378" y="9978"/>
                    <a:pt x="1896082" y="34196"/>
                    <a:pt x="2156057" y="0"/>
                  </a:cubicBezTo>
                  <a:cubicBezTo>
                    <a:pt x="2416032" y="-34196"/>
                    <a:pt x="2530114" y="-11397"/>
                    <a:pt x="2844403" y="0"/>
                  </a:cubicBezTo>
                  <a:cubicBezTo>
                    <a:pt x="2893846" y="-2362"/>
                    <a:pt x="2942966" y="38398"/>
                    <a:pt x="2935421" y="91018"/>
                  </a:cubicBezTo>
                  <a:cubicBezTo>
                    <a:pt x="2940359" y="208850"/>
                    <a:pt x="2929185" y="355769"/>
                    <a:pt x="2935421" y="455082"/>
                  </a:cubicBezTo>
                  <a:cubicBezTo>
                    <a:pt x="2942918" y="501478"/>
                    <a:pt x="2891000" y="556869"/>
                    <a:pt x="2844403" y="546100"/>
                  </a:cubicBezTo>
                  <a:cubicBezTo>
                    <a:pt x="2546716" y="513893"/>
                    <a:pt x="2420580" y="529039"/>
                    <a:pt x="2183591" y="546100"/>
                  </a:cubicBezTo>
                  <a:cubicBezTo>
                    <a:pt x="1946602" y="563161"/>
                    <a:pt x="1799515" y="560182"/>
                    <a:pt x="1550312" y="546100"/>
                  </a:cubicBezTo>
                  <a:cubicBezTo>
                    <a:pt x="1301109" y="532018"/>
                    <a:pt x="1001513" y="534742"/>
                    <a:pt x="834432" y="546100"/>
                  </a:cubicBezTo>
                  <a:cubicBezTo>
                    <a:pt x="667351" y="557458"/>
                    <a:pt x="462439" y="543616"/>
                    <a:pt x="91018" y="546100"/>
                  </a:cubicBezTo>
                  <a:cubicBezTo>
                    <a:pt x="32662" y="537194"/>
                    <a:pt x="-6266" y="509132"/>
                    <a:pt x="0" y="455082"/>
                  </a:cubicBezTo>
                  <a:cubicBezTo>
                    <a:pt x="-6087" y="322375"/>
                    <a:pt x="-788" y="203160"/>
                    <a:pt x="0" y="91018"/>
                  </a:cubicBezTo>
                  <a:close/>
                </a:path>
                <a:path w="2935421" h="546100" stroke="0" extrusionOk="0">
                  <a:moveTo>
                    <a:pt x="0" y="91018"/>
                  </a:moveTo>
                  <a:cubicBezTo>
                    <a:pt x="2673" y="48738"/>
                    <a:pt x="45063" y="-5190"/>
                    <a:pt x="91018" y="0"/>
                  </a:cubicBezTo>
                  <a:cubicBezTo>
                    <a:pt x="453655" y="-20699"/>
                    <a:pt x="478309" y="6162"/>
                    <a:pt x="834432" y="0"/>
                  </a:cubicBezTo>
                  <a:cubicBezTo>
                    <a:pt x="1190555" y="-6162"/>
                    <a:pt x="1260787" y="-19586"/>
                    <a:pt x="1495244" y="0"/>
                  </a:cubicBezTo>
                  <a:cubicBezTo>
                    <a:pt x="1729701" y="19586"/>
                    <a:pt x="1882940" y="-6303"/>
                    <a:pt x="2128523" y="0"/>
                  </a:cubicBezTo>
                  <a:cubicBezTo>
                    <a:pt x="2374106" y="6303"/>
                    <a:pt x="2558356" y="18304"/>
                    <a:pt x="2844403" y="0"/>
                  </a:cubicBezTo>
                  <a:cubicBezTo>
                    <a:pt x="2905905" y="4268"/>
                    <a:pt x="2936625" y="51746"/>
                    <a:pt x="2935421" y="91018"/>
                  </a:cubicBezTo>
                  <a:cubicBezTo>
                    <a:pt x="2918334" y="233926"/>
                    <a:pt x="2934999" y="275116"/>
                    <a:pt x="2935421" y="455082"/>
                  </a:cubicBezTo>
                  <a:cubicBezTo>
                    <a:pt x="2936428" y="493400"/>
                    <a:pt x="2900175" y="542520"/>
                    <a:pt x="2844403" y="546100"/>
                  </a:cubicBezTo>
                  <a:cubicBezTo>
                    <a:pt x="2697920" y="514624"/>
                    <a:pt x="2458978" y="568281"/>
                    <a:pt x="2183591" y="546100"/>
                  </a:cubicBezTo>
                  <a:cubicBezTo>
                    <a:pt x="1908204" y="523919"/>
                    <a:pt x="1737561" y="514844"/>
                    <a:pt x="1522778" y="546100"/>
                  </a:cubicBezTo>
                  <a:cubicBezTo>
                    <a:pt x="1307995" y="577356"/>
                    <a:pt x="1080703" y="558823"/>
                    <a:pt x="917034" y="546100"/>
                  </a:cubicBezTo>
                  <a:cubicBezTo>
                    <a:pt x="753365" y="533377"/>
                    <a:pt x="351854" y="509508"/>
                    <a:pt x="91018" y="546100"/>
                  </a:cubicBezTo>
                  <a:cubicBezTo>
                    <a:pt x="42488" y="544170"/>
                    <a:pt x="2051" y="514114"/>
                    <a:pt x="0" y="455082"/>
                  </a:cubicBezTo>
                  <a:cubicBezTo>
                    <a:pt x="15980" y="346529"/>
                    <a:pt x="-3385" y="191192"/>
                    <a:pt x="0" y="9101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buClr>
                  <a:srgbClr val="000000"/>
                </a:buClr>
              </a:pPr>
              <a:endParaRPr lang="en-US" sz="1865" kern="0">
                <a:solidFill>
                  <a:prstClr val="white"/>
                </a:solidFill>
                <a:latin typeface="Cambria" panose="02040503050406030204" pitchFamily="18" charset="0"/>
                <a:ea typeface="Cambria" panose="02040503050406030204" pitchFamily="18" charset="0"/>
                <a:sym typeface="Arial" panose="020B0604020202020204"/>
              </a:endParaRPr>
            </a:p>
          </p:txBody>
        </p:sp>
        <p:pic>
          <p:nvPicPr>
            <p:cNvPr id="28" name="Hình ảnh 27"/>
            <p:cNvPicPr>
              <a:picLocks noChangeAspect="1"/>
            </p:cNvPicPr>
            <p:nvPr/>
          </p:nvPicPr>
          <p:blipFill>
            <a:blip r:embed="rId4"/>
            <a:stretch>
              <a:fillRect/>
            </a:stretch>
          </p:blipFill>
          <p:spPr>
            <a:xfrm>
              <a:off x="-1231307" y="3615772"/>
              <a:ext cx="3056071" cy="1936910"/>
            </a:xfrm>
            <a:prstGeom prst="rect">
              <a:avLst/>
            </a:prstGeom>
          </p:spPr>
        </p:pic>
      </p:grpSp>
      <p:sp>
        <p:nvSpPr>
          <p:cNvPr id="32" name="TextBox 3"/>
          <p:cNvSpPr txBox="1"/>
          <p:nvPr/>
        </p:nvSpPr>
        <p:spPr>
          <a:xfrm>
            <a:off x="470799" y="94752"/>
            <a:ext cx="11980973" cy="995209"/>
          </a:xfrm>
          <a:prstGeom prst="rect">
            <a:avLst/>
          </a:prstGeom>
          <a:noFill/>
        </p:spPr>
        <p:txBody>
          <a:bodyPr wrap="square" rtlCol="0">
            <a:spAutoFit/>
          </a:bodyPr>
          <a:lstStyle/>
          <a:p>
            <a:pPr algn="ctr" defTabSz="1219200">
              <a:buClr>
                <a:srgbClr val="000000"/>
              </a:buClr>
            </a:pPr>
            <a:r>
              <a:rPr lang="vi-VN" sz="5865"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panose="020B0604020202020204"/>
                <a:sym typeface="Arial" panose="020B0604020202020204"/>
              </a:rPr>
              <a:t>LUYỆN ĐỌC TRONG NHÓM</a:t>
            </a:r>
            <a:endParaRPr lang="en-US" sz="5865"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2" presetClass="entr" presetSubtype="12"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997526"/>
            <a:ext cx="12192000" cy="5076295"/>
          </a:xfrm>
          <a:prstGeom prst="rect">
            <a:avLst/>
          </a:prstGeom>
          <a:solidFill>
            <a:schemeClr val="bg1">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思源黑体 CN"/>
              <a:cs typeface="+mn-cs"/>
            </a:endParaRPr>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3066" y="997526"/>
            <a:ext cx="5762934" cy="5860473"/>
          </a:xfrm>
          <a:prstGeom prst="rect">
            <a:avLst/>
          </a:prstGeom>
        </p:spPr>
      </p:pic>
      <p:pic>
        <p:nvPicPr>
          <p:cNvPr id="16" name="Picture 15"/>
          <p:cNvPicPr>
            <a:picLocks noChangeAspect="1"/>
          </p:cNvPicPr>
          <p:nvPr/>
        </p:nvPicPr>
        <p:blipFill>
          <a:blip r:embed="rId2"/>
          <a:stretch>
            <a:fillRect/>
          </a:stretch>
        </p:blipFill>
        <p:spPr>
          <a:xfrm>
            <a:off x="3443983" y="976497"/>
            <a:ext cx="8945485" cy="5860473"/>
          </a:xfrm>
          <a:prstGeom prst="rect">
            <a:avLst/>
          </a:prstGeom>
        </p:spPr>
      </p:pic>
      <p:pic>
        <p:nvPicPr>
          <p:cNvPr id="18" name="图片 31"/>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rot="21155772">
            <a:off x="-377598" y="116850"/>
            <a:ext cx="3490622" cy="2714929"/>
          </a:xfrm>
          <a:prstGeom prst="rect">
            <a:avLst/>
          </a:prstGeom>
        </p:spPr>
      </p:pic>
      <p:pic>
        <p:nvPicPr>
          <p:cNvPr id="19" name="Picture 18"/>
          <p:cNvPicPr>
            <a:picLocks noChangeAspect="1"/>
          </p:cNvPicPr>
          <p:nvPr/>
        </p:nvPicPr>
        <p:blipFill>
          <a:blip r:embed="rId4" cstate="print">
            <a:extLst>
              <a:ext uri="{BEBA8EAE-BF5A-486C-A8C5-ECC9F3942E4B}">
                <a14:imgProps xmlns:a14="http://schemas.microsoft.com/office/drawing/2010/main">
                  <a14:imgLayer r:embed="rId5">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win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19" name="Hình ảnh 18" descr="Ảnh có chứa văn bản&#10;&#10;Mô tả được tạo tự động"/>
          <p:cNvPicPr>
            <a:picLocks noChangeAspect="1"/>
          </p:cNvPicPr>
          <p:nvPr/>
        </p:nvPicPr>
        <p:blipFill>
          <a:blip r:embed="rId2"/>
          <a:stretch>
            <a:fillRect/>
          </a:stretch>
        </p:blipFill>
        <p:spPr>
          <a:xfrm>
            <a:off x="379125" y="1249591"/>
            <a:ext cx="8258099" cy="3411512"/>
          </a:xfrm>
          <a:prstGeom prst="rect">
            <a:avLst/>
          </a:prstGeom>
        </p:spPr>
      </p:pic>
      <p:pic>
        <p:nvPicPr>
          <p:cNvPr id="3" name="Hình ảnh 2" descr="Ảnh có chứa văn bản, trong nhà&#10;&#10;Mô tả được tạo tự động"/>
          <p:cNvPicPr>
            <a:picLocks noChangeAspect="1"/>
          </p:cNvPicPr>
          <p:nvPr/>
        </p:nvPicPr>
        <p:blipFill>
          <a:blip r:embed="rId3"/>
          <a:stretch>
            <a:fillRect/>
          </a:stretch>
        </p:blipFill>
        <p:spPr>
          <a:xfrm>
            <a:off x="6771375" y="3729715"/>
            <a:ext cx="5185599" cy="3033535"/>
          </a:xfrm>
          <a:prstGeom prst="rect">
            <a:avLst/>
          </a:prstGeom>
        </p:spPr>
      </p:pic>
      <p:sp>
        <p:nvSpPr>
          <p:cNvPr id="4" name="TextBox 3"/>
          <p:cNvSpPr txBox="1"/>
          <p:nvPr/>
        </p:nvSpPr>
        <p:spPr>
          <a:xfrm>
            <a:off x="379126" y="1"/>
            <a:ext cx="11980973" cy="995209"/>
          </a:xfrm>
          <a:prstGeom prst="rect">
            <a:avLst/>
          </a:prstGeom>
          <a:noFill/>
        </p:spPr>
        <p:txBody>
          <a:bodyPr wrap="square" rtlCol="0">
            <a:spAutoFit/>
          </a:bodyPr>
          <a:lstStyle/>
          <a:p>
            <a:pPr algn="ctr" defTabSz="1219200">
              <a:buClr>
                <a:srgbClr val="000000"/>
              </a:buClr>
            </a:pPr>
            <a:r>
              <a:rPr lang="vi-VN" sz="5865"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panose="020B0604020202020204"/>
                <a:sym typeface="Arial" panose="020B0604020202020204"/>
              </a:rPr>
              <a:t>LUYỆN ĐỌC TRƯỚC LỚP</a:t>
            </a:r>
            <a:endParaRPr lang="en-US" sz="5865" b="1" kern="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latin typeface="Cambria" panose="02040503050406030204" pitchFamily="18" charset="0"/>
              <a:ea typeface="Cambria" panose="02040503050406030204" pitchFamily="18" charset="0"/>
              <a:cs typeface="Arial" panose="020B0604020202020204"/>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a:off x="-614729" y="1242972"/>
            <a:ext cx="6539340" cy="5615028"/>
          </a:xfrm>
          <a:prstGeom prst="rect">
            <a:avLst/>
          </a:prstGeom>
        </p:spPr>
      </p:pic>
      <p:pic>
        <p:nvPicPr>
          <p:cNvPr id="5" name="Picture 4"/>
          <p:cNvPicPr>
            <a:picLocks noChangeAspect="1"/>
          </p:cNvPicPr>
          <p:nvPr/>
        </p:nvPicPr>
        <p:blipFill>
          <a:blip r:embed="rId2"/>
          <a:stretch>
            <a:fillRect/>
          </a:stretch>
        </p:blipFill>
        <p:spPr>
          <a:xfrm>
            <a:off x="4983721" y="1647181"/>
            <a:ext cx="6151397" cy="3188484"/>
          </a:xfrm>
          <a:prstGeom prst="rect">
            <a:avLst/>
          </a:prstGeom>
        </p:spPr>
      </p:pic>
      <p:sp>
        <p:nvSpPr>
          <p:cNvPr id="4" name="TextBox 3"/>
          <p:cNvSpPr txBox="1"/>
          <p:nvPr/>
        </p:nvSpPr>
        <p:spPr>
          <a:xfrm>
            <a:off x="-931221" y="4559198"/>
            <a:ext cx="7172324" cy="369332"/>
          </a:xfrm>
          <a:prstGeom prst="rect">
            <a:avLst/>
          </a:prstGeom>
          <a:noFill/>
        </p:spPr>
        <p:txBody>
          <a:bodyPr wrap="square">
            <a:spAutoFit/>
          </a:bodyPr>
          <a:lstStyle/>
          <a:p>
            <a:pPr marL="0" marR="0" lvl="0" indent="0" algn="ctr" defTabSz="835025" rtl="0" eaLnBrk="1" fontAlgn="auto" latinLnBrk="0" hangingPunct="1">
              <a:lnSpc>
                <a:spcPct val="100000"/>
              </a:lnSpc>
              <a:spcBef>
                <a:spcPts val="0"/>
              </a:spcBef>
              <a:spcAft>
                <a:spcPts val="0"/>
              </a:spcAft>
              <a:buClrTx/>
              <a:buSzTx/>
              <a:buFontTx/>
              <a:buNone/>
              <a:defRPr/>
            </a:pPr>
            <a:r>
              <a:rPr lang="en-US" sz="1800" b="1" dirty="0" err="1">
                <a:solidFill>
                  <a:schemeClr val="bg1"/>
                </a:solidFill>
                <a:latin typeface="Times New Roman" panose="02020603050405020304" pitchFamily="18" charset="0"/>
                <a:cs typeface="Times New Roman" panose="02020603050405020304" pitchFamily="18" charset="0"/>
                <a:sym typeface="Arial" panose="020B0604020202020204"/>
              </a:rPr>
              <a:t>Hương</a:t>
            </a:r>
            <a:r>
              <a:rPr lang="en-US" sz="1800" b="1" dirty="0">
                <a:solidFill>
                  <a:schemeClr val="bg1"/>
                </a:solidFill>
                <a:latin typeface="Times New Roman" panose="02020603050405020304" pitchFamily="18" charset="0"/>
                <a:cs typeface="Times New Roman" panose="02020603050405020304" pitchFamily="18" charset="0"/>
                <a:sym typeface="Arial" panose="020B0604020202020204"/>
              </a:rPr>
              <a:t> </a:t>
            </a:r>
            <a:r>
              <a:rPr lang="en-US" sz="1800" b="1" dirty="0" err="1">
                <a:solidFill>
                  <a:schemeClr val="bg1"/>
                </a:solidFill>
                <a:latin typeface="Times New Roman" panose="02020603050405020304" pitchFamily="18" charset="0"/>
                <a:cs typeface="Times New Roman" panose="02020603050405020304" pitchFamily="18" charset="0"/>
                <a:sym typeface="Arial" panose="020B0604020202020204"/>
              </a:rPr>
              <a:t>Thảo</a:t>
            </a:r>
            <a:r>
              <a:rPr lang="en-US" sz="1800" b="1" dirty="0">
                <a:solidFill>
                  <a:schemeClr val="bg1"/>
                </a:solidFill>
                <a:latin typeface="Times New Roman" panose="02020603050405020304" pitchFamily="18" charset="0"/>
                <a:cs typeface="Times New Roman" panose="02020603050405020304" pitchFamily="18" charset="0"/>
                <a:sym typeface="Arial" panose="020B0604020202020204"/>
              </a:rPr>
              <a:t> – </a:t>
            </a:r>
            <a:r>
              <a:rPr lang="en-US" sz="1800" b="1" dirty="0" err="1">
                <a:solidFill>
                  <a:schemeClr val="bg1"/>
                </a:solidFill>
                <a:latin typeface="Times New Roman" panose="02020603050405020304" pitchFamily="18" charset="0"/>
                <a:cs typeface="Times New Roman" panose="02020603050405020304" pitchFamily="18" charset="0"/>
                <a:sym typeface="Arial" panose="020B0604020202020204"/>
              </a:rPr>
              <a:t>Zalo</a:t>
            </a:r>
            <a:r>
              <a:rPr lang="en-US" sz="1800" b="1" dirty="0">
                <a:solidFill>
                  <a:schemeClr val="bg1"/>
                </a:solidFill>
                <a:latin typeface="Times New Roman" panose="02020603050405020304" pitchFamily="18" charset="0"/>
                <a:cs typeface="Times New Roman" panose="02020603050405020304" pitchFamily="18" charset="0"/>
                <a:sym typeface="Arial" panose="020B0604020202020204"/>
              </a:rPr>
              <a:t> 0972.115.126</a:t>
            </a:r>
            <a:endParaRPr lang="en-US" sz="1800" b="1" dirty="0">
              <a:solidFill>
                <a:schemeClr val="bg1"/>
              </a:solidFill>
              <a:latin typeface="Times New Roman" panose="02020603050405020304" pitchFamily="18" charset="0"/>
              <a:cs typeface="Times New Roman" panose="02020603050405020304" pitchFamily="18" charset="0"/>
              <a:sym typeface="Arial" panose="020B0604020202020204"/>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234923" y="-914401"/>
            <a:ext cx="5303769" cy="3322750"/>
            <a:chOff x="3234923" y="-914401"/>
            <a:chExt cx="5303769" cy="3322750"/>
          </a:xfrm>
        </p:grpSpPr>
        <p:pic>
          <p:nvPicPr>
            <p:cNvPr id="9" name="Picture 8"/>
            <p:cNvPicPr>
              <a:picLocks noChangeAspect="1"/>
            </p:cNvPicPr>
            <p:nvPr/>
          </p:nvPicPr>
          <p:blipFill rotWithShape="1">
            <a:blip r:embed="rId1">
              <a:extLst>
                <a:ext uri="{28A0092B-C50C-407E-A947-70E740481C1C}">
                  <a14:useLocalDpi xmlns:a14="http://schemas.microsoft.com/office/drawing/2010/main" val="0"/>
                </a:ext>
              </a:extLst>
            </a:blip>
            <a:srcRect t="30784" r="47071" b="36882"/>
            <a:stretch>
              <a:fillRect/>
            </a:stretch>
          </p:blipFill>
          <p:spPr>
            <a:xfrm>
              <a:off x="3234923" y="-914401"/>
              <a:ext cx="5303769" cy="3322750"/>
            </a:xfrm>
            <a:prstGeom prst="rect">
              <a:avLst/>
            </a:prstGeom>
          </p:spPr>
        </p:pic>
        <p:sp>
          <p:nvSpPr>
            <p:cNvPr id="10" name="TextBox 9"/>
            <p:cNvSpPr txBox="1"/>
            <p:nvPr/>
          </p:nvSpPr>
          <p:spPr>
            <a:xfrm>
              <a:off x="4790941" y="360608"/>
              <a:ext cx="2511380" cy="1200329"/>
            </a:xfrm>
            <a:prstGeom prst="rect">
              <a:avLst/>
            </a:prstGeom>
            <a:noFill/>
          </p:spPr>
          <p:txBody>
            <a:bodyPr wrap="square" rtlCol="0">
              <a:spAutoFit/>
            </a:bodyPr>
            <a:lstStyle/>
            <a:p>
              <a:pPr algn="ctr"/>
              <a:r>
                <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rPr>
                <a:t>CÙNG TÌM HIỂU</a:t>
              </a:r>
              <a:endParaRPr lang="en-US" sz="3600" b="1" dirty="0">
                <a:solidFill>
                  <a:srgbClr val="C00000"/>
                </a:solidFill>
                <a:latin typeface="Cambria" panose="02040503050406030204" pitchFamily="18" charset="0"/>
                <a:ea typeface="Cambria" panose="02040503050406030204" pitchFamily="18" charset="0"/>
                <a:cs typeface="Arial-Rounded" panose="020B0500000000000000" pitchFamily="34" charset="0"/>
              </a:endParaRPr>
            </a:p>
          </p:txBody>
        </p:sp>
      </p:grpSp>
      <p:sp>
        <p:nvSpPr>
          <p:cNvPr id="11" name="Rounded Rectangle 2"/>
          <p:cNvSpPr/>
          <p:nvPr/>
        </p:nvSpPr>
        <p:spPr>
          <a:xfrm>
            <a:off x="487680" y="2408348"/>
            <a:ext cx="5014513" cy="1584531"/>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1.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Tìm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tiết</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thể</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hiện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niềm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vui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gặp</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lại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nhau</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
        <p:nvSpPr>
          <p:cNvPr id="13" name="Rounded Rectangle 4"/>
          <p:cNvSpPr/>
          <p:nvPr/>
        </p:nvSpPr>
        <p:spPr>
          <a:xfrm>
            <a:off x="6343650" y="2408349"/>
            <a:ext cx="5518641" cy="1584530"/>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2.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đã</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những</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trong</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
        <p:nvSpPr>
          <p:cNvPr id="14" name="Rounded Rectangle 5"/>
          <p:cNvSpPr/>
          <p:nvPr/>
        </p:nvSpPr>
        <p:spPr>
          <a:xfrm>
            <a:off x="487680" y="4474629"/>
            <a:ext cx="5264534"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3.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Trải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nghiệm</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của</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Chi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có</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gì</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khác</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với</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2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Sơn</a:t>
            </a:r>
            <a:r>
              <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2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
        <p:nvSpPr>
          <p:cNvPr id="15" name="Rounded Rectangle 6"/>
          <p:cNvSpPr/>
          <p:nvPr/>
        </p:nvSpPr>
        <p:spPr>
          <a:xfrm>
            <a:off x="6343650" y="4283064"/>
            <a:ext cx="5518641" cy="1711335"/>
          </a:xfrm>
          <a:prstGeom prst="roundRect">
            <a:avLst/>
          </a:prstGeom>
          <a:solidFill>
            <a:schemeClr val="bg1"/>
          </a:solidFill>
          <a:ln w="57150">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4. Theo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em</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vì</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sao</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khi</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đi</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học</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mùa</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hè</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sẽ</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theo</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các</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bạn</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vào</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 </a:t>
            </a:r>
            <a:r>
              <a:rPr lang="en-US" sz="3400" b="1" dirty="0" err="1">
                <a:solidFill>
                  <a:schemeClr val="tx1"/>
                </a:solidFill>
                <a:latin typeface="Cambria" panose="02040503050406030204" pitchFamily="18" charset="0"/>
                <a:ea typeface="Cambria" panose="02040503050406030204" pitchFamily="18" charset="0"/>
                <a:cs typeface="Arial-Rounded" panose="020B0500000000000000" pitchFamily="34" charset="0"/>
              </a:rPr>
              <a:t>lớp</a:t>
            </a:r>
            <a:r>
              <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rPr>
              <a:t>?</a:t>
            </a:r>
            <a:endParaRPr lang="en-US" sz="3400" b="1" dirty="0">
              <a:solidFill>
                <a:schemeClr val="tx1"/>
              </a:solidFill>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 cstate="print">
            <a:extLst>
              <a:ext uri="{BEBA8EAE-BF5A-486C-A8C5-ECC9F3942E4B}">
                <a14:imgProps xmlns:a14="http://schemas.microsoft.com/office/drawing/2010/main">
                  <a14:imgLayer r:embed="rId2">
                    <a14:imgEffect>
                      <a14:backgroundRemoval t="21155" b="86872" l="48650" r="100000"/>
                    </a14:imgEffect>
                  </a14:imgLayer>
                </a14:imgProps>
              </a:ext>
              <a:ext uri="{28A0092B-C50C-407E-A947-70E740481C1C}">
                <a14:useLocalDpi xmlns:a14="http://schemas.microsoft.com/office/drawing/2010/main" val="0"/>
              </a:ext>
            </a:extLst>
          </a:blip>
          <a:srcRect l="49074" t="13750" b="10000"/>
          <a:stretch>
            <a:fillRect/>
          </a:stretch>
        </p:blipFill>
        <p:spPr>
          <a:xfrm>
            <a:off x="4476225" y="3533900"/>
            <a:ext cx="3636528" cy="3629026"/>
          </a:xfrm>
          <a:prstGeom prst="rect">
            <a:avLst/>
          </a:prstGeom>
        </p:spPr>
      </p:pic>
      <p:sp>
        <p:nvSpPr>
          <p:cNvPr id="11" name="Rectangle 10"/>
          <p:cNvSpPr/>
          <p:nvPr/>
        </p:nvSpPr>
        <p:spPr>
          <a:xfrm>
            <a:off x="1330961" y="2019849"/>
            <a:ext cx="9692692" cy="21965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đến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rồi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hãy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cùng</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nhau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tham</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quan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khu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vườn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mùa</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hè</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vượt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qua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các</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thử</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để</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hoạch</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thật</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nhiều</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trái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cây</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tươi</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ngon</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en-GB" sz="3600" b="1" i="0" u="none" strike="noStrike" kern="120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mn-cs"/>
              </a:rPr>
              <a:t>nhé</a:t>
            </a:r>
            <a:r>
              <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endParaRPr kumimoji="0" lang="en-GB" sz="36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endParaRPr>
          </a:p>
        </p:txBody>
      </p:sp>
      <p:pic>
        <p:nvPicPr>
          <p:cNvPr id="2" name="Picture 1"/>
          <p:cNvPicPr>
            <a:picLocks noChangeAspect="1"/>
          </p:cNvPicPr>
          <p:nvPr/>
        </p:nvPicPr>
        <p:blipFill>
          <a:blip r:embed="rId3"/>
          <a:stretch>
            <a:fillRect/>
          </a:stretch>
        </p:blipFill>
        <p:spPr>
          <a:xfrm>
            <a:off x="586763" y="497717"/>
            <a:ext cx="11181033" cy="2834886"/>
          </a:xfrm>
          <a:prstGeom prst="rect">
            <a:avLst/>
          </a:prstGeom>
        </p:spPr>
      </p:pic>
      <p:sp>
        <p:nvSpPr>
          <p:cNvPr id="6" name="Oval 5"/>
          <p:cNvSpPr/>
          <p:nvPr/>
        </p:nvSpPr>
        <p:spPr>
          <a:xfrm>
            <a:off x="1300873" y="4947638"/>
            <a:ext cx="1651615" cy="1550161"/>
          </a:xfrm>
          <a:prstGeom prst="ellipse">
            <a:avLst/>
          </a:prstGeom>
          <a:blipFill dpi="0" rotWithShape="1">
            <a:blip r:embed="rId4">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7" name="Oval 6"/>
          <p:cNvSpPr/>
          <p:nvPr/>
        </p:nvSpPr>
        <p:spPr>
          <a:xfrm>
            <a:off x="-2637484" y="2343044"/>
            <a:ext cx="1651615" cy="1550161"/>
          </a:xfrm>
          <a:prstGeom prst="ellipse">
            <a:avLst/>
          </a:prstGeom>
          <a:blipFill dpi="0" rotWithShape="1">
            <a:blip r:embed="rId4">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XOÀI">
            <a:hlinkClick r:id="rId1" action="ppaction://hlinksldjump"/>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062" b="100000" l="9919" r="93585">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Removal>
                    </a14:imgEffect>
                  </a14:imgLayer>
                </a14:imgProps>
              </a:ext>
              <a:ext uri="{28A0092B-C50C-407E-A947-70E740481C1C}">
                <a14:useLocalDpi xmlns:a14="http://schemas.microsoft.com/office/drawing/2010/main" val="0"/>
              </a:ext>
            </a:extLst>
          </a:blip>
          <a:stretch>
            <a:fillRect/>
          </a:stretch>
        </p:blipFill>
        <p:spPr>
          <a:xfrm>
            <a:off x="7934479" y="328611"/>
            <a:ext cx="4677933" cy="4156915"/>
          </a:xfrm>
          <a:prstGeom prst="rect">
            <a:avLst/>
          </a:prstGeom>
        </p:spPr>
      </p:pic>
      <p:pic>
        <p:nvPicPr>
          <p:cNvPr id="7" name="CAM">
            <a:hlinkClick r:id="rId4" action="ppaction://hlinksldjump"/>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1880" b="98363" l="2138" r="98575"/>
                    </a14:imgEffect>
                  </a14:imgLayer>
                </a14:imgProps>
              </a:ext>
              <a:ext uri="{28A0092B-C50C-407E-A947-70E740481C1C}">
                <a14:useLocalDpi xmlns:a14="http://schemas.microsoft.com/office/drawing/2010/main" val="0"/>
              </a:ext>
            </a:extLst>
          </a:blip>
          <a:stretch>
            <a:fillRect/>
          </a:stretch>
        </p:blipFill>
        <p:spPr>
          <a:xfrm>
            <a:off x="-302449" y="618049"/>
            <a:ext cx="3948607" cy="3867477"/>
          </a:xfrm>
          <a:prstGeom prst="rect">
            <a:avLst/>
          </a:prstGeom>
        </p:spPr>
      </p:pic>
      <p:pic>
        <p:nvPicPr>
          <p:cNvPr id="8" name="TÁO">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364" b="99394" l="0" r="99543">
                        <a14:backgroundMark x1="39650" y1="57091" x2="41705" y2="58970"/>
                      </a14:backgroundRemoval>
                    </a14:imgEffect>
                  </a14:imgLayer>
                </a14:imgProps>
              </a:ext>
              <a:ext uri="{28A0092B-C50C-407E-A947-70E740481C1C}">
                <a14:useLocalDpi xmlns:a14="http://schemas.microsoft.com/office/drawing/2010/main" val="0"/>
              </a:ext>
            </a:extLst>
          </a:blip>
          <a:stretch>
            <a:fillRect/>
          </a:stretch>
        </p:blipFill>
        <p:spPr>
          <a:xfrm>
            <a:off x="5452899" y="473948"/>
            <a:ext cx="3186091" cy="4000500"/>
          </a:xfrm>
          <a:prstGeom prst="rect">
            <a:avLst/>
          </a:prstGeom>
        </p:spPr>
      </p:pic>
      <p:pic>
        <p:nvPicPr>
          <p:cNvPr id="10" name="LÊ">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98545" l="847" r="100000"/>
                    </a14:imgEffect>
                  </a14:imgLayer>
                </a14:imgProps>
              </a:ext>
              <a:ext uri="{28A0092B-C50C-407E-A947-70E740481C1C}">
                <a14:useLocalDpi xmlns:a14="http://schemas.microsoft.com/office/drawing/2010/main" val="0"/>
              </a:ext>
            </a:extLst>
          </a:blip>
          <a:stretch>
            <a:fillRect/>
          </a:stretch>
        </p:blipFill>
        <p:spPr>
          <a:xfrm>
            <a:off x="3104722" y="2709005"/>
            <a:ext cx="3537197" cy="4116221"/>
          </a:xfrm>
          <a:prstGeom prst="rect">
            <a:avLst/>
          </a:prstGeom>
        </p:spPr>
      </p:pic>
      <p:pic>
        <p:nvPicPr>
          <p:cNvPr id="22" name="X CÂY"/>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2062" b="100000" l="9919" r="93585">
                        <a14:foregroundMark x1="52776" y1="20740" x2="52776" y2="20740"/>
                        <a14:backgroundMark x1="37305" y1="61249" x2="37305" y2="61249"/>
                        <a14:backgroundMark x1="37305" y1="61249" x2="42480" y2="60825"/>
                        <a14:backgroundMark x1="61725" y1="61431" x2="54340" y2="67495"/>
                        <a14:backgroundMark x1="57628" y1="51486" x2="54663" y2="55185"/>
                        <a14:backgroundMark x1="54663" y1="57065" x2="54340" y2="62280"/>
                        <a14:backgroundMark x1="41725" y1="98363" x2="58922" y2="97938"/>
                        <a14:backgroundMark x1="79137" y1="70224" x2="82264" y2="61856"/>
                        <a14:backgroundMark x1="87062" y1="64767" x2="87817" y2="62523"/>
                        <a14:backgroundMark x1="85229" y1="54821" x2="88194" y2="45179"/>
                        <a14:backgroundMark x1="86146" y1="40813" x2="87278" y2="37902"/>
                        <a14:backgroundMark x1="84474" y1="34809" x2="85606" y2="24560"/>
                        <a14:backgroundMark x1="79515" y1="20861" x2="79677" y2="19345"/>
                        <a14:backgroundMark x1="30620" y1="69982" x2="34340" y2="61856"/>
                        <a14:backgroundMark x1="21725" y1="67495" x2="26577" y2="64767"/>
                        <a14:backgroundMark x1="39299" y1="50030" x2="39299" y2="50030"/>
                        <a14:backgroundMark x1="41725" y1="53730" x2="41348" y2="56640"/>
                        <a14:backgroundMark x1="43019" y1="52274" x2="43558" y2="52274"/>
                        <a14:backgroundMark x1="47116" y1="50030" x2="47116" y2="50030"/>
                        <a14:backgroundMark x1="50782" y1="50819" x2="50782" y2="50819"/>
                        <a14:backgroundMark x1="51159" y1="50030" x2="52453" y2="47059"/>
                        <a14:backgroundMark x1="51536" y1="51668" x2="51752" y2="53730"/>
                        <a14:backgroundMark x1="64690" y1="56458" x2="66739" y2="54397"/>
                        <a14:backgroundMark x1="64151" y1="58520" x2="67278" y2="58338"/>
                        <a14:backgroundMark x1="70997" y1="63736" x2="73747" y2="63978"/>
                        <a14:backgroundMark x1="64313" y1="12068" x2="64852" y2="10612"/>
                        <a14:backgroundMark x1="16550" y1="58763" x2="17089" y2="58763"/>
                        <a14:backgroundMark x1="25606" y1="62887" x2="25606" y2="62887"/>
                        <a14:backgroundMark x1="33962" y1="58763" x2="33962" y2="58763"/>
                        <a14:backgroundMark x1="50458" y1="13523" x2="55148" y2="12553"/>
                        <a14:backgroundMark x1="57466" y1="12856" x2="57466" y2="22438"/>
                        <a14:backgroundMark x1="46954" y1="11219" x2="48733" y2="24075"/>
                        <a14:backgroundMark x1="49272" y1="24075" x2="58922" y2="25045"/>
                        <a14:backgroundMark x1="48140" y1="11583" x2="58059" y2="11886"/>
                        <a14:backgroundMark x1="58059" y1="11219" x2="58059" y2="22074"/>
                        <a14:backgroundMark x1="47817" y1="11583" x2="48140" y2="25349"/>
                        <a14:backgroundMark x1="47817" y1="25349" x2="58329" y2="25349"/>
                        <a14:backgroundMark x1="47817" y1="11583" x2="58059" y2="11219"/>
                        <a14:backgroundMark x1="58652" y1="11219" x2="58652" y2="20740"/>
                      </a14:backgroundRemoval>
                    </a14:imgEffect>
                  </a14:imgLayer>
                </a14:imgProps>
              </a:ext>
              <a:ext uri="{28A0092B-C50C-407E-A947-70E740481C1C}">
                <a14:useLocalDpi xmlns:a14="http://schemas.microsoft.com/office/drawing/2010/main" val="0"/>
              </a:ext>
            </a:extLst>
          </a:blip>
          <a:srcRect l="48603" t="13214" r="42540" b="76176"/>
          <a:stretch>
            <a:fillRect/>
          </a:stretch>
        </p:blipFill>
        <p:spPr>
          <a:xfrm>
            <a:off x="10400247" y="1173335"/>
            <a:ext cx="414368" cy="441039"/>
          </a:xfrm>
          <a:prstGeom prst="rect">
            <a:avLst/>
          </a:prstGeom>
        </p:spPr>
      </p:pic>
      <p:pic>
        <p:nvPicPr>
          <p:cNvPr id="23" name="TÁO NHỎ"/>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364" b="99394" l="0" r="99543">
                        <a14:foregroundMark x1="63090" y1="32061" x2="65449" y2="36424"/>
                        <a14:backgroundMark x1="39650" y1="57091" x2="41705" y2="58970"/>
                        <a14:backgroundMark x1="56849" y1="35758" x2="62938" y2="28364"/>
                        <a14:backgroundMark x1="56393" y1="28545" x2="61796" y2="42424"/>
                        <a14:backgroundMark x1="55936" y1="28121" x2="56012" y2="41879"/>
                        <a14:backgroundMark x1="55784" y1="42545" x2="73516" y2="42121"/>
                        <a14:backgroundMark x1="64992" y1="39273" x2="73288" y2="33394"/>
                        <a14:backgroundMark x1="59132" y1="29091" x2="71233" y2="28727"/>
                        <a14:backgroundMark x1="72983" y1="29273" x2="72983" y2="29273"/>
                        <a14:backgroundMark x1="56621" y1="28606" x2="73516" y2="28061"/>
                        <a14:backgroundMark x1="71005" y1="28788" x2="71842" y2="36606"/>
                        <a14:backgroundMark x1="73288" y1="29879" x2="72983" y2="41697"/>
                      </a14:backgroundRemoval>
                    </a14:imgEffect>
                  </a14:imgLayer>
                </a14:imgProps>
              </a:ext>
              <a:ext uri="{28A0092B-C50C-407E-A947-70E740481C1C}">
                <a14:useLocalDpi xmlns:a14="http://schemas.microsoft.com/office/drawing/2010/main" val="0"/>
              </a:ext>
            </a:extLst>
          </a:blip>
          <a:srcRect l="57352" t="29387" r="27461" b="60232"/>
          <a:stretch>
            <a:fillRect/>
          </a:stretch>
        </p:blipFill>
        <p:spPr>
          <a:xfrm>
            <a:off x="6689992" y="1668780"/>
            <a:ext cx="483870" cy="415290"/>
          </a:xfrm>
          <a:prstGeom prst="rect">
            <a:avLst/>
          </a:prstGeom>
        </p:spPr>
      </p:pic>
      <p:pic>
        <p:nvPicPr>
          <p:cNvPr id="24" name="CAM NHỎ"/>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24429" b="30957" l="46632" r="55321"/>
                    </a14:imgEffect>
                  </a14:imgLayer>
                </a14:imgProps>
              </a:ext>
              <a:ext uri="{28A0092B-C50C-407E-A947-70E740481C1C}">
                <a14:useLocalDpi xmlns:a14="http://schemas.microsoft.com/office/drawing/2010/main" val="0"/>
              </a:ext>
            </a:extLst>
          </a:blip>
          <a:srcRect l="45546" t="23613" r="43593" b="68227"/>
          <a:stretch>
            <a:fillRect/>
          </a:stretch>
        </p:blipFill>
        <p:spPr>
          <a:xfrm>
            <a:off x="1704406" y="1876425"/>
            <a:ext cx="428879" cy="315589"/>
          </a:xfrm>
          <a:prstGeom prst="rect">
            <a:avLst/>
          </a:prstGeom>
        </p:spPr>
      </p:pic>
      <p:pic>
        <p:nvPicPr>
          <p:cNvPr id="25" name="LÊ NHỎ"/>
          <p:cNvPicPr>
            <a:picLocks noChangeAspect="1"/>
          </p:cNvPicPr>
          <p:nvPr/>
        </p:nvPicPr>
        <p:blipFill rotWithShape="1">
          <a:blip r:embed="rId19" cstate="print">
            <a:extLst>
              <a:ext uri="{BEBA8EAE-BF5A-486C-A8C5-ECC9F3942E4B}">
                <a14:imgProps xmlns:a14="http://schemas.microsoft.com/office/drawing/2010/main">
                  <a14:imgLayer r:embed="rId20">
                    <a14:imgEffect>
                      <a14:backgroundRemoval t="0" b="98545" l="847" r="100000">
                        <a14:foregroundMark x1="45730" y1="19891" x2="49259" y2="17708"/>
                        <a14:foregroundMark x1="46083" y1="15888" x2="48342" y2="16677"/>
                        <a14:foregroundMark x1="48271" y1="15767" x2="48483" y2="15464"/>
                        <a14:backgroundMark x1="42061" y1="14251" x2="41920" y2="23166"/>
                        <a14:backgroundMark x1="41990" y1="23347" x2="54128" y2="23287"/>
                        <a14:backgroundMark x1="53987" y1="23166" x2="54199" y2="13948"/>
                        <a14:backgroundMark x1="53987" y1="13948" x2="41920" y2="14312"/>
                      </a14:backgroundRemoval>
                    </a14:imgEffect>
                  </a14:imgLayer>
                </a14:imgProps>
              </a:ext>
              <a:ext uri="{28A0092B-C50C-407E-A947-70E740481C1C}">
                <a14:useLocalDpi xmlns:a14="http://schemas.microsoft.com/office/drawing/2010/main" val="0"/>
              </a:ext>
            </a:extLst>
          </a:blip>
          <a:srcRect l="41906" t="13994" r="45887" b="76750"/>
          <a:stretch>
            <a:fillRect/>
          </a:stretch>
        </p:blipFill>
        <p:spPr>
          <a:xfrm>
            <a:off x="3502340" y="3960363"/>
            <a:ext cx="806743" cy="711832"/>
          </a:xfrm>
          <a:prstGeom prst="rect">
            <a:avLst/>
          </a:prstGeom>
        </p:spPr>
      </p:pic>
      <p:pic>
        <p:nvPicPr>
          <p:cNvPr id="2" name="XOÀI NHỎ"/>
          <p:cNvPicPr>
            <a:picLocks noChangeAspect="1"/>
          </p:cNvPicPr>
          <p:nvPr/>
        </p:nvPicPr>
        <p:blipFill>
          <a:blip r:embed="rId21"/>
          <a:stretch>
            <a:fillRect/>
          </a:stretch>
        </p:blipFill>
        <p:spPr>
          <a:xfrm>
            <a:off x="10273445" y="3690789"/>
            <a:ext cx="414564" cy="445047"/>
          </a:xfrm>
          <a:prstGeom prst="rect">
            <a:avLst/>
          </a:prstGeom>
        </p:spPr>
      </p:pic>
      <p:grpSp>
        <p:nvGrpSpPr>
          <p:cNvPr id="21" name="CÔ BÉ"/>
          <p:cNvGrpSpPr/>
          <p:nvPr/>
        </p:nvGrpSpPr>
        <p:grpSpPr>
          <a:xfrm>
            <a:off x="7487278" y="4004716"/>
            <a:ext cx="2415966" cy="2949227"/>
            <a:chOff x="7283700" y="3337183"/>
            <a:chExt cx="2933997" cy="3667495"/>
          </a:xfrm>
        </p:grpSpPr>
        <p:pic>
          <p:nvPicPr>
            <p:cNvPr id="19" name="Picture 18"/>
            <p:cNvPicPr>
              <a:picLocks noChangeAspect="1"/>
            </p:cNvPicPr>
            <p:nvPr/>
          </p:nvPicPr>
          <p:blipFill>
            <a:blip r:embed="rId22"/>
            <a:stretch>
              <a:fillRect/>
            </a:stretch>
          </p:blipFill>
          <p:spPr>
            <a:xfrm>
              <a:off x="7283700" y="3337183"/>
              <a:ext cx="2933997" cy="3667495"/>
            </a:xfrm>
            <a:prstGeom prst="rect">
              <a:avLst/>
            </a:prstGeom>
          </p:spPr>
        </p:pic>
        <p:pic>
          <p:nvPicPr>
            <p:cNvPr id="20" name="RỔ"/>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891" b="46362" l="3521" r="32381">
                          <a14:foregroundMark x1="32409" y1="26880" x2="32409" y2="26880"/>
                          <a14:foregroundMark x1="22734" y1="46362" x2="22734" y2="4636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r="64665" b="50306"/>
            <a:stretch>
              <a:fillRect/>
            </a:stretch>
          </p:blipFill>
          <p:spPr>
            <a:xfrm>
              <a:off x="8581213" y="4956089"/>
              <a:ext cx="1588543" cy="992667"/>
            </a:xfrm>
            <a:prstGeom prst="rect">
              <a:avLst/>
            </a:prstGeom>
          </p:spPr>
        </p:pic>
      </p:grpSp>
      <p:pic>
        <p:nvPicPr>
          <p:cNvPr id="9" name="LÊ QUẢ"/>
          <p:cNvPicPr>
            <a:picLocks noChangeAspect="1"/>
          </p:cNvPicPr>
          <p:nvPr/>
        </p:nvPicPr>
        <p:blipFill>
          <a:blip r:embed="rId25"/>
          <a:stretch>
            <a:fillRect/>
          </a:stretch>
        </p:blipFill>
        <p:spPr>
          <a:xfrm>
            <a:off x="3504340" y="5705692"/>
            <a:ext cx="804742" cy="707197"/>
          </a:xfrm>
          <a:prstGeom prst="rect">
            <a:avLst/>
          </a:prstGeom>
        </p:spPr>
      </p:pic>
      <p:grpSp>
        <p:nvGrpSpPr>
          <p:cNvPr id="17" name="BÉ XOÀI LÊ"/>
          <p:cNvGrpSpPr/>
          <p:nvPr/>
        </p:nvGrpSpPr>
        <p:grpSpPr>
          <a:xfrm>
            <a:off x="1962164" y="4287930"/>
            <a:ext cx="2414225" cy="2944623"/>
            <a:chOff x="295510" y="5528600"/>
            <a:chExt cx="2414225" cy="2944623"/>
          </a:xfrm>
        </p:grpSpPr>
        <p:pic>
          <p:nvPicPr>
            <p:cNvPr id="15" name="BÉ XOÀI LÊ"/>
            <p:cNvPicPr>
              <a:picLocks noChangeAspect="1"/>
            </p:cNvPicPr>
            <p:nvPr/>
          </p:nvPicPr>
          <p:blipFill>
            <a:blip r:embed="rId26"/>
            <a:stretch>
              <a:fillRect/>
            </a:stretch>
          </p:blipFill>
          <p:spPr>
            <a:xfrm>
              <a:off x="295510" y="5528600"/>
              <a:ext cx="2414225" cy="2944623"/>
            </a:xfrm>
            <a:prstGeom prst="rect">
              <a:avLst/>
            </a:prstGeom>
          </p:spPr>
        </p:pic>
        <p:pic>
          <p:nvPicPr>
            <p:cNvPr id="16" name="Picture 15"/>
            <p:cNvPicPr>
              <a:picLocks noChangeAspect="1"/>
            </p:cNvPicPr>
            <p:nvPr/>
          </p:nvPicPr>
          <p:blipFill rotWithShape="1">
            <a:blip r:embed="rId27"/>
            <a:srcRect r="22878" b="45038"/>
            <a:stretch>
              <a:fillRect/>
            </a:stretch>
          </p:blipFill>
          <p:spPr>
            <a:xfrm>
              <a:off x="1857964" y="6970057"/>
              <a:ext cx="561119" cy="351413"/>
            </a:xfrm>
            <a:prstGeom prst="rect">
              <a:avLst/>
            </a:prstGeom>
          </p:spPr>
        </p:pic>
      </p:grpSp>
      <p:grpSp>
        <p:nvGrpSpPr>
          <p:cNvPr id="3" name="BÉ XOÀI"/>
          <p:cNvGrpSpPr/>
          <p:nvPr/>
        </p:nvGrpSpPr>
        <p:grpSpPr>
          <a:xfrm>
            <a:off x="8449771" y="2165509"/>
            <a:ext cx="2518997" cy="2949227"/>
            <a:chOff x="2797141" y="1825690"/>
            <a:chExt cx="2518997" cy="2949227"/>
          </a:xfrm>
        </p:grpSpPr>
        <p:grpSp>
          <p:nvGrpSpPr>
            <p:cNvPr id="26" name="CÔ BÉ"/>
            <p:cNvGrpSpPr/>
            <p:nvPr/>
          </p:nvGrpSpPr>
          <p:grpSpPr>
            <a:xfrm>
              <a:off x="2797141" y="1825690"/>
              <a:ext cx="2518997" cy="2949227"/>
              <a:chOff x="4983756" y="3177144"/>
              <a:chExt cx="3059120" cy="3667495"/>
            </a:xfrm>
          </p:grpSpPr>
          <p:pic>
            <p:nvPicPr>
              <p:cNvPr id="28" name="RỔ"/>
              <p:cNvPicPr>
                <a:picLocks noChangeAspect="1"/>
              </p:cNvPicPr>
              <p:nvPr/>
            </p:nvPicPr>
            <p:blipFill rotWithShape="1">
              <a:blip r:embed="rId23" cstate="print">
                <a:extLst>
                  <a:ext uri="{BEBA8EAE-BF5A-486C-A8C5-ECC9F3942E4B}">
                    <a14:imgProps xmlns:a14="http://schemas.microsoft.com/office/drawing/2010/main">
                      <a14:imgLayer r:embed="rId24">
                        <a14:imgEffect>
                          <a14:backgroundRemoval t="4891" b="46362" l="3521" r="32381">
                            <a14:foregroundMark x1="32409" y1="26880" x2="32409" y2="26880"/>
                            <a14:foregroundMark x1="22734" y1="46362" x2="22734" y2="46362"/>
                          </a14:backgroundRemoval>
                        </a14:imgEffect>
                        <a14:imgEffect>
                          <a14:saturation sat="200000"/>
                        </a14:imgEffect>
                        <a14:imgEffect>
                          <a14:sharpenSoften amount="25000"/>
                        </a14:imgEffect>
                      </a14:imgLayer>
                    </a14:imgProps>
                  </a:ext>
                  <a:ext uri="{28A0092B-C50C-407E-A947-70E740481C1C}">
                    <a14:useLocalDpi xmlns:a14="http://schemas.microsoft.com/office/drawing/2010/main" val="0"/>
                  </a:ext>
                </a:extLst>
              </a:blip>
              <a:srcRect r="64665" b="50306"/>
              <a:stretch>
                <a:fillRect/>
              </a:stretch>
            </p:blipFill>
            <p:spPr>
              <a:xfrm>
                <a:off x="6454334" y="4779000"/>
                <a:ext cx="1588542" cy="992667"/>
              </a:xfrm>
              <a:prstGeom prst="rect">
                <a:avLst/>
              </a:prstGeom>
            </p:spPr>
          </p:pic>
          <p:pic>
            <p:nvPicPr>
              <p:cNvPr id="27" name="Picture 26"/>
              <p:cNvPicPr>
                <a:picLocks noChangeAspect="1"/>
              </p:cNvPicPr>
              <p:nvPr/>
            </p:nvPicPr>
            <p:blipFill>
              <a:blip r:embed="rId22"/>
              <a:stretch>
                <a:fillRect/>
              </a:stretch>
            </p:blipFill>
            <p:spPr>
              <a:xfrm>
                <a:off x="4983756" y="3177144"/>
                <a:ext cx="2933997" cy="3667495"/>
              </a:xfrm>
              <a:prstGeom prst="rect">
                <a:avLst/>
              </a:prstGeom>
            </p:spPr>
          </p:pic>
        </p:grpSp>
        <p:pic>
          <p:nvPicPr>
            <p:cNvPr id="29" name="XOÀI NHỎ"/>
            <p:cNvPicPr>
              <a:picLocks noChangeAspect="1"/>
            </p:cNvPicPr>
            <p:nvPr/>
          </p:nvPicPr>
          <p:blipFill rotWithShape="1">
            <a:blip r:embed="rId21"/>
            <a:srcRect r="12702" b="35683"/>
            <a:stretch>
              <a:fillRect/>
            </a:stretch>
          </p:blipFill>
          <p:spPr>
            <a:xfrm>
              <a:off x="4637645" y="3325786"/>
              <a:ext cx="361907" cy="286238"/>
            </a:xfrm>
            <a:prstGeom prst="rect">
              <a:avLst/>
            </a:prstGeom>
          </p:spPr>
        </p:pic>
      </p:grpSp>
      <p:pic>
        <p:nvPicPr>
          <p:cNvPr id="18" name="TAO CAY"/>
          <p:cNvPicPr>
            <a:picLocks noChangeAspect="1"/>
          </p:cNvPicPr>
          <p:nvPr/>
        </p:nvPicPr>
        <p:blipFill rotWithShape="1">
          <a:blip r:embed="rId28"/>
          <a:srcRect r="19571" b="30212"/>
          <a:stretch>
            <a:fillRect/>
          </a:stretch>
        </p:blipFill>
        <p:spPr>
          <a:xfrm>
            <a:off x="6672819" y="3308988"/>
            <a:ext cx="392268" cy="289316"/>
          </a:xfrm>
          <a:prstGeom prst="rect">
            <a:avLst/>
          </a:prstGeom>
        </p:spPr>
      </p:pic>
      <p:grpSp>
        <p:nvGrpSpPr>
          <p:cNvPr id="32" name="BÉ X L T"/>
          <p:cNvGrpSpPr/>
          <p:nvPr/>
        </p:nvGrpSpPr>
        <p:grpSpPr>
          <a:xfrm>
            <a:off x="5296653" y="1806590"/>
            <a:ext cx="2414225" cy="2944623"/>
            <a:chOff x="4373685" y="1125815"/>
            <a:chExt cx="2414225" cy="2944623"/>
          </a:xfrm>
        </p:grpSpPr>
        <p:pic>
          <p:nvPicPr>
            <p:cNvPr id="30" name="BÉ X L"/>
            <p:cNvPicPr>
              <a:picLocks noChangeAspect="1"/>
            </p:cNvPicPr>
            <p:nvPr/>
          </p:nvPicPr>
          <p:blipFill>
            <a:blip r:embed="rId29"/>
            <a:stretch>
              <a:fillRect/>
            </a:stretch>
          </p:blipFill>
          <p:spPr>
            <a:xfrm>
              <a:off x="4373685" y="1125815"/>
              <a:ext cx="2414225" cy="2944623"/>
            </a:xfrm>
            <a:prstGeom prst="rect">
              <a:avLst/>
            </a:prstGeom>
          </p:spPr>
        </p:pic>
        <p:pic>
          <p:nvPicPr>
            <p:cNvPr id="31" name="Picture 30"/>
            <p:cNvPicPr>
              <a:picLocks noChangeAspect="1"/>
            </p:cNvPicPr>
            <p:nvPr/>
          </p:nvPicPr>
          <p:blipFill>
            <a:blip r:embed="rId30"/>
            <a:stretch>
              <a:fillRect/>
            </a:stretch>
          </p:blipFill>
          <p:spPr>
            <a:xfrm>
              <a:off x="5739019" y="2620221"/>
              <a:ext cx="390178" cy="286537"/>
            </a:xfrm>
            <a:prstGeom prst="rect">
              <a:avLst/>
            </a:prstGeom>
          </p:spPr>
        </p:pic>
      </p:grpSp>
      <p:pic>
        <p:nvPicPr>
          <p:cNvPr id="33" name="CAM LẺ"/>
          <p:cNvPicPr>
            <a:picLocks noChangeAspect="1"/>
          </p:cNvPicPr>
          <p:nvPr/>
        </p:nvPicPr>
        <p:blipFill rotWithShape="1">
          <a:blip r:embed="rId31"/>
          <a:srcRect r="5430" b="44275"/>
          <a:stretch>
            <a:fillRect/>
          </a:stretch>
        </p:blipFill>
        <p:spPr>
          <a:xfrm>
            <a:off x="4605731" y="1108596"/>
            <a:ext cx="426756" cy="186803"/>
          </a:xfrm>
          <a:prstGeom prst="rect">
            <a:avLst/>
          </a:prstGeom>
        </p:spPr>
      </p:pic>
      <p:grpSp>
        <p:nvGrpSpPr>
          <p:cNvPr id="36" name="BÉ XONG"/>
          <p:cNvGrpSpPr/>
          <p:nvPr/>
        </p:nvGrpSpPr>
        <p:grpSpPr>
          <a:xfrm>
            <a:off x="208948" y="1971952"/>
            <a:ext cx="2414225" cy="2944623"/>
            <a:chOff x="2417329" y="-1771288"/>
            <a:chExt cx="2414225" cy="2944623"/>
          </a:xfrm>
        </p:grpSpPr>
        <p:pic>
          <p:nvPicPr>
            <p:cNvPr id="34" name="Picture 33"/>
            <p:cNvPicPr>
              <a:picLocks noChangeAspect="1"/>
            </p:cNvPicPr>
            <p:nvPr/>
          </p:nvPicPr>
          <p:blipFill>
            <a:blip r:embed="rId32"/>
            <a:stretch>
              <a:fillRect/>
            </a:stretch>
          </p:blipFill>
          <p:spPr>
            <a:xfrm>
              <a:off x="2417329" y="-1771288"/>
              <a:ext cx="2414225" cy="2944623"/>
            </a:xfrm>
            <a:prstGeom prst="rect">
              <a:avLst/>
            </a:prstGeom>
          </p:spPr>
        </p:pic>
        <p:pic>
          <p:nvPicPr>
            <p:cNvPr id="35" name="CAM LẺ"/>
            <p:cNvPicPr>
              <a:picLocks noChangeAspect="1"/>
            </p:cNvPicPr>
            <p:nvPr/>
          </p:nvPicPr>
          <p:blipFill rotWithShape="1">
            <a:blip r:embed="rId31"/>
            <a:srcRect r="5430" b="44275"/>
            <a:stretch>
              <a:fillRect/>
            </a:stretch>
          </p:blipFill>
          <p:spPr>
            <a:xfrm>
              <a:off x="3882326" y="-163435"/>
              <a:ext cx="426756" cy="186803"/>
            </a:xfrm>
            <a:prstGeom prst="rect">
              <a:avLst/>
            </a:prstGeom>
          </p:spPr>
        </p:pic>
      </p:grpSp>
      <p:sp>
        <p:nvSpPr>
          <p:cNvPr id="37" name="Rectangle 36"/>
          <p:cNvSpPr/>
          <p:nvPr/>
        </p:nvSpPr>
        <p:spPr>
          <a:xfrm>
            <a:off x="1963081" y="1858577"/>
            <a:ext cx="8351653" cy="2458678"/>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Chúc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mừng</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hoạch</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được</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nhiều</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trái</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cây</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thơm</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GB"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ngon</a:t>
            </a:r>
            <a:r>
              <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GB"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hlinkClick r:id="rId33" action="ppaction://hlinksldjump"/>
          </p:cNvPr>
          <p:cNvPicPr>
            <a:picLocks noChangeAspect="1"/>
          </p:cNvPicPr>
          <p:nvPr/>
        </p:nvPicPr>
        <p:blipFill>
          <a:blip r:embed="rId34"/>
          <a:stretch>
            <a:fillRect/>
          </a:stretch>
        </p:blipFill>
        <p:spPr>
          <a:xfrm>
            <a:off x="9903244" y="4548177"/>
            <a:ext cx="2517866" cy="2536156"/>
          </a:xfrm>
          <a:prstGeom prst="rect">
            <a:avLst/>
          </a:prstGeom>
        </p:spPr>
      </p:pic>
      <p:sp>
        <p:nvSpPr>
          <p:cNvPr id="5" name="Rectangle 4"/>
          <p:cNvSpPr/>
          <p:nvPr/>
        </p:nvSpPr>
        <p:spPr>
          <a:xfrm>
            <a:off x="1791969" y="0"/>
            <a:ext cx="8346251" cy="11718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cô</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di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chuyển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loại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kích</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silde</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hỏi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NHấn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vào</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bảng</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để</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slide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GB" sz="2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mới</a:t>
            </a:r>
            <a:r>
              <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GB"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6"/>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875E-6 -7.40741E-7 L -0.00182 0.38079 " pathEditMode="relative" rAng="0" ptsTypes="AA">
                                      <p:cBhvr>
                                        <p:cTn id="14" dur="2000" fill="hold"/>
                                        <p:tgtEl>
                                          <p:spTgt spid="22"/>
                                        </p:tgtEl>
                                        <p:attrNameLst>
                                          <p:attrName>ppt_x</p:attrName>
                                          <p:attrName>ppt_y</p:attrName>
                                        </p:attrNameLst>
                                      </p:cBhvr>
                                      <p:rCtr x="-91" y="19028"/>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2"/>
                                        </p:tgtEl>
                                      </p:cBhvr>
                                    </p:animEffect>
                                    <p:set>
                                      <p:cBhvr>
                                        <p:cTn id="18" dur="1" fill="hold">
                                          <p:stCondLst>
                                            <p:cond delay="499"/>
                                          </p:stCondLst>
                                        </p:cTn>
                                        <p:tgtEl>
                                          <p:spTgt spid="2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par>
                                <p:cTn id="22" presetID="1" presetClass="exit" presetSubtype="0" fill="hold" nodeType="withEffect">
                                  <p:stCondLst>
                                    <p:cond delay="0"/>
                                  </p:stCondLst>
                                  <p:childTnLst>
                                    <p:set>
                                      <p:cBhvr>
                                        <p:cTn id="23" dur="1" fill="hold">
                                          <p:stCondLst>
                                            <p:cond delay="0"/>
                                          </p:stCondLst>
                                        </p:cTn>
                                        <p:tgtEl>
                                          <p:spTgt spid="2"/>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21"/>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28" restart="whenNotActive" fill="hold" evtFilter="cancelBubble" nodeType="interactiveSeq">
                <p:stCondLst>
                  <p:cond evt="onClick" delay="0">
                    <p:tgtEl>
                      <p:spTgt spid="21"/>
                    </p:tgtEl>
                  </p:cond>
                </p:stCondLst>
                <p:endSync evt="end" delay="0">
                  <p:rtn val="all"/>
                </p:endSync>
                <p:childTnLst>
                  <p:par>
                    <p:cTn id="29" fill="hold">
                      <p:stCondLst>
                        <p:cond delay="0"/>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1.04167E-6 -2.59259E-6 L 0.0832 -0.26806 " pathEditMode="relative" rAng="0" ptsTypes="AA">
                                      <p:cBhvr>
                                        <p:cTn id="32" dur="2000" fill="hold"/>
                                        <p:tgtEl>
                                          <p:spTgt spid="21"/>
                                        </p:tgtEl>
                                        <p:attrNameLst>
                                          <p:attrName>ppt_x</p:attrName>
                                          <p:attrName>ppt_y</p:attrName>
                                        </p:attrNameLst>
                                      </p:cBhvr>
                                      <p:rCtr x="4362" y="-13981"/>
                                    </p:animMotion>
                                  </p:childTnLst>
                                </p:cTn>
                              </p:par>
                            </p:childTnLst>
                          </p:cTn>
                        </p:par>
                      </p:childTnLst>
                    </p:cTn>
                  </p:par>
                </p:childTnLst>
              </p:cTn>
              <p:nextCondLst>
                <p:cond evt="onClick" delay="0">
                  <p:tgtEl>
                    <p:spTgt spid="21"/>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4.16667E-6 2.96296E-6 L -0.53125 0.3243 " pathEditMode="relative" rAng="0" ptsTypes="AA">
                                      <p:cBhvr>
                                        <p:cTn id="37" dur="2000" fill="hold"/>
                                        <p:tgtEl>
                                          <p:spTgt spid="3"/>
                                        </p:tgtEl>
                                        <p:attrNameLst>
                                          <p:attrName>ppt_x</p:attrName>
                                          <p:attrName>ppt_y</p:attrName>
                                        </p:attrNameLst>
                                      </p:cBhvr>
                                      <p:rCtr x="-26563" y="16204"/>
                                    </p:animMotion>
                                  </p:childTnLst>
                                </p:cTn>
                              </p:par>
                            </p:childTnLst>
                          </p:cTn>
                        </p:par>
                      </p:childTnLst>
                    </p:cTn>
                  </p:par>
                </p:childTnLst>
              </p:cTn>
              <p:nextCondLst>
                <p:cond evt="onClick" delay="0">
                  <p:tgtEl>
                    <p:spTgt spid="3"/>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0 0 L 0 0.25 E" pathEditMode="relative" ptsTypes="">
                                      <p:cBhvr>
                                        <p:cTn id="42" dur="2000" fill="hold"/>
                                        <p:tgtEl>
                                          <p:spTgt spid="25"/>
                                        </p:tgtEl>
                                        <p:attrNameLst>
                                          <p:attrName>ppt_x</p:attrName>
                                          <p:attrName>ppt_y</p:attrName>
                                        </p:attrNameLst>
                                      </p:cBhvr>
                                    </p:animMotion>
                                  </p:childTnLst>
                                </p:cTn>
                              </p:par>
                            </p:childTnLst>
                          </p:cTn>
                        </p:par>
                        <p:par>
                          <p:cTn id="43" fill="hold">
                            <p:stCondLst>
                              <p:cond delay="2000"/>
                            </p:stCondLst>
                            <p:childTnLst>
                              <p:par>
                                <p:cTn id="44" presetID="1" presetClass="exit" presetSubtype="0" fill="hold" nodeType="afterEffect">
                                  <p:stCondLst>
                                    <p:cond delay="0"/>
                                  </p:stCondLst>
                                  <p:childTnLst>
                                    <p:set>
                                      <p:cBhvr>
                                        <p:cTn id="45" dur="1" fill="hold">
                                          <p:stCondLst>
                                            <p:cond delay="0"/>
                                          </p:stCondLst>
                                        </p:cTn>
                                        <p:tgtEl>
                                          <p:spTgt spid="25"/>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9"/>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0"/>
                                          </p:stCondLst>
                                        </p:cTn>
                                        <p:tgtEl>
                                          <p:spTgt spid="9"/>
                                        </p:tgtEl>
                                        <p:attrNameLst>
                                          <p:attrName>style.visibility</p:attrName>
                                        </p:attrNameLst>
                                      </p:cBhvr>
                                      <p:to>
                                        <p:strVal val="hidden"/>
                                      </p:to>
                                    </p:set>
                                  </p:childTnLst>
                                </p:cTn>
                              </p:par>
                              <p:par>
                                <p:cTn id="50" presetID="1" presetClass="entr" presetSubtype="0" fill="hold" nodeType="with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par>
                                <p:cTn id="52" presetID="1" presetClass="exit" presetSubtype="0" fill="hold" nodeType="withEffect">
                                  <p:stCondLst>
                                    <p:cond delay="0"/>
                                  </p:stCondLst>
                                  <p:childTnLst>
                                    <p:set>
                                      <p:cBhvr>
                                        <p:cTn id="53"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6" presetClass="path" presetSubtype="0" accel="50000" decel="50000" fill="hold" nodeType="clickEffect">
                                  <p:stCondLst>
                                    <p:cond delay="0"/>
                                  </p:stCondLst>
                                  <p:childTnLst>
                                    <p:animMotion origin="layout" path="M 4.16667E-6 -4.81481E-6 L 0.27278 -0.3574 " pathEditMode="relative" rAng="0" ptsTypes="AA">
                                      <p:cBhvr>
                                        <p:cTn id="58" dur="2000" fill="hold"/>
                                        <p:tgtEl>
                                          <p:spTgt spid="17"/>
                                        </p:tgtEl>
                                        <p:attrNameLst>
                                          <p:attrName>ppt_x</p:attrName>
                                          <p:attrName>ppt_y</p:attrName>
                                        </p:attrNameLst>
                                      </p:cBhvr>
                                      <p:rCtr x="13633" y="-17870"/>
                                    </p:animMotion>
                                  </p:childTnLst>
                                </p:cTn>
                              </p:par>
                            </p:childTnLst>
                          </p:cTn>
                        </p:par>
                      </p:childTnLst>
                    </p:cTn>
                  </p:par>
                </p:childTnLst>
              </p:cTn>
              <p:nextCondLst>
                <p:cond evt="onClick" delay="0">
                  <p:tgtEl>
                    <p:spTgt spid="17"/>
                  </p:tgtEl>
                </p:cond>
              </p:nextCondLst>
            </p:seq>
            <p:seq concurrent="1" nextAc="seek">
              <p:cTn id="59" restart="whenNotActive" fill="hold" evtFilter="cancelBubble" nodeType="interactiveSeq">
                <p:stCondLst>
                  <p:cond evt="onClick" delay="0">
                    <p:tgtEl>
                      <p:spTgt spid="8"/>
                    </p:tgtEl>
                  </p:cond>
                </p:stCondLst>
                <p:endSync evt="end" delay="0">
                  <p:rtn val="all"/>
                </p:endSync>
                <p:childTnLst>
                  <p:par>
                    <p:cTn id="60" fill="hold">
                      <p:stCondLst>
                        <p:cond delay="0"/>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 0 L 0 0.25 E" pathEditMode="relative" ptsTypes="">
                                      <p:cBhvr>
                                        <p:cTn id="63" dur="2000" fill="hold"/>
                                        <p:tgtEl>
                                          <p:spTgt spid="23"/>
                                        </p:tgtEl>
                                        <p:attrNameLst>
                                          <p:attrName>ppt_x</p:attrName>
                                          <p:attrName>ppt_y</p:attrName>
                                        </p:attrNameLst>
                                      </p:cBhvr>
                                    </p:animMotion>
                                  </p:childTnLst>
                                </p:cTn>
                              </p:par>
                            </p:childTnLst>
                          </p:cTn>
                        </p:par>
                        <p:par>
                          <p:cTn id="64" fill="hold">
                            <p:stCondLst>
                              <p:cond delay="2000"/>
                            </p:stCondLst>
                            <p:childTnLst>
                              <p:par>
                                <p:cTn id="65" presetID="1" presetClass="exit" presetSubtype="0" fill="hold" nodeType="afterEffect">
                                  <p:stCondLst>
                                    <p:cond delay="0"/>
                                  </p:stCondLst>
                                  <p:childTnLst>
                                    <p:set>
                                      <p:cBhvr>
                                        <p:cTn id="66" dur="1" fill="hold">
                                          <p:stCondLst>
                                            <p:cond delay="0"/>
                                          </p:stCondLst>
                                        </p:cTn>
                                        <p:tgtEl>
                                          <p:spTgt spid="23"/>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 presetClass="exit" presetSubtype="0" fill="hold" nodeType="withEffect">
                                  <p:stCondLst>
                                    <p:cond delay="0"/>
                                  </p:stCondLst>
                                  <p:childTnLst>
                                    <p:set>
                                      <p:cBhvr>
                                        <p:cTn id="70" dur="1" fill="hold">
                                          <p:stCondLst>
                                            <p:cond delay="0"/>
                                          </p:stCondLst>
                                        </p:cTn>
                                        <p:tgtEl>
                                          <p:spTgt spid="18"/>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5" restart="whenNotActive" fill="hold" evtFilter="cancelBubble" nodeType="interactiveSeq">
                <p:stCondLst>
                  <p:cond evt="onClick" delay="0">
                    <p:tgtEl>
                      <p:spTgt spid="32"/>
                    </p:tgtEl>
                  </p:cond>
                </p:stCondLst>
                <p:endSync evt="end" delay="0">
                  <p:rtn val="all"/>
                </p:endSync>
                <p:childTnLst>
                  <p:par>
                    <p:cTn id="76" fill="hold">
                      <p:stCondLst>
                        <p:cond delay="0"/>
                      </p:stCondLst>
                      <p:childTnLst>
                        <p:par>
                          <p:cTn id="77" fill="hold">
                            <p:stCondLst>
                              <p:cond delay="0"/>
                            </p:stCondLst>
                            <p:childTnLst>
                              <p:par>
                                <p:cTn id="78" presetID="49" presetClass="path" presetSubtype="0" accel="50000" decel="50000" fill="hold" nodeType="clickEffect">
                                  <p:stCondLst>
                                    <p:cond delay="0"/>
                                  </p:stCondLst>
                                  <p:childTnLst>
                                    <p:animMotion origin="layout" path="M -3.33333E-6 7.40741E-7 L -0.41888 0.02083 " pathEditMode="relative" rAng="0" ptsTypes="AA">
                                      <p:cBhvr>
                                        <p:cTn id="79" dur="2000" fill="hold"/>
                                        <p:tgtEl>
                                          <p:spTgt spid="32"/>
                                        </p:tgtEl>
                                        <p:attrNameLst>
                                          <p:attrName>ppt_x</p:attrName>
                                          <p:attrName>ppt_y</p:attrName>
                                        </p:attrNameLst>
                                      </p:cBhvr>
                                      <p:rCtr x="-20951" y="1042"/>
                                    </p:animMotion>
                                  </p:childTnLst>
                                </p:cTn>
                              </p:par>
                            </p:childTnLst>
                          </p:cTn>
                        </p:par>
                      </p:childTnLst>
                    </p:cTn>
                  </p:par>
                </p:childTnLst>
              </p:cTn>
              <p:nextCondLst>
                <p:cond evt="onClick" delay="0">
                  <p:tgtEl>
                    <p:spTgt spid="32"/>
                  </p:tgtEl>
                </p:cond>
              </p:nextCondLst>
            </p:seq>
            <p:seq concurrent="1" nextAc="seek">
              <p:cTn id="80" restart="whenNotActive" fill="hold" evtFilter="cancelBubble" nodeType="interactiveSeq">
                <p:stCondLst>
                  <p:cond evt="onClick" delay="0">
                    <p:tgtEl>
                      <p:spTgt spid="7"/>
                    </p:tgtEl>
                  </p:cond>
                </p:stCondLst>
                <p:endSync evt="end" delay="0">
                  <p:rtn val="all"/>
                </p:endSync>
                <p:childTnLst>
                  <p:par>
                    <p:cTn id="81" fill="hold">
                      <p:stCondLst>
                        <p:cond delay="0"/>
                      </p:stCondLst>
                      <p:childTnLst>
                        <p:par>
                          <p:cTn id="82" fill="hold">
                            <p:stCondLst>
                              <p:cond delay="0"/>
                            </p:stCondLst>
                            <p:childTnLst>
                              <p:par>
                                <p:cTn id="83" presetID="42" presetClass="path" presetSubtype="0" accel="50000" decel="50000" fill="hold" nodeType="clickEffect">
                                  <p:stCondLst>
                                    <p:cond delay="0"/>
                                  </p:stCondLst>
                                  <p:childTnLst>
                                    <p:animMotion origin="layout" path="M 0 0 L 0 0.25 E" pathEditMode="relative" ptsTypes="">
                                      <p:cBhvr>
                                        <p:cTn id="84" dur="2000" fill="hold"/>
                                        <p:tgtEl>
                                          <p:spTgt spid="24"/>
                                        </p:tgtEl>
                                        <p:attrNameLst>
                                          <p:attrName>ppt_x</p:attrName>
                                          <p:attrName>ppt_y</p:attrName>
                                        </p:attrNameLst>
                                      </p:cBhvr>
                                    </p:animMotion>
                                  </p:childTnLst>
                                </p:cTn>
                              </p:par>
                            </p:childTnLst>
                          </p:cTn>
                        </p:par>
                        <p:par>
                          <p:cTn id="85" fill="hold">
                            <p:stCondLst>
                              <p:cond delay="2000"/>
                            </p:stCondLst>
                            <p:childTnLst>
                              <p:par>
                                <p:cTn id="86" presetID="1" presetClass="exit" presetSubtype="0" fill="hold" nodeType="afterEffect">
                                  <p:stCondLst>
                                    <p:cond delay="0"/>
                                  </p:stCondLst>
                                  <p:childTnLst>
                                    <p:set>
                                      <p:cBhvr>
                                        <p:cTn id="87" dur="1" fill="hold">
                                          <p:stCondLst>
                                            <p:cond delay="0"/>
                                          </p:stCondLst>
                                        </p:cTn>
                                        <p:tgtEl>
                                          <p:spTgt spid="24"/>
                                        </p:tgtEl>
                                        <p:attrNameLst>
                                          <p:attrName>style.visibility</p:attrName>
                                        </p:attrNameLst>
                                      </p:cBhvr>
                                      <p:to>
                                        <p:strVal val="hidden"/>
                                      </p:to>
                                    </p:set>
                                  </p:childTnLst>
                                </p:cTn>
                              </p:par>
                            </p:childTnLst>
                          </p:cTn>
                        </p:par>
                        <p:par>
                          <p:cTn id="88" fill="hold">
                            <p:stCondLst>
                              <p:cond delay="2000"/>
                            </p:stCondLst>
                            <p:childTnLst>
                              <p:par>
                                <p:cTn id="89" presetID="1" presetClass="entr" presetSubtype="0" fill="hold" nodeType="after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33"/>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529" y="-6394"/>
            <a:ext cx="12193057" cy="6870787"/>
          </a:xfrm>
          <a:prstGeom prst="rect">
            <a:avLst/>
          </a:prstGeom>
        </p:spPr>
      </p:pic>
      <p:sp>
        <p:nvSpPr>
          <p:cNvPr id="3" name="CÂU HỎI"/>
          <p:cNvSpPr/>
          <p:nvPr/>
        </p:nvSpPr>
        <p:spPr>
          <a:xfrm>
            <a:off x="1085850" y="569004"/>
            <a:ext cx="10492740" cy="1677457"/>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5" name="TextBox 4"/>
          <p:cNvSpPr txBox="1"/>
          <p:nvPr/>
        </p:nvSpPr>
        <p:spPr>
          <a:xfrm>
            <a:off x="3417570" y="601063"/>
            <a:ext cx="760095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3.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mùa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hè</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Chi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gì</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khác</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so </a:t>
            </a:r>
            <a:r>
              <a:rPr kumimoji="0" lang="en-US" sz="40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với</a:t>
            </a:r>
            <a:r>
              <a:rPr kumimoji="0" 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Sơn?</a:t>
            </a:r>
            <a:endParaRPr kumimoji="0" lang="vi-VN"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2960370" y="2642190"/>
            <a:ext cx="778383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được Bố dạy đi xe đạp. Chi được đạp xe khắp nơi.</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7" name="Picture 2" descr="1,213 Learning To Ride A Bike Illustrations &amp; Clip Art - iStock"/>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rot="20824761">
            <a:off x="583213" y="3760674"/>
            <a:ext cx="2667288" cy="2667288"/>
          </a:xfrm>
          <a:prstGeom prst="rect">
            <a:avLst/>
          </a:prstGeom>
          <a:solidFill>
            <a:srgbClr val="FFFFFF">
              <a:shade val="85000"/>
            </a:srgbClr>
          </a:solidFill>
          <a:ln w="88900" cap="sq">
            <a:solidFill>
              <a:srgbClr val="00B0F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Arrow: Left 7">
            <a:hlinkClick r:id="rId4" action="ppaction://hlinksldjump"/>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QUẢ TÁO">
            <a:hlinkClick r:id="rId4" action="ppaction://hlinksldjump"/>
          </p:cNvPr>
          <p:cNvPicPr>
            <a:picLocks noChangeAspect="1"/>
          </p:cNvPicPr>
          <p:nvPr/>
        </p:nvPicPr>
        <p:blipFill rotWithShape="1">
          <a:blip r:embed="rId5" cstate="hqprint">
            <a:extLst>
              <a:ext uri="{BEBA8EAE-BF5A-486C-A8C5-ECC9F3942E4B}">
                <a14:imgProps xmlns:a14="http://schemas.microsoft.com/office/drawing/2010/main">
                  <a14:imgLayer r:embed="rId6">
                    <a14:imgEffect>
                      <a14:backgroundRemoval t="11044" b="51881" l="3883" r="45874">
                        <a14:foregroundMark x1="14138" y1="20934" x2="15413" y2="26820"/>
                        <a14:foregroundMark x1="31735" y1="23544" x2="31735" y2="28641"/>
                        <a14:backgroundMark x1="18750" y1="48483" x2="18750" y2="48483"/>
                        <a14:backgroundMark x1="27427" y1="24697" x2="27427" y2="24697"/>
                        <a14:backgroundMark x1="22876" y1="19660" x2="22876" y2="19660"/>
                        <a14:backgroundMark x1="41626" y1="25607" x2="41626" y2="25607"/>
                      </a14:backgroundRemoval>
                    </a14:imgEffect>
                  </a14:imgLayer>
                </a14:imgProps>
              </a:ext>
              <a:ext uri="{28A0092B-C50C-407E-A947-70E740481C1C}">
                <a14:useLocalDpi xmlns:a14="http://schemas.microsoft.com/office/drawing/2010/main" val="0"/>
              </a:ext>
            </a:extLst>
          </a:blip>
          <a:srcRect l="618" t="6255" r="51645" b="44691"/>
          <a:stretch>
            <a:fillRect/>
          </a:stretch>
        </p:blipFill>
        <p:spPr>
          <a:xfrm>
            <a:off x="1446316" y="238722"/>
            <a:ext cx="2032000" cy="208805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1"/>
          <a:stretch>
            <a:fillRect/>
          </a:stretch>
        </p:blipFill>
        <p:spPr>
          <a:xfrm>
            <a:off x="-529" y="-6394"/>
            <a:ext cx="12193057" cy="6870787"/>
          </a:xfrm>
          <a:prstGeom prst="rect">
            <a:avLst/>
          </a:prstGeom>
        </p:spPr>
      </p:pic>
      <p:sp>
        <p:nvSpPr>
          <p:cNvPr id="11" name="CÂU HỎI"/>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12" name="TextBox 11"/>
          <p:cNvSpPr txBox="1"/>
          <p:nvPr/>
        </p:nvSpPr>
        <p:spPr>
          <a:xfrm>
            <a:off x="3659232" y="848780"/>
            <a:ext cx="71009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Tìm những chi tiết thể hiện niềm vui khi gặp lại nhau của Chi và Sơn</a:t>
            </a:r>
            <a:endPar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Arrow: Left 12">
            <a:hlinkClick r:id="rId2" action="ppaction://hlinksldjump"/>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p:cNvSpPr txBox="1"/>
          <p:nvPr/>
        </p:nvSpPr>
        <p:spPr>
          <a:xfrm>
            <a:off x="3060968" y="2482171"/>
            <a:ext cx="286136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vẫy Chi rối rít </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6571954" y="2514068"/>
            <a:ext cx="3146204"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Chi mừng rỡ chạy ra</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6" name="TextBox 15"/>
          <p:cNvSpPr txBox="1"/>
          <p:nvPr/>
        </p:nvSpPr>
        <p:spPr>
          <a:xfrm>
            <a:off x="2158410" y="4055689"/>
            <a:ext cx="3739923"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Sơn cho Chi một chiếc diều rất xinh</a:t>
            </a:r>
            <a:endParaRPr kumimoji="0" lang="vi-VN" sz="28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8" name="TextBox 17"/>
          <p:cNvSpPr txBox="1"/>
          <p:nvPr/>
        </p:nvSpPr>
        <p:spPr>
          <a:xfrm>
            <a:off x="6199813" y="4034425"/>
            <a:ext cx="4358317" cy="134165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bạn có bao nhiêu chuyện kể với nhau</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589" b="50298" l="47511" r="94168">
                        <a14:backgroundMark x1="82221" y1="46723" x2="82221" y2="46723"/>
                        <a14:backgroundMark x1="81129" y1="26396" x2="81129" y2="26396"/>
                        <a14:backgroundMark x1="89745" y1="19235" x2="89745" y2="19235"/>
                      </a14:backgroundRemoval>
                    </a14:imgEffect>
                  </a14:imgLayer>
                </a14:imgProps>
              </a:ext>
              <a:ext uri="{28A0092B-C50C-407E-A947-70E740481C1C}">
                <a14:useLocalDpi xmlns:a14="http://schemas.microsoft.com/office/drawing/2010/main" val="0"/>
              </a:ext>
            </a:extLst>
          </a:blip>
          <a:srcRect l="41679" b="44113"/>
          <a:stretch>
            <a:fillRect/>
          </a:stretch>
        </p:blipFill>
        <p:spPr>
          <a:xfrm>
            <a:off x="682836" y="-400325"/>
            <a:ext cx="3017513" cy="28915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5" name="chimes.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5" name="chimes.wav"/>
                                        </p:tgtEl>
                                      </p:cMediaNode>
                                    </p:audio>
                                  </p:sub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subTnLst>
                                    <p:audio>
                                      <p:cMediaNode>
                                        <p:cTn display="0" masterRel="sameClick">
                                          <p:stCondLst>
                                            <p:cond evt="begin" delay="0">
                                              <p:tn val="26"/>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529" y="-6394"/>
            <a:ext cx="12193057" cy="6870787"/>
          </a:xfrm>
          <a:prstGeom prst="rect">
            <a:avLst/>
          </a:prstGeom>
        </p:spPr>
      </p:pic>
      <p:sp>
        <p:nvSpPr>
          <p:cNvPr id="7" name="TextBox 6"/>
          <p:cNvSpPr txBox="1"/>
          <p:nvPr/>
        </p:nvSpPr>
        <p:spPr>
          <a:xfrm>
            <a:off x="2556086" y="697580"/>
            <a:ext cx="8348134" cy="953453"/>
          </a:xfrm>
          <a:prstGeom prst="roundRect">
            <a:avLst/>
          </a:prstGeom>
          <a:solidFill>
            <a:schemeClr val="bg1"/>
          </a:solidFill>
          <a:ln w="57150">
            <a:solidFill>
              <a:srgbClr val="CE2C81"/>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Theo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học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theo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vào</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Chọn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trả</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lời</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hoặc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ý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kiến</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khác</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em</a:t>
            </a:r>
            <a:r>
              <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2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TextBox 7"/>
          <p:cNvSpPr txBox="1"/>
          <p:nvPr/>
        </p:nvSpPr>
        <p:spPr>
          <a:xfrm>
            <a:off x="3102185" y="2322831"/>
            <a:ext cx="8007775" cy="646986"/>
          </a:xfrm>
          <a:prstGeom prst="roundRect">
            <a:avLst/>
          </a:prstGeom>
          <a:solidFill>
            <a:schemeClr val="accent6">
              <a:lumMod val="20000"/>
              <a:lumOff val="80000"/>
            </a:schemeClr>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vẫn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nhớ</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TextBox 8"/>
          <p:cNvSpPr txBox="1"/>
          <p:nvPr/>
        </p:nvSpPr>
        <p:spPr>
          <a:xfrm>
            <a:off x="3112346" y="3357432"/>
            <a:ext cx="7963324" cy="1191816"/>
          </a:xfrm>
          <a:prstGeom prst="roundRect">
            <a:avLst/>
          </a:prstGeom>
          <a:solidFill>
            <a:srgbClr val="FFFF00"/>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kể</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nhau</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nghe</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0" name="TextBox 9"/>
          <p:cNvSpPr txBox="1"/>
          <p:nvPr/>
        </p:nvSpPr>
        <p:spPr>
          <a:xfrm>
            <a:off x="3135699" y="4975452"/>
            <a:ext cx="8225721" cy="1191816"/>
          </a:xfrm>
          <a:prstGeom prst="roundRect">
            <a:avLst/>
          </a:prstGeom>
          <a:solidFill>
            <a:srgbClr val="A2DF48"/>
          </a:solidFill>
          <a:ln>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mang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vật</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kỉ</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niệm</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mùa</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hè</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2" name="Arrow: Left 11">
            <a:hlinkClick r:id="rId2" action="ppaction://hlinksldjump"/>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hlinkClick r:id="rId2" action="ppaction://hlinksldjump"/>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367" b="94660" l="4430" r="44235">
                        <a14:backgroundMark x1="15655" y1="85558" x2="15655" y2="85558"/>
                      </a14:backgroundRemoval>
                    </a14:imgEffect>
                  </a14:imgLayer>
                </a14:imgProps>
              </a:ext>
              <a:ext uri="{28A0092B-C50C-407E-A947-70E740481C1C}">
                <a14:useLocalDpi xmlns:a14="http://schemas.microsoft.com/office/drawing/2010/main" val="0"/>
              </a:ext>
            </a:extLst>
          </a:blip>
          <a:srcRect t="47092" r="55485"/>
          <a:stretch>
            <a:fillRect/>
          </a:stretch>
        </p:blipFill>
        <p:spPr>
          <a:xfrm>
            <a:off x="424376" y="-125730"/>
            <a:ext cx="2321942" cy="275969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3"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500"/>
                            </p:stCondLst>
                            <p:childTnLst>
                              <p:par>
                                <p:cTn id="15" presetID="2" presetClass="entr" presetSubtype="9"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0-#ppt_h/2"/>
                                          </p:val>
                                        </p:tav>
                                        <p:tav tm="100000">
                                          <p:val>
                                            <p:strVal val="#ppt_y"/>
                                          </p:val>
                                        </p:tav>
                                      </p:tavLst>
                                    </p:anim>
                                  </p:childTnLst>
                                </p:cTn>
                              </p:par>
                            </p:childTnLst>
                          </p:cTn>
                        </p:par>
                        <p:par>
                          <p:cTn id="19" fill="hold">
                            <p:stCondLst>
                              <p:cond delay="1000"/>
                            </p:stCondLst>
                            <p:childTnLst>
                              <p:par>
                                <p:cTn id="20" presetID="2" presetClass="entr" presetSubtype="6"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529" y="-6394"/>
            <a:ext cx="12193057" cy="6870787"/>
          </a:xfrm>
          <a:prstGeom prst="rect">
            <a:avLst/>
          </a:prstGeom>
        </p:spPr>
      </p:pic>
      <p:sp>
        <p:nvSpPr>
          <p:cNvPr id="5" name="CÂU HỎI"/>
          <p:cNvSpPr/>
          <p:nvPr/>
        </p:nvSpPr>
        <p:spPr>
          <a:xfrm>
            <a:off x="1062089" y="586326"/>
            <a:ext cx="10569930" cy="1700152"/>
          </a:xfrm>
          <a:prstGeom prst="rect">
            <a:avLst/>
          </a:prstGeom>
          <a:solidFill>
            <a:schemeClr val="accent6">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4400" b="0" i="0" u="none" strike="noStrike" kern="1200" cap="none" spc="0" normalizeH="0" baseline="0" noProof="0" dirty="0">
              <a:ln>
                <a:noFill/>
              </a:ln>
              <a:solidFill>
                <a:prstClr val="white"/>
              </a:solidFill>
              <a:effectLst/>
              <a:uLnTx/>
              <a:uFillTx/>
              <a:latin typeface="UTM Flavour" panose="02040603050506020204" pitchFamily="18" charset="0"/>
              <a:ea typeface="+mn-ea"/>
              <a:cs typeface="+mn-cs"/>
            </a:endParaRPr>
          </a:p>
        </p:txBody>
      </p:sp>
      <p:sp>
        <p:nvSpPr>
          <p:cNvPr id="9" name="TextBox 8"/>
          <p:cNvSpPr txBox="1"/>
          <p:nvPr/>
        </p:nvSpPr>
        <p:spPr>
          <a:xfrm>
            <a:off x="3659232" y="848780"/>
            <a:ext cx="71009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Sơn đã có những trải nghiệm gì trong mùa hè?</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Arrow: Left 11">
            <a:hlinkClick r:id="rId2" action="ppaction://hlinksldjump"/>
          </p:cNvPr>
          <p:cNvSpPr/>
          <p:nvPr/>
        </p:nvSpPr>
        <p:spPr>
          <a:xfrm>
            <a:off x="10600660" y="6315740"/>
            <a:ext cx="1329070" cy="404037"/>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1554480" y="2642190"/>
            <a:ext cx="9189720" cy="1861006"/>
          </a:xfrm>
          <a:prstGeom prst="flowChartTerminator">
            <a:avLst/>
          </a:prstGeom>
          <a:solidFill>
            <a:schemeClr val="accent3">
              <a:lumMod val="20000"/>
              <a:lumOff val="80000"/>
            </a:schemeClr>
          </a:solidFill>
          <a:ln>
            <a:solidFill>
              <a:srgbClr val="FFC000"/>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Sơn theo ông bà đi trồng rau, câu cá; cùng các bạn đi thả diều.</a:t>
            </a:r>
            <a:endPar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5" name="Picture 4" descr="7 Lợi Ích Câu Cá Mang Lại Cho Trẻ | Dụng cụ câu cá outdoor"/>
          <p:cNvPicPr>
            <a:picLocks noChangeAspect="1" noChangeArrowheads="1"/>
          </p:cNvPicPr>
          <p:nvPr/>
        </p:nvPicPr>
        <p:blipFill>
          <a:blip r:embed="rId3" cstate="hqprint">
            <a:extLst>
              <a:ext uri="{BEBA8EAE-BF5A-486C-A8C5-ECC9F3942E4B}">
                <a14:imgProps xmlns:a14="http://schemas.microsoft.com/office/drawing/2010/main">
                  <a14:imgLayer r:embed="rId4">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20964503">
            <a:off x="5319869" y="4814460"/>
            <a:ext cx="1806311" cy="17665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6" descr="He loves flying a ........."/>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701374">
            <a:off x="7661275" y="4797137"/>
            <a:ext cx="1730018" cy="1730018"/>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descr="Premium Vector | A boy planted young trees and watering flowers from  watering can. save the earth. | Kids graphics, Cartoon clip art, Cartoon  wallpaper"/>
          <p:cNvPicPr>
            <a:picLocks noChangeAspect="1" noChangeArrowheads="1"/>
          </p:cNvPicPr>
          <p:nvPr/>
        </p:nvPicPr>
        <p:blipFill>
          <a:blip r:embed="rId7" cstate="hqprint">
            <a:extLst>
              <a:ext uri="{BEBA8EAE-BF5A-486C-A8C5-ECC9F3942E4B}">
                <a14:imgProps xmlns:a14="http://schemas.microsoft.com/office/drawing/2010/main">
                  <a14:imgLayer r:embed="rId8">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rot="904741">
            <a:off x="2809371" y="4766351"/>
            <a:ext cx="1721737" cy="1721737"/>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hlinkClick r:id="rId2"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0779" b="68226" l="3621" r="29493"/>
                    </a14:imgEffect>
                  </a14:imgLayer>
                </a14:imgProps>
              </a:ext>
              <a:ext uri="{28A0092B-C50C-407E-A947-70E740481C1C}">
                <a14:useLocalDpi xmlns:a14="http://schemas.microsoft.com/office/drawing/2010/main" val="0"/>
              </a:ext>
            </a:extLst>
          </a:blip>
          <a:srcRect l="3036" t="30354" r="72001" b="37021"/>
          <a:stretch>
            <a:fillRect/>
          </a:stretch>
        </p:blipFill>
        <p:spPr>
          <a:xfrm>
            <a:off x="1039841" y="0"/>
            <a:ext cx="2568103" cy="223736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6" name="Nhóm 15"/>
          <p:cNvGrpSpPr/>
          <p:nvPr/>
        </p:nvGrpSpPr>
        <p:grpSpPr>
          <a:xfrm>
            <a:off x="321693" y="637953"/>
            <a:ext cx="11092105" cy="6315739"/>
            <a:chOff x="510824" y="988026"/>
            <a:chExt cx="8319079" cy="3530440"/>
          </a:xfrm>
        </p:grpSpPr>
        <p:pic>
          <p:nvPicPr>
            <p:cNvPr id="13" name="Hình ảnh 12" descr="Ảnh có chứa văn bản&#10;&#10;Mô tả được tạo tự động"/>
            <p:cNvPicPr>
              <a:picLocks noChangeAspect="1"/>
            </p:cNvPicPr>
            <p:nvPr/>
          </p:nvPicPr>
          <p:blipFill rotWithShape="1">
            <a:blip r:embed="rId2"/>
            <a:srcRect l="48254" r="9243" b="67933"/>
            <a:stretch>
              <a:fillRect/>
            </a:stretch>
          </p:blipFill>
          <p:spPr>
            <a:xfrm>
              <a:off x="510824" y="988026"/>
              <a:ext cx="8319079" cy="3530440"/>
            </a:xfrm>
            <a:prstGeom prst="rect">
              <a:avLst/>
            </a:prstGeom>
          </p:spPr>
        </p:pic>
        <p:sp>
          <p:nvSpPr>
            <p:cNvPr id="14" name="Hộp Văn bản 13"/>
            <p:cNvSpPr txBox="1"/>
            <p:nvPr/>
          </p:nvSpPr>
          <p:spPr>
            <a:xfrm>
              <a:off x="1339605" y="2133366"/>
              <a:ext cx="6814754" cy="19441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là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trò</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chuyện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giữa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lang="en-US" sz="4400" b="1" kern="0" dirty="0">
                  <a:solidFill>
                    <a:srgbClr val="0070C0"/>
                  </a:solidFill>
                  <a:latin typeface="Cambria" panose="02040503050406030204" pitchFamily="18" charset="0"/>
                  <a:ea typeface="Cambria" panose="02040503050406030204" pitchFamily="18" charset="0"/>
                  <a:cs typeface="Arial-Rounded" panose="020B0500000000000000" pitchFamily="34" charset="0"/>
                </a:rPr>
                <a:t>C</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kì</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Hai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bạn</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nhỏ chia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sẻ</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với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nhau</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những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trải</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nghiệm</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thú</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vị</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dịp</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nghỉ</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hè</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400" b="1" i="0" u="none" strike="noStrike" kern="0" cap="none" spc="0" normalizeH="0" noProof="0" dirty="0" err="1">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vừa</a:t>
              </a:r>
              <a:r>
                <a:rPr kumimoji="0" lang="en-US" sz="4400" b="1" i="0" u="none" strike="noStrike" kern="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rPr>
                <a:t> qua.</a:t>
              </a:r>
              <a:endParaRPr kumimoji="0" lang="en-US" sz="44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 name="Picture 1"/>
          <p:cNvPicPr>
            <a:picLocks noChangeAspect="1"/>
          </p:cNvPicPr>
          <p:nvPr/>
        </p:nvPicPr>
        <p:blipFill>
          <a:blip r:embed="rId3"/>
          <a:stretch>
            <a:fillRect/>
          </a:stretch>
        </p:blipFill>
        <p:spPr>
          <a:xfrm>
            <a:off x="1141664" y="131016"/>
            <a:ext cx="9547163" cy="1109568"/>
          </a:xfrm>
          <a:prstGeom prst="rect">
            <a:avLst/>
          </a:prstGeom>
        </p:spPr>
      </p:pic>
      <p:sp>
        <p:nvSpPr>
          <p:cNvPr id="6" name="Oval 5"/>
          <p:cNvSpPr/>
          <p:nvPr/>
        </p:nvSpPr>
        <p:spPr>
          <a:xfrm>
            <a:off x="1300873" y="4947638"/>
            <a:ext cx="1651615" cy="1550161"/>
          </a:xfrm>
          <a:prstGeom prst="ellipse">
            <a:avLst/>
          </a:prstGeom>
          <a:blipFill dpi="0" rotWithShape="1">
            <a:blip r:embed="rId4">
              <a:alphaModFix amt="47000"/>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i học">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2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descr="4ef6b7c9486052b6069210c143670dcb"/>
          <p:cNvPicPr>
            <a:picLocks noChangeAspect="1"/>
          </p:cNvPicPr>
          <p:nvPr/>
        </p:nvPicPr>
        <p:blipFill>
          <a:blip r:embed="rId1" cstate="screen"/>
          <a:srcRect t="-4082"/>
          <a:stretch>
            <a:fillRect/>
          </a:stretch>
        </p:blipFill>
        <p:spPr>
          <a:xfrm>
            <a:off x="9930384" y="276165"/>
            <a:ext cx="1684020" cy="1878330"/>
          </a:xfrm>
          <a:prstGeom prst="rect">
            <a:avLst/>
          </a:prstGeom>
        </p:spPr>
      </p:pic>
      <p:grpSp>
        <p:nvGrpSpPr>
          <p:cNvPr id="10" name="Group 9"/>
          <p:cNvGrpSpPr/>
          <p:nvPr/>
        </p:nvGrpSpPr>
        <p:grpSpPr>
          <a:xfrm>
            <a:off x="3991741" y="123821"/>
            <a:ext cx="5138108" cy="823718"/>
            <a:chOff x="-98337" y="142871"/>
            <a:chExt cx="5818792" cy="823718"/>
          </a:xfrm>
        </p:grpSpPr>
        <p:sp>
          <p:nvSpPr>
            <p:cNvPr id="11" name="Google Shape;1244;p45"/>
            <p:cNvSpPr/>
            <p:nvPr/>
          </p:nvSpPr>
          <p:spPr>
            <a:xfrm>
              <a:off x="92313" y="142871"/>
              <a:ext cx="5437491" cy="823718"/>
            </a:xfrm>
            <a:prstGeom prst="hexagon">
              <a:avLst>
                <a:gd name="adj" fmla="val 25000"/>
                <a:gd name="vf" fmla="val 115470"/>
              </a:avLst>
            </a:prstGeom>
          </p:spPr>
          <p:style>
            <a:lnRef idx="2">
              <a:schemeClr val="accent1"/>
            </a:lnRef>
            <a:fillRef idx="1">
              <a:schemeClr val="lt1"/>
            </a:fillRef>
            <a:effectRef idx="0">
              <a:schemeClr val="accent1"/>
            </a:effectRef>
            <a:fontRef idx="minor">
              <a:schemeClr val="dk1"/>
            </a:fontRef>
          </p:style>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TextBox 12"/>
            <p:cNvSpPr txBox="1"/>
            <p:nvPr/>
          </p:nvSpPr>
          <p:spPr>
            <a:xfrm>
              <a:off x="-98337" y="185356"/>
              <a:ext cx="5818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4" name="Picture 13"/>
          <p:cNvPicPr>
            <a:picLocks noChangeAspect="1"/>
          </p:cNvPicPr>
          <p:nvPr/>
        </p:nvPicPr>
        <p:blipFill>
          <a:blip r:embed="rId2"/>
          <a:stretch>
            <a:fillRect/>
          </a:stretch>
        </p:blipFill>
        <p:spPr>
          <a:xfrm>
            <a:off x="1299533" y="1564729"/>
            <a:ext cx="10120237" cy="40907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stretch>
            <a:fillRect/>
          </a:stretch>
        </p:blipFill>
        <p:spPr>
          <a:xfrm>
            <a:off x="8060637" y="3494572"/>
            <a:ext cx="3740218" cy="2786337"/>
          </a:xfrm>
          <a:prstGeom prst="rect">
            <a:avLst/>
          </a:prstGeom>
        </p:spPr>
      </p:pic>
      <p:sp>
        <p:nvSpPr>
          <p:cNvPr id="8" name="TextBox 7"/>
          <p:cNvSpPr txBox="1"/>
          <p:nvPr/>
        </p:nvSpPr>
        <p:spPr>
          <a:xfrm>
            <a:off x="483320" y="523148"/>
            <a:ext cx="1115355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mở tung cửa sổ đón những tia nắng đầu thu. Thế là hết hè rồi. Ngày mai bắt đầu năm học mới.</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Có tiếng gọi ngoài cổng. Chi nhìn ra, thấy Sơn giơ chiếc diều rất xinh, vẫy rối rít: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Cho cậu này.</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mừng rỡ chạy ra. Sơn về quê từ đầu hè, giờ gặp lại, hai bạn có bao nhiêu chuyện. Sơn kể ở quê, cậu được theo ông bà đi trồng rau, câu cá. Chiều chiều, cậu thường cùng bạn thả diều. Khi diều lên cao, cậu nằm lăn ra bãi cỏ ngắm trời. Cánh diều đứng im như ngủ thiếp đi trên bầu trời xanh.</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Nhìn Sơn đen nhẻm, mắt lấp lánh khi kể chuyện, Chi chợt thấy buồn:</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Tớ chẳng được đi đâu.</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Nhưng mẹ tớ bảo cậu biết đi xe đạp rồi.</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Ừ, tớ ở nhà tập xe thôi.</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Thế cậu được đạp xe đi khắp nơi mà.</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Chi cười:</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Ừ nhỉ.</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Thế là Chi kể bố dạy Chi đi xe đạp. Bây giờ, Chi đã đạp xe bon bon. Con đường quen thuộc bỗng trở nên mới mẻ.</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Cứ thế, hai bạn thi nhau kể những trải nghiệm mùa hè.</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Ngày mai đi học rồi, nhưng mùa hè chắc sẽ theo các bạn vào lớp học.</a:t>
            </a:r>
            <a:endPar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a:p>
            <a:pPr marL="0" marR="0" lvl="0" indent="0" algn="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(Minh </a:t>
            </a:r>
            <a:r>
              <a:rPr kumimoji="0" lang="en-US" sz="2000" b="1" i="0" u="none" strike="noStrike" kern="1200" cap="none" spc="0" normalizeH="0" baseline="0" noProof="0" dirty="0" err="1">
                <a:ln>
                  <a:noFill/>
                </a:ln>
                <a:solidFill>
                  <a:srgbClr val="014C4C"/>
                </a:solidFill>
                <a:effectLst/>
                <a:uLnTx/>
                <a:uFillTx/>
                <a:latin typeface="Cambria" panose="02040503050406030204" pitchFamily="18" charset="0"/>
                <a:ea typeface="Cambria" panose="02040503050406030204" pitchFamily="18" charset="0"/>
                <a:cs typeface="+mn-cs"/>
              </a:rPr>
              <a:t>Dương</a:t>
            </a:r>
            <a:r>
              <a:rPr kumimoji="0" lang="en-US"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rPr>
              <a:t>)</a:t>
            </a:r>
            <a:endParaRPr kumimoji="0" lang="vi-VN" sz="2000" b="1" i="0" u="none" strike="noStrike" kern="1200" cap="none" spc="0" normalizeH="0" baseline="0" noProof="0" dirty="0">
              <a:ln>
                <a:noFill/>
              </a:ln>
              <a:solidFill>
                <a:srgbClr val="014C4C"/>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2"/>
          <a:stretch>
            <a:fillRect/>
          </a:stretch>
        </p:blipFill>
        <p:spPr>
          <a:xfrm>
            <a:off x="4333437" y="0"/>
            <a:ext cx="3584759" cy="859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图片 30"/>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a:off x="0" y="4445000"/>
            <a:ext cx="12192000" cy="2413000"/>
          </a:xfrm>
          <a:prstGeom prst="rect">
            <a:avLst/>
          </a:prstGeom>
        </p:spPr>
      </p:pic>
      <p:grpSp>
        <p:nvGrpSpPr>
          <p:cNvPr id="12" name="组合 11"/>
          <p:cNvGrpSpPr/>
          <p:nvPr/>
        </p:nvGrpSpPr>
        <p:grpSpPr>
          <a:xfrm>
            <a:off x="577516" y="435934"/>
            <a:ext cx="11261557" cy="4360176"/>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C93B6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pic>
        <p:nvPicPr>
          <p:cNvPr id="34" name="图片 33"/>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0228428" y="4407076"/>
            <a:ext cx="2297832" cy="2243111"/>
          </a:xfrm>
          <a:prstGeom prst="rect">
            <a:avLst/>
          </a:prstGeom>
        </p:spPr>
      </p:pic>
      <p:pic>
        <p:nvPicPr>
          <p:cNvPr id="41"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3501783" y="4865691"/>
            <a:ext cx="2235200" cy="2006600"/>
          </a:xfrm>
          <a:prstGeom prst="rect">
            <a:avLst/>
          </a:prstGeom>
        </p:spPr>
      </p:pic>
      <p:pic>
        <p:nvPicPr>
          <p:cNvPr id="35" name="图片 12"/>
          <p:cNvPicPr>
            <a:picLocks noChangeAspect="1"/>
          </p:cNvPicPr>
          <p:nvPr/>
        </p:nvPicPr>
        <p:blipFill rotWithShape="1">
          <a:blip r:embed="rId4" cstate="print">
            <a:extLst>
              <a:ext uri="{28A0092B-C50C-407E-A947-70E740481C1C}">
                <a14:useLocalDpi xmlns:a14="http://schemas.microsoft.com/office/drawing/2010/main" val="0"/>
              </a:ext>
            </a:extLst>
          </a:blip>
          <a:srcRect r="-21"/>
          <a:stretch>
            <a:fillRect/>
          </a:stretch>
        </p:blipFill>
        <p:spPr>
          <a:xfrm>
            <a:off x="1501738" y="2976421"/>
            <a:ext cx="9443624" cy="3902006"/>
          </a:xfrm>
          <a:prstGeom prst="rect">
            <a:avLst/>
          </a:prstGeom>
        </p:spPr>
      </p:pic>
      <p:pic>
        <p:nvPicPr>
          <p:cNvPr id="43" name="图片 40"/>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217698" y="4724822"/>
            <a:ext cx="2064497" cy="1853356"/>
          </a:xfrm>
          <a:prstGeom prst="rect">
            <a:avLst/>
          </a:prstGeom>
        </p:spPr>
      </p:pic>
      <p:pic>
        <p:nvPicPr>
          <p:cNvPr id="3" name="Picture 2"/>
          <p:cNvPicPr>
            <a:picLocks noChangeAspect="1"/>
          </p:cNvPicPr>
          <p:nvPr/>
        </p:nvPicPr>
        <p:blipFill>
          <a:blip r:embed="rId5"/>
          <a:stretch>
            <a:fillRect/>
          </a:stretch>
        </p:blipFill>
        <p:spPr>
          <a:xfrm>
            <a:off x="1733934" y="131388"/>
            <a:ext cx="8724132" cy="422489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1000" fill="hold"/>
                                        <p:tgtEl>
                                          <p:spTgt spid="41"/>
                                        </p:tgtEl>
                                        <p:attrNameLst>
                                          <p:attrName>ppt_w</p:attrName>
                                        </p:attrNameLst>
                                      </p:cBhvr>
                                      <p:tavLst>
                                        <p:tav tm="0">
                                          <p:val>
                                            <p:fltVal val="0"/>
                                          </p:val>
                                        </p:tav>
                                        <p:tav tm="100000">
                                          <p:val>
                                            <p:strVal val="#ppt_w"/>
                                          </p:val>
                                        </p:tav>
                                      </p:tavLst>
                                    </p:anim>
                                    <p:anim calcmode="lin" valueType="num">
                                      <p:cBhvr>
                                        <p:cTn id="8" dur="1000" fill="hold"/>
                                        <p:tgtEl>
                                          <p:spTgt spid="41"/>
                                        </p:tgtEl>
                                        <p:attrNameLst>
                                          <p:attrName>ppt_h</p:attrName>
                                        </p:attrNameLst>
                                      </p:cBhvr>
                                      <p:tavLst>
                                        <p:tav tm="0">
                                          <p:val>
                                            <p:fltVal val="0"/>
                                          </p:val>
                                        </p:tav>
                                        <p:tav tm="100000">
                                          <p:val>
                                            <p:strVal val="#ppt_h"/>
                                          </p:val>
                                        </p:tav>
                                      </p:tavLst>
                                    </p:anim>
                                    <p:anim calcmode="lin" valueType="num">
                                      <p:cBhvr>
                                        <p:cTn id="9" dur="1000" fill="hold"/>
                                        <p:tgtEl>
                                          <p:spTgt spid="41"/>
                                        </p:tgtEl>
                                        <p:attrNameLst>
                                          <p:attrName>style.rotation</p:attrName>
                                        </p:attrNameLst>
                                      </p:cBhvr>
                                      <p:tavLst>
                                        <p:tav tm="0">
                                          <p:val>
                                            <p:fltVal val="90"/>
                                          </p:val>
                                        </p:tav>
                                        <p:tav tm="100000">
                                          <p:val>
                                            <p:fltVal val="0"/>
                                          </p:val>
                                        </p:tav>
                                      </p:tavLst>
                                    </p:anim>
                                    <p:animEffect transition="in" filter="fade">
                                      <p:cBhvr>
                                        <p:cTn id="10" dur="1000"/>
                                        <p:tgtEl>
                                          <p:spTgt spid="41"/>
                                        </p:tgtEl>
                                      </p:cBhvr>
                                    </p:animEffect>
                                  </p:childTnLst>
                                </p:cTn>
                              </p:par>
                              <p:par>
                                <p:cTn id="11" presetID="3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1000" fill="hold"/>
                                        <p:tgtEl>
                                          <p:spTgt spid="34"/>
                                        </p:tgtEl>
                                        <p:attrNameLst>
                                          <p:attrName>ppt_w</p:attrName>
                                        </p:attrNameLst>
                                      </p:cBhvr>
                                      <p:tavLst>
                                        <p:tav tm="0">
                                          <p:val>
                                            <p:fltVal val="0"/>
                                          </p:val>
                                        </p:tav>
                                        <p:tav tm="100000">
                                          <p:val>
                                            <p:strVal val="#ppt_w"/>
                                          </p:val>
                                        </p:tav>
                                      </p:tavLst>
                                    </p:anim>
                                    <p:anim calcmode="lin" valueType="num">
                                      <p:cBhvr>
                                        <p:cTn id="14" dur="1000" fill="hold"/>
                                        <p:tgtEl>
                                          <p:spTgt spid="34"/>
                                        </p:tgtEl>
                                        <p:attrNameLst>
                                          <p:attrName>ppt_h</p:attrName>
                                        </p:attrNameLst>
                                      </p:cBhvr>
                                      <p:tavLst>
                                        <p:tav tm="0">
                                          <p:val>
                                            <p:fltVal val="0"/>
                                          </p:val>
                                        </p:tav>
                                        <p:tav tm="100000">
                                          <p:val>
                                            <p:strVal val="#ppt_h"/>
                                          </p:val>
                                        </p:tav>
                                      </p:tavLst>
                                    </p:anim>
                                    <p:anim calcmode="lin" valueType="num">
                                      <p:cBhvr>
                                        <p:cTn id="15" dur="1000" fill="hold"/>
                                        <p:tgtEl>
                                          <p:spTgt spid="34"/>
                                        </p:tgtEl>
                                        <p:attrNameLst>
                                          <p:attrName>style.rotation</p:attrName>
                                        </p:attrNameLst>
                                      </p:cBhvr>
                                      <p:tavLst>
                                        <p:tav tm="0">
                                          <p:val>
                                            <p:fltVal val="90"/>
                                          </p:val>
                                        </p:tav>
                                        <p:tav tm="100000">
                                          <p:val>
                                            <p:fltVal val="0"/>
                                          </p:val>
                                        </p:tav>
                                      </p:tavLst>
                                    </p:anim>
                                    <p:animEffect transition="in" filter="fade">
                                      <p:cBhvr>
                                        <p:cTn id="16" dur="10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rcRect/>
          <a:stretch>
            <a:fillRect/>
          </a:stretch>
        </p:blipFill>
        <p:spPr>
          <a:xfrm>
            <a:off x="0" y="0"/>
            <a:ext cx="12192000" cy="6858000"/>
          </a:xfrm>
          <a:prstGeom prst="rect">
            <a:avLst/>
          </a:prstGeom>
        </p:spPr>
      </p:pic>
      <p:pic>
        <p:nvPicPr>
          <p:cNvPr id="3" name="tải xuống (2)">
            <a:hlinkClick r:id="" action="ppaction://media"/>
          </p:cNvPr>
          <p:cNvPicPr>
            <a:picLocks noChangeAspect="1"/>
          </p:cNvPicPr>
          <p:nvPr>
            <a:audioFile r:link="rId4"/>
            <p:extLst>
              <p:ext uri="{DAA4B4D4-6D71-4841-9C94-3DE7FCFB9230}">
                <p14:media xmlns:p14="http://schemas.microsoft.com/office/powerpoint/2010/main" r:embed="rId5"/>
              </p:ext>
            </p:extLst>
          </p:nvPr>
        </p:nvPicPr>
        <p:blipFill>
          <a:blip r:embed="rId6"/>
          <a:stretch>
            <a:fillRect/>
          </a:stretch>
        </p:blipFill>
        <p:spPr>
          <a:xfrm>
            <a:off x="-759460" y="-603250"/>
            <a:ext cx="406400" cy="4064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67" fill="hold"/>
                                        <p:tgtEl>
                                          <p:spTgt spid="2"/>
                                        </p:tgtEl>
                                      </p:cBhvr>
                                    </p:cmd>
                                  </p:childTnLst>
                                </p:cTn>
                              </p:par>
                              <p:par>
                                <p:cTn id="7" presetID="1" presetClass="mediacall" presetSubtype="0" fill="hold" nodeType="withEffect">
                                  <p:stCondLst>
                                    <p:cond delay="0"/>
                                  </p:stCondLst>
                                  <p:childTnLst>
                                    <p:cmd type="call" cmd="playFrom(0.0)">
                                      <p:cBhvr>
                                        <p:cTn id="8" dur="44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3"/>
                </p:tgtEl>
              </p:cMediaNode>
            </p:audio>
            <p:video>
              <p:cMediaNode vol="10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圆角矩形 9"/>
          <p:cNvSpPr/>
          <p:nvPr/>
        </p:nvSpPr>
        <p:spPr>
          <a:xfrm>
            <a:off x="-2070394" y="532594"/>
            <a:ext cx="16928843" cy="619840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mbria" panose="02040503050406030204" pitchFamily="18" charset="0"/>
              <a:ea typeface="思源黑体 CN"/>
            </a:endParaRPr>
          </a:p>
        </p:txBody>
      </p:sp>
      <p:pic>
        <p:nvPicPr>
          <p:cNvPr id="26" name="图片 50"/>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rot="21155772">
            <a:off x="125201" y="-293389"/>
            <a:ext cx="2725087" cy="2119513"/>
          </a:xfrm>
          <a:prstGeom prst="rect">
            <a:avLst/>
          </a:prstGeom>
        </p:spPr>
      </p:pic>
      <p:pic>
        <p:nvPicPr>
          <p:cNvPr id="11" name="Picture 10"/>
          <p:cNvPicPr>
            <a:picLocks noChangeAspect="1"/>
          </p:cNvPicPr>
          <p:nvPr/>
        </p:nvPicPr>
        <p:blipFill>
          <a:blip r:embed="rId2" cstate="print">
            <a:extLst>
              <a:ext uri="{BEBA8EAE-BF5A-486C-A8C5-ECC9F3942E4B}">
                <a14:imgProps xmlns:a14="http://schemas.microsoft.com/office/drawing/2010/main">
                  <a14:imgLayer r:embed="rId3">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1954" y="-99680"/>
            <a:ext cx="2297469" cy="1961054"/>
          </a:xfrm>
          <a:prstGeom prst="rect">
            <a:avLst/>
          </a:prstGeom>
        </p:spPr>
      </p:pic>
      <p:pic>
        <p:nvPicPr>
          <p:cNvPr id="31" name="图片 3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1" y="5347118"/>
            <a:ext cx="12192000" cy="1518728"/>
          </a:xfrm>
          <a:prstGeom prst="rect">
            <a:avLst/>
          </a:prstGeom>
        </p:spPr>
      </p:pic>
      <p:sp>
        <p:nvSpPr>
          <p:cNvPr id="2" name="Rectangle: Rounded Corners 1"/>
          <p:cNvSpPr/>
          <p:nvPr/>
        </p:nvSpPr>
        <p:spPr>
          <a:xfrm>
            <a:off x="4304403" y="817868"/>
            <a:ext cx="7529634" cy="3520216"/>
          </a:xfrm>
          <a:prstGeom prst="roundRect">
            <a:avLst/>
          </a:prstGeom>
          <a:ln w="57150">
            <a:solidFill>
              <a:srgbClr val="0070C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Gợi ý:</a:t>
            </a:r>
            <a:endParaRPr lang="vi-VN" sz="3200" b="1"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Kì nghỉ của em diễn ra những gì?</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Có những gì ấn tượng trong kì nghỉ đó?</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Em cảm thấy như thế nào sau kì nghỉ?</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a:p>
            <a:pPr algn="just"/>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Được gặp lại bạn, em cảm thấy như thế nào?</a:t>
            </a:r>
            <a:endPar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pic>
        <p:nvPicPr>
          <p:cNvPr id="4" name="tải xuống (3)">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10870" y="0"/>
            <a:ext cx="406400" cy="406400"/>
          </a:xfrm>
          <a:prstGeom prst="rect">
            <a:avLst/>
          </a:prstGeom>
        </p:spPr>
      </p:pic>
      <p:pic>
        <p:nvPicPr>
          <p:cNvPr id="5" name="98">
            <a:hlinkClick r:id="" action="ppaction://media"/>
          </p:cNvPr>
          <p:cNvPicPr>
            <a:picLocks noChangeAspect="1"/>
          </p:cNvPicPr>
          <p:nvPr>
            <a:videoFile r:link="rId8"/>
            <p:extLst>
              <p:ext uri="{DAA4B4D4-6D71-4841-9C94-3DE7FCFB9230}">
                <p14:media xmlns:p14="http://schemas.microsoft.com/office/powerpoint/2010/main" r:embed="rId9"/>
              </p:ext>
            </p:extLst>
          </p:nvPr>
        </p:nvPicPr>
        <p:blipFill>
          <a:blip r:embed="rId10"/>
          <a:stretch>
            <a:fillRect/>
          </a:stretch>
        </p:blipFill>
        <p:spPr>
          <a:xfrm>
            <a:off x="0" y="4263243"/>
            <a:ext cx="4204301" cy="259475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 presetClass="mediacall" presetSubtype="0" fill="hold" nodeType="afterEffect">
                                  <p:stCondLst>
                                    <p:cond delay="0"/>
                                  </p:stCondLst>
                                  <p:childTnLst>
                                    <p:cmd type="call" cmd="playFrom(0.0)">
                                      <p:cBhvr>
                                        <p:cTn id="11" dur="11450" fill="hold"/>
                                        <p:tgtEl>
                                          <p:spTgt spid="4"/>
                                        </p:tgtEl>
                                      </p:cBhvr>
                                    </p:cmd>
                                  </p:childTnLst>
                                </p:cTn>
                              </p:par>
                              <p:par>
                                <p:cTn id="12" presetID="1" presetClass="mediacall" presetSubtype="0" fill="hold" nodeType="withEffect">
                                  <p:stCondLst>
                                    <p:cond delay="0"/>
                                  </p:stCondLst>
                                  <p:childTnLst>
                                    <p:cmd type="call" cmd="playFrom(0.0)">
                                      <p:cBhvr>
                                        <p:cTn id="13" dur="12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video>
              <p:cMediaNode vol="80000">
                <p:cTn id="15" fill="hold" display="0">
                  <p:stCondLst>
                    <p:cond delay="indefinite"/>
                  </p:stCondLst>
                </p:cTn>
                <p:tgtEl>
                  <p:spTgt spid="5"/>
                </p:tgtEl>
              </p:cMediaNode>
            </p:video>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5"/>
          <p:cNvPicPr>
            <a:picLocks noChangeAspect="1"/>
          </p:cNvPicPr>
          <p:nvPr/>
        </p:nvPicPr>
        <p:blipFill rotWithShape="1">
          <a:blip r:embed="rId1" cstate="print">
            <a:extLst>
              <a:ext uri="{28A0092B-C50C-407E-A947-70E740481C1C}">
                <a14:useLocalDpi xmlns:a14="http://schemas.microsoft.com/office/drawing/2010/main" val="0"/>
              </a:ext>
            </a:extLst>
          </a:blip>
          <a:srcRect/>
          <a:stretch>
            <a:fillRect/>
          </a:stretch>
        </p:blipFill>
        <p:spPr>
          <a:xfrm rot="21155772">
            <a:off x="9069747" y="-103772"/>
            <a:ext cx="2725087" cy="2119513"/>
          </a:xfrm>
          <a:prstGeom prst="rect">
            <a:avLst/>
          </a:prstGeom>
        </p:spPr>
      </p:pic>
      <p:sp>
        <p:nvSpPr>
          <p:cNvPr id="4" name="Rectangle 3"/>
          <p:cNvSpPr/>
          <p:nvPr/>
        </p:nvSpPr>
        <p:spPr>
          <a:xfrm>
            <a:off x="1667660" y="918292"/>
            <a:ext cx="10281394" cy="4580353"/>
          </a:xfrm>
          <a:prstGeom prst="rect">
            <a:avLst/>
          </a:prstGeom>
          <a:solidFill>
            <a:schemeClr val="bg1"/>
          </a:solidFill>
          <a:ln>
            <a:solidFill>
              <a:schemeClr val="bg1"/>
            </a:solidFill>
            <a:prstDash val="lgDashDotDot"/>
          </a:ln>
          <a:effectLst>
            <a:reflection blurRad="6350" stA="52000" endA="300" endPos="35000" dir="5400000" sy="-100000" algn="bl" rotWithShape="0"/>
          </a:effectLst>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7" name="TextBox 6"/>
          <p:cNvSpPr txBox="1"/>
          <p:nvPr/>
        </p:nvSpPr>
        <p:spPr>
          <a:xfrm>
            <a:off x="4154870" y="86094"/>
            <a:ext cx="5460507"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500" b="1" i="0" u="none" strike="noStrike" kern="1200" cap="none" spc="0" normalizeH="0" baseline="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Ví</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500" b="1" i="0" u="none" strike="noStrike" kern="1200" cap="none" spc="0" normalizeH="0" noProof="0" dirty="0" err="1">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dụ</a:t>
            </a:r>
            <a:r>
              <a:rPr kumimoji="0" lang="en-US" sz="4500" b="1" i="0" u="none" strike="noStrike" kern="1200" cap="none" spc="0" normalizeH="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4500" b="1" i="0" u="none" strike="noStrike" kern="1200" cap="none" spc="0" normalizeH="0" baseline="0" noProof="0" dirty="0">
              <a:ln>
                <a:noFill/>
              </a:ln>
              <a:solidFill>
                <a:srgbClr val="00642D"/>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backgroundRemoval t="556" b="92593" l="10000" r="90000">
                        <a14:foregroundMark x1="78571" y1="40000" x2="71429" y2="53519"/>
                        <a14:foregroundMark x1="61714" y1="48611" x2="69571" y2="50556"/>
                        <a14:foregroundMark x1="42571" y1="46667" x2="31429" y2="51944"/>
                        <a14:foregroundMark x1="48429" y1="46667" x2="50143" y2="47037"/>
                        <a14:foregroundMark x1="35143" y1="81019" x2="26000" y2="88241"/>
                        <a14:foregroundMark x1="20286" y1="91574" x2="31429" y2="90556"/>
                        <a14:foregroundMark x1="59000" y1="82593" x2="62286" y2="84537"/>
                        <a14:foregroundMark x1="51714" y1="29630" x2="37143" y2="36296"/>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0" y="3657600"/>
            <a:ext cx="2416381" cy="3322445"/>
          </a:xfrm>
          <a:prstGeom prst="rect">
            <a:avLst/>
          </a:prstGeom>
        </p:spPr>
      </p:pic>
      <p:sp>
        <p:nvSpPr>
          <p:cNvPr id="8" name="Rectangle 7"/>
          <p:cNvSpPr/>
          <p:nvPr/>
        </p:nvSpPr>
        <p:spPr>
          <a:xfrm>
            <a:off x="1913860" y="918292"/>
            <a:ext cx="9734211" cy="4401205"/>
          </a:xfrm>
          <a:prstGeom prst="rect">
            <a:avLst/>
          </a:prstGeom>
        </p:spPr>
        <p:txBody>
          <a:bodyPr wrap="square">
            <a:spAutoFit/>
          </a:bodyPr>
          <a:lstStyle/>
          <a:p>
            <a:pPr lvl="0" algn="just">
              <a:defRPr/>
            </a:pPr>
            <a:r>
              <a:rPr lang="en-US"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    </a:t>
            </a:r>
            <a:r>
              <a:rPr lang="vi-VN" sz="3500" b="1" dirty="0">
                <a:solidFill>
                  <a:srgbClr val="002060"/>
                </a:solidFill>
                <a:latin typeface="Cambria" panose="02040503050406030204" pitchFamily="18" charset="0"/>
                <a:ea typeface="Cambria" panose="02040503050406030204" pitchFamily="18" charset="0"/>
                <a:cs typeface="Arial-Rounded" panose="020B0500000000000000" pitchFamily="34" charset="0"/>
              </a:rPr>
              <a:t>Kì nghỉ hè vừa qua tớ được bố mẹ cho về quê với ông bà đấy! Ở quê, tớ biết thêm nhiều trò chơi rất hấp dẫn như là: thả diều, bắn bi,… Tớ còn được ông kể cho nghe bao nhiêu là truyện cổ tích nữa. Sau kì nghỉ hè, tớ cảm thấy tinh thần trở nên sảng khoái hơn rất nhiều. Được gặp lại cậu tớ vui lắm! Còn cậu thì sao? Hãy nói cho tớ nghe về kì nghỉ của cậu đi!</a:t>
            </a:r>
            <a:endParaRPr lang="vi-VN" sz="3500" b="1" dirty="0">
              <a:solidFill>
                <a:srgbClr val="002060"/>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descr="A white underwear on a black background&#10;&#10;AI-generated content may be incorrect."/>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0120" y="4875161"/>
            <a:ext cx="411480" cy="157597"/>
          </a:xfrm>
          <a:prstGeom prst="rect">
            <a:avLst/>
          </a:prstGeom>
        </p:spPr>
      </p:pic>
      <p:pic>
        <p:nvPicPr>
          <p:cNvPr id="6" name="tải xuống (4)">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885190" y="219710"/>
            <a:ext cx="406400" cy="406400"/>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850" fill="hold"/>
                                        <p:tgtEl>
                                          <p:spTgt spid="6"/>
                                        </p:tgtEl>
                                      </p:cBhvr>
                                    </p:cmd>
                                  </p:childTnLst>
                                </p:cTn>
                              </p:par>
                              <p:par>
                                <p:cTn id="7" presetID="10"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885651" y="601579"/>
            <a:ext cx="10896931" cy="5518931"/>
            <a:chOff x="375986" y="819150"/>
            <a:chExt cx="9525000" cy="5334000"/>
          </a:xfrm>
        </p:grpSpPr>
        <p:sp>
          <p:nvSpPr>
            <p:cNvPr id="11" name="圆角矩形 10"/>
            <p:cNvSpPr/>
            <p:nvPr/>
          </p:nvSpPr>
          <p:spPr>
            <a:xfrm>
              <a:off x="375986" y="819150"/>
              <a:ext cx="9525000" cy="5334000"/>
            </a:xfrm>
            <a:prstGeom prst="roundRect">
              <a:avLst>
                <a:gd name="adj" fmla="val 3606"/>
              </a:avLst>
            </a:prstGeom>
            <a:solidFill>
              <a:srgbClr val="00642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sp>
          <p:nvSpPr>
            <p:cNvPr id="10" name="圆角矩形 9"/>
            <p:cNvSpPr/>
            <p:nvPr/>
          </p:nvSpPr>
          <p:spPr>
            <a:xfrm>
              <a:off x="518921" y="943429"/>
              <a:ext cx="9234680" cy="4807950"/>
            </a:xfrm>
            <a:prstGeom prst="roundRect">
              <a:avLst>
                <a:gd name="adj" fmla="val 36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grpSp>
      <p:pic>
        <p:nvPicPr>
          <p:cNvPr id="42" name="图片 41"/>
          <p:cNvPicPr>
            <a:picLocks noChangeAspect="1"/>
          </p:cNvPicPr>
          <p:nvPr/>
        </p:nvPicPr>
        <p:blipFill rotWithShape="1">
          <a:blip r:embed="rId1" cstate="print">
            <a:extLst>
              <a:ext uri="{28A0092B-C50C-407E-A947-70E740481C1C}">
                <a14:useLocalDpi xmlns:a14="http://schemas.microsoft.com/office/drawing/2010/main" val="0"/>
              </a:ext>
            </a:extLst>
          </a:blip>
          <a:srcRect r="-18453"/>
          <a:stretch>
            <a:fillRect/>
          </a:stretch>
        </p:blipFill>
        <p:spPr>
          <a:xfrm rot="924036">
            <a:off x="10567747" y="3418629"/>
            <a:ext cx="1850123" cy="1660906"/>
          </a:xfrm>
          <a:prstGeom prst="rect">
            <a:avLst/>
          </a:prstGeom>
          <a:effectLst>
            <a:outerShdw blurRad="63500" sx="102000" sy="102000" algn="ctr" rotWithShape="0">
              <a:prstClr val="black">
                <a:alpha val="40000"/>
              </a:prstClr>
            </a:outerShdw>
          </a:effectLst>
        </p:spPr>
      </p:pic>
      <p:grpSp>
        <p:nvGrpSpPr>
          <p:cNvPr id="45" name="组合 32"/>
          <p:cNvGrpSpPr/>
          <p:nvPr/>
        </p:nvGrpSpPr>
        <p:grpSpPr>
          <a:xfrm>
            <a:off x="2889551" y="1582625"/>
            <a:ext cx="7987977" cy="2886940"/>
            <a:chOff x="1020" y="2328"/>
            <a:chExt cx="11012" cy="7804"/>
          </a:xfrm>
          <a:effectLst>
            <a:outerShdw blurRad="50800" dist="38100" algn="l" rotWithShape="0">
              <a:prstClr val="black">
                <a:alpha val="40000"/>
              </a:prstClr>
            </a:outerShdw>
          </a:effectLst>
        </p:grpSpPr>
        <p:sp>
          <p:nvSpPr>
            <p:cNvPr id="46" name="云形 33"/>
            <p:cNvSpPr/>
            <p:nvPr/>
          </p:nvSpPr>
          <p:spPr>
            <a:xfrm>
              <a:off x="1220" y="2528"/>
              <a:ext cx="10812" cy="7604"/>
            </a:xfrm>
            <a:prstGeom prst="cloud">
              <a:avLst/>
            </a:prstGeom>
            <a:solidFill>
              <a:srgbClr val="00B050"/>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sp>
          <p:nvSpPr>
            <p:cNvPr id="47" name="云形 34"/>
            <p:cNvSpPr/>
            <p:nvPr/>
          </p:nvSpPr>
          <p:spPr>
            <a:xfrm>
              <a:off x="1020" y="2328"/>
              <a:ext cx="10812" cy="7604"/>
            </a:xfrm>
            <a:prstGeom prst="cloud">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5F7700"/>
                </a:solidFill>
                <a:effectLst/>
                <a:uLnTx/>
                <a:uFillTx/>
                <a:latin typeface="思源黑体 CN"/>
                <a:cs typeface="+mn-cs"/>
              </a:endParaRPr>
            </a:p>
          </p:txBody>
        </p:sp>
      </p:grpSp>
      <p:pic>
        <p:nvPicPr>
          <p:cNvPr id="31" name="图片 30"/>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a:off x="-16362" y="5143414"/>
            <a:ext cx="12192000" cy="1979723"/>
          </a:xfrm>
          <a:prstGeom prst="rect">
            <a:avLst/>
          </a:prstGeom>
        </p:spPr>
      </p:pic>
      <p:pic>
        <p:nvPicPr>
          <p:cNvPr id="34" name="图片 33"/>
          <p:cNvPicPr>
            <a:picLocks noChangeAspect="1"/>
          </p:cNvPicPr>
          <p:nvPr/>
        </p:nvPicPr>
        <p:blipFill rotWithShape="1">
          <a:blip r:embed="rId3" cstate="print">
            <a:extLst>
              <a:ext uri="{28A0092B-C50C-407E-A947-70E740481C1C}">
                <a14:useLocalDpi xmlns:a14="http://schemas.microsoft.com/office/drawing/2010/main" val="0"/>
              </a:ext>
            </a:extLst>
          </a:blip>
          <a:srcRect/>
          <a:stretch>
            <a:fillRect/>
          </a:stretch>
        </p:blipFill>
        <p:spPr>
          <a:xfrm>
            <a:off x="10116201" y="4601437"/>
            <a:ext cx="2297832" cy="2243111"/>
          </a:xfrm>
          <a:prstGeom prst="rect">
            <a:avLst/>
          </a:prstGeom>
        </p:spPr>
      </p:pic>
      <p:pic>
        <p:nvPicPr>
          <p:cNvPr id="41" name="图片 40"/>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a:off x="8527446" y="4687651"/>
            <a:ext cx="2235200" cy="2006600"/>
          </a:xfrm>
          <a:prstGeom prst="rect">
            <a:avLst/>
          </a:prstGeom>
        </p:spPr>
      </p:pic>
      <p:pic>
        <p:nvPicPr>
          <p:cNvPr id="32" name="图片 31"/>
          <p:cNvPicPr>
            <a:picLocks noChangeAspect="1"/>
          </p:cNvPicPr>
          <p:nvPr/>
        </p:nvPicPr>
        <p:blipFill rotWithShape="1">
          <a:blip r:embed="rId5" cstate="print">
            <a:extLst>
              <a:ext uri="{28A0092B-C50C-407E-A947-70E740481C1C}">
                <a14:useLocalDpi xmlns:a14="http://schemas.microsoft.com/office/drawing/2010/main" val="0"/>
              </a:ext>
            </a:extLst>
          </a:blip>
          <a:srcRect/>
          <a:stretch>
            <a:fillRect/>
          </a:stretch>
        </p:blipFill>
        <p:spPr>
          <a:xfrm rot="21155772">
            <a:off x="-425693" y="284058"/>
            <a:ext cx="3490622" cy="2714929"/>
          </a:xfrm>
          <a:prstGeom prst="rect">
            <a:avLst/>
          </a:prstGeom>
        </p:spPr>
      </p:pic>
      <p:pic>
        <p:nvPicPr>
          <p:cNvPr id="35" name="Picture 34"/>
          <p:cNvPicPr>
            <a:picLocks noChangeAspect="1"/>
          </p:cNvPicPr>
          <p:nvPr/>
        </p:nvPicPr>
        <p:blipFill>
          <a:blip r:embed="rId6" cstate="print">
            <a:extLst>
              <a:ext uri="{BEBA8EAE-BF5A-486C-A8C5-ECC9F3942E4B}">
                <a14:imgProps xmlns:a14="http://schemas.microsoft.com/office/drawing/2010/main">
                  <a14:imgLayer r:embed="rId7">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949483" y="-241280"/>
            <a:ext cx="2031850" cy="1734329"/>
          </a:xfrm>
          <a:prstGeom prst="rect">
            <a:avLst/>
          </a:prstGeom>
        </p:spPr>
      </p:pic>
      <p:sp>
        <p:nvSpPr>
          <p:cNvPr id="22" name="TextBox 21"/>
          <p:cNvSpPr txBox="1"/>
          <p:nvPr/>
        </p:nvSpPr>
        <p:spPr>
          <a:xfrm>
            <a:off x="1261977" y="-2949960"/>
            <a:ext cx="10077380" cy="9387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500" b="0" i="0" u="none" strike="noStrike" kern="1200" cap="none" spc="0" normalizeH="0" baseline="0" noProof="0" err="1">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Bài</a:t>
            </a:r>
            <a:r>
              <a:rPr kumimoji="0" lang="en-US" sz="5500" b="0" i="0" u="none" strike="noStrike" kern="1200" cap="none" spc="0" normalizeH="0" baseline="0" noProof="0">
                <a:ln>
                  <a:noFill/>
                </a:ln>
                <a:solidFill>
                  <a:srgbClr val="DE673F"/>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FFC000"/>
                </a:solidFill>
                <a:effectLst>
                  <a:outerShdw blurRad="63500" sx="102000" sy="102000" algn="ctr" rotWithShape="0">
                    <a:prstClr val="black">
                      <a:alpha val="40000"/>
                    </a:prstClr>
                  </a:outerShdw>
                </a:effectLst>
                <a:uLnTx/>
                <a:uFillTx/>
                <a:latin typeface="UTM Arruba KT" panose="02040603050506020204" pitchFamily="18" charset="0"/>
                <a:cs typeface="+mn-cs"/>
              </a:rPr>
              <a:t>1</a:t>
            </a:r>
            <a:r>
              <a:rPr kumimoji="0" lang="en-US" sz="5500" b="0" i="0" u="none" strike="noStrike" kern="1200" cap="none" spc="0" normalizeH="0" baseline="0" noProof="0">
                <a:ln>
                  <a:noFill/>
                </a:ln>
                <a:solidFill>
                  <a:srgbClr val="2D5C5B"/>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0070C0"/>
                </a:solidFill>
                <a:effectLst>
                  <a:outerShdw blurRad="63500" sx="102000" sy="102000" algn="ctr" rotWithShape="0">
                    <a:prstClr val="black">
                      <a:alpha val="40000"/>
                    </a:prstClr>
                  </a:outerShdw>
                </a:effectLst>
                <a:uLnTx/>
                <a:uFillTx/>
                <a:latin typeface="UTM Arruba KT" panose="02040603050506020204" pitchFamily="18" charset="0"/>
                <a:cs typeface="+mn-cs"/>
              </a:rPr>
              <a:t>Gió</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4C9E9A"/>
                </a:solidFill>
                <a:effectLst>
                  <a:outerShdw blurRad="63500" sx="102000" sy="102000" algn="ctr" rotWithShape="0">
                    <a:prstClr val="black">
                      <a:alpha val="40000"/>
                    </a:prstClr>
                  </a:outerShdw>
                </a:effectLst>
                <a:uLnTx/>
                <a:uFillTx/>
                <a:latin typeface="UTM Arruba KT" panose="02040603050506020204" pitchFamily="18" charset="0"/>
                <a:cs typeface="+mn-cs"/>
              </a:rPr>
              <a:t>sông</a:t>
            </a:r>
            <a:r>
              <a:rPr kumimoji="0" lang="en-US" sz="5500" b="0" i="0" u="none" strike="noStrike" kern="1200" cap="none" spc="0" normalizeH="0" baseline="0" noProof="0">
                <a:ln>
                  <a:noFill/>
                </a:ln>
                <a:solidFill>
                  <a:srgbClr val="DE673F">
                    <a:lumMod val="60000"/>
                    <a:lumOff val="40000"/>
                  </a:srgbClr>
                </a:solidFill>
                <a:effectLst>
                  <a:outerShdw blurRad="63500" sx="102000" sy="102000" algn="ctr" rotWithShape="0">
                    <a:prstClr val="black">
                      <a:alpha val="40000"/>
                    </a:prstClr>
                  </a:outerShdw>
                </a:effectLst>
                <a:uLnTx/>
                <a:uFillTx/>
                <a:latin typeface="UTM Arruba KT" panose="02040603050506020204" pitchFamily="18" charset="0"/>
                <a:cs typeface="+mn-cs"/>
              </a:rPr>
              <a:t> </a:t>
            </a:r>
            <a:r>
              <a:rPr kumimoji="0" lang="en-US" sz="5500" b="0" i="0" u="none" strike="noStrike" kern="1200" cap="none" spc="0" normalizeH="0" baseline="0" noProof="0">
                <a:ln>
                  <a:noFill/>
                </a:ln>
                <a:solidFill>
                  <a:srgbClr val="C00000"/>
                </a:solidFill>
                <a:effectLst>
                  <a:outerShdw blurRad="63500" sx="102000" sy="102000" algn="ctr" rotWithShape="0">
                    <a:prstClr val="black">
                      <a:alpha val="40000"/>
                    </a:prstClr>
                  </a:outerShdw>
                </a:effectLst>
                <a:uLnTx/>
                <a:uFillTx/>
                <a:latin typeface="UTM Arruba KT" panose="02040603050506020204" pitchFamily="18" charset="0"/>
                <a:cs typeface="+mn-cs"/>
              </a:rPr>
              <a:t>Hương</a:t>
            </a:r>
            <a:endParaRPr kumimoji="0" lang="en-US" sz="5500" b="0" i="0" u="none" strike="noStrike" kern="1200" cap="none" spc="0" normalizeH="0" baseline="0" noProof="0" dirty="0">
              <a:ln>
                <a:noFill/>
              </a:ln>
              <a:solidFill>
                <a:srgbClr val="FFFF00"/>
              </a:solidFill>
              <a:effectLst>
                <a:outerShdw blurRad="63500" sx="102000" sy="102000" algn="ctr" rotWithShape="0">
                  <a:prstClr val="black">
                    <a:alpha val="40000"/>
                  </a:prstClr>
                </a:outerShdw>
              </a:effectLst>
              <a:uLnTx/>
              <a:uFillTx/>
              <a:latin typeface="UTM Arruba KT" panose="02040603050506020204" pitchFamily="18" charset="0"/>
              <a:cs typeface="+mn-cs"/>
            </a:endParaRPr>
          </a:p>
        </p:txBody>
      </p:sp>
      <p:sp>
        <p:nvSpPr>
          <p:cNvPr id="2" name="Freeform 3"/>
          <p:cNvSpPr/>
          <p:nvPr/>
        </p:nvSpPr>
        <p:spPr>
          <a:xfrm>
            <a:off x="110168" y="2424278"/>
            <a:ext cx="3837561" cy="4626518"/>
          </a:xfrm>
          <a:custGeom>
            <a:avLst/>
            <a:gdLst/>
            <a:ahLst/>
            <a:cxnLst/>
            <a:rect l="l" t="t" r="r" b="b"/>
            <a:pathLst>
              <a:path w="6624828" h="8229600">
                <a:moveTo>
                  <a:pt x="0" y="0"/>
                </a:moveTo>
                <a:lnTo>
                  <a:pt x="6624828" y="0"/>
                </a:lnTo>
                <a:lnTo>
                  <a:pt x="6624828" y="8229600"/>
                </a:lnTo>
                <a:lnTo>
                  <a:pt x="0" y="8229600"/>
                </a:lnTo>
                <a:lnTo>
                  <a:pt x="0" y="0"/>
                </a:lnTo>
                <a:close/>
              </a:path>
            </a:pathLst>
          </a:custGeom>
          <a:blipFill>
            <a:blip r:embed="rId8"/>
            <a:stretch>
              <a:fillRect/>
            </a:stretch>
          </a:blipFill>
        </p:spPr>
        <p:txBody>
          <a:bodyPr/>
          <a:lstStyle/>
          <a:p>
            <a:endParaRPr lang="en-US"/>
          </a:p>
        </p:txBody>
      </p:sp>
      <p:pic>
        <p:nvPicPr>
          <p:cNvPr id="5" name="Picture 4"/>
          <p:cNvPicPr>
            <a:picLocks noChangeAspect="1"/>
          </p:cNvPicPr>
          <p:nvPr/>
        </p:nvPicPr>
        <p:blipFill>
          <a:blip r:embed="rId9"/>
          <a:stretch>
            <a:fillRect/>
          </a:stretch>
        </p:blipFill>
        <p:spPr>
          <a:xfrm>
            <a:off x="3611876" y="2331591"/>
            <a:ext cx="6626926" cy="1322947"/>
          </a:xfrm>
          <a:prstGeom prst="rect">
            <a:avLst/>
          </a:prstGeom>
        </p:spPr>
      </p:pic>
      <p:pic>
        <p:nvPicPr>
          <p:cNvPr id="8" name="Picture 7" descr="A yellow circles with red lines&#10;&#10;AI-generated content may be incorrect."/>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240465" y="1051848"/>
            <a:ext cx="2487892" cy="1489334"/>
          </a:xfrm>
          <a:prstGeom prst="rect">
            <a:avLst/>
          </a:prstGeom>
        </p:spPr>
      </p:pic>
      <p:sp>
        <p:nvSpPr>
          <p:cNvPr id="19" name="Oval 18"/>
          <p:cNvSpPr/>
          <p:nvPr/>
        </p:nvSpPr>
        <p:spPr>
          <a:xfrm>
            <a:off x="1300873" y="4947638"/>
            <a:ext cx="1651615" cy="1550161"/>
          </a:xfrm>
          <a:prstGeom prst="ellipse">
            <a:avLst/>
          </a:prstGeom>
          <a:blipFill dpi="0" rotWithShape="1">
            <a:blip r:embed="rId11">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circle(out)">
                                      <p:cBhvr>
                                        <p:cTn id="7" dur="2000"/>
                                        <p:tgtEl>
                                          <p:spTgt spid="45"/>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circle(in)">
                                      <p:cBhvr>
                                        <p:cTn id="11" dur="20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圆角矩形 9"/>
          <p:cNvSpPr/>
          <p:nvPr/>
        </p:nvSpPr>
        <p:spPr>
          <a:xfrm>
            <a:off x="-47907" y="285750"/>
            <a:ext cx="12239907" cy="2762250"/>
          </a:xfrm>
          <a:prstGeom prst="roundRect">
            <a:avLst>
              <a:gd name="adj" fmla="val 360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prstClr val="white"/>
              </a:solidFill>
              <a:effectLst/>
              <a:uLnTx/>
              <a:uFillTx/>
              <a:latin typeface="Calibri" panose="020F0502020204030204"/>
              <a:ea typeface="思源黑体 CN"/>
              <a:cs typeface="+mn-cs"/>
            </a:endParaRPr>
          </a:p>
        </p:txBody>
      </p:sp>
      <p:pic>
        <p:nvPicPr>
          <p:cNvPr id="15" name="图片 12"/>
          <p:cNvPicPr>
            <a:picLocks noChangeAspect="1"/>
          </p:cNvPicPr>
          <p:nvPr/>
        </p:nvPicPr>
        <p:blipFill rotWithShape="1">
          <a:blip r:embed="rId1" cstate="print">
            <a:extLst>
              <a:ext uri="{28A0092B-C50C-407E-A947-70E740481C1C}">
                <a14:useLocalDpi xmlns:a14="http://schemas.microsoft.com/office/drawing/2010/main" val="0"/>
              </a:ext>
            </a:extLst>
          </a:blip>
          <a:srcRect r="-21"/>
          <a:stretch>
            <a:fillRect/>
          </a:stretch>
        </p:blipFill>
        <p:spPr>
          <a:xfrm>
            <a:off x="1144165" y="2571749"/>
            <a:ext cx="9903670" cy="4514851"/>
          </a:xfrm>
          <a:prstGeom prst="rect">
            <a:avLst/>
          </a:prstGeom>
        </p:spPr>
      </p:pic>
      <p:pic>
        <p:nvPicPr>
          <p:cNvPr id="17" name="图片 31"/>
          <p:cNvPicPr>
            <a:picLocks noChangeAspect="1"/>
          </p:cNvPicPr>
          <p:nvPr/>
        </p:nvPicPr>
        <p:blipFill rotWithShape="1">
          <a:blip r:embed="rId2" cstate="print">
            <a:extLst>
              <a:ext uri="{28A0092B-C50C-407E-A947-70E740481C1C}">
                <a14:useLocalDpi xmlns:a14="http://schemas.microsoft.com/office/drawing/2010/main" val="0"/>
              </a:ext>
            </a:extLst>
          </a:blip>
          <a:srcRect/>
          <a:stretch>
            <a:fillRect/>
          </a:stretch>
        </p:blipFill>
        <p:spPr>
          <a:xfrm rot="21155772">
            <a:off x="-377598" y="116850"/>
            <a:ext cx="3490622" cy="2714929"/>
          </a:xfrm>
          <a:prstGeom prst="rect">
            <a:avLst/>
          </a:prstGeom>
        </p:spPr>
      </p:pic>
      <p:pic>
        <p:nvPicPr>
          <p:cNvPr id="18" name="Picture 17"/>
          <p:cNvPicPr>
            <a:picLocks noChangeAspect="1"/>
          </p:cNvPicPr>
          <p:nvPr/>
        </p:nvPicPr>
        <p:blipFill>
          <a:blip r:embed="rId3" cstate="print">
            <a:extLst>
              <a:ext uri="{BEBA8EAE-BF5A-486C-A8C5-ECC9F3942E4B}">
                <a14:imgProps xmlns:a14="http://schemas.microsoft.com/office/drawing/2010/main">
                  <a14:imgLayer r:embed="rId4">
                    <a14:imgEffect>
                      <a14:backgroundRemoval t="7531" b="94282" l="2976" r="975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25165" y="-701373"/>
            <a:ext cx="2297469" cy="1961054"/>
          </a:xfrm>
          <a:prstGeom prst="rect">
            <a:avLst/>
          </a:prstGeom>
        </p:spPr>
      </p:pic>
      <p:sp>
        <p:nvSpPr>
          <p:cNvPr id="10" name="TextBox 9"/>
          <p:cNvSpPr txBox="1"/>
          <p:nvPr/>
        </p:nvSpPr>
        <p:spPr>
          <a:xfrm>
            <a:off x="299884" y="7086600"/>
            <a:ext cx="11592232" cy="30469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panose="020B0604020202020204"/>
                <a:sym typeface="Arial" panose="020B0604020202020204"/>
              </a:rPr>
              <a:t>Luyện viết</a:t>
            </a:r>
            <a:endPar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panose="020B0604020202020204"/>
              <a:sym typeface="Arial" panose="020B0604020202020204"/>
            </a:endParaRPr>
          </a:p>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defRPr/>
            </a:pPr>
            <a:r>
              <a:rPr kumimoji="0" lang="en-US" sz="9600" b="1" i="0" u="none" strike="noStrike" kern="0" cap="none" spc="0" normalizeH="0" baseline="0" noProof="0">
                <a:ln>
                  <a:noFill/>
                </a:ln>
                <a:solidFill>
                  <a:srgbClr val="00B050"/>
                </a:solidFill>
                <a:effectLst>
                  <a:glow>
                    <a:srgbClr val="DE673F">
                      <a:alpha val="40000"/>
                    </a:srgbClr>
                  </a:glow>
                  <a:innerShdw blurRad="63500" dist="50800" dir="13800000">
                    <a:prstClr val="black">
                      <a:alpha val="50000"/>
                    </a:prstClr>
                  </a:innerShdw>
                </a:effectLst>
                <a:uLnTx/>
                <a:uFillTx/>
                <a:latin typeface="UTM French Vanilla" panose="02040603050506020204" pitchFamily="18" charset="0"/>
                <a:cs typeface="Arial" panose="020B0604020202020204"/>
                <a:sym typeface="Arial" panose="020B0604020202020204"/>
              </a:rPr>
              <a:t>từ ứng dụng</a:t>
            </a:r>
            <a:endParaRPr kumimoji="0" lang="en-US" sz="11500" b="1" i="0" u="none" strike="noStrike" kern="0" cap="none" spc="0" normalizeH="0" baseline="0" noProof="0" dirty="0">
              <a:ln>
                <a:noFill/>
              </a:ln>
              <a:solidFill>
                <a:srgbClr val="00B050"/>
              </a:solidFill>
              <a:effectLst>
                <a:glow>
                  <a:srgbClr val="DE673F">
                    <a:alpha val="40000"/>
                  </a:srgbClr>
                </a:glow>
                <a:innerShdw blurRad="63500" dist="50800" dir="13800000">
                  <a:prstClr val="black">
                    <a:alpha val="50000"/>
                  </a:prstClr>
                </a:innerShdw>
              </a:effectLst>
              <a:uLnTx/>
              <a:uFillTx/>
              <a:latin typeface="HP001 5 hàng" panose="020B0603050302020204" pitchFamily="34" charset="0"/>
              <a:cs typeface="Arial" panose="020B0604020202020204"/>
              <a:sym typeface="Arial" panose="020B0604020202020204"/>
            </a:endParaRPr>
          </a:p>
        </p:txBody>
      </p:sp>
      <p:pic>
        <p:nvPicPr>
          <p:cNvPr id="3" name="Picture 2"/>
          <p:cNvPicPr>
            <a:picLocks noChangeAspect="1"/>
          </p:cNvPicPr>
          <p:nvPr/>
        </p:nvPicPr>
        <p:blipFill>
          <a:blip r:embed="rId5"/>
          <a:stretch>
            <a:fillRect/>
          </a:stretch>
        </p:blipFill>
        <p:spPr>
          <a:xfrm>
            <a:off x="1401416" y="458622"/>
            <a:ext cx="10431160" cy="3176291"/>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250">
        <p15:prstTrans prst="origami"/>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gày gặp lại - Tiếng Việt 3, tập 1 - Kết nối tri thức với cuộc sống">
            <a:hlinkClick r:id="" action="ppaction://media"/>
          </p:cNvPr>
          <p:cNvPicPr>
            <a:picLocks noChangeAspect="1"/>
          </p:cNvPicPr>
          <p:nvPr>
            <a:videoFile r:link="rId1"/>
            <p:extLst>
              <p:ext uri="{DAA4B4D4-6D71-4841-9C94-3DE7FCFB9230}">
                <p14:media xmlns:p14="http://schemas.microsoft.com/office/powerpoint/2010/main" r:embed="rId2">
                  <p14:trim st="7771.000000" end="5979.000000"/>
                </p14:media>
              </p:ext>
            </p:extLst>
          </p:nvPr>
        </p:nvPicPr>
        <p:blipFill>
          <a:blip r:embed="rId3"/>
          <a:stretch>
            <a:fillRect/>
          </a:stretch>
        </p:blipFill>
        <p:spPr>
          <a:xfrm>
            <a:off x="0" y="0"/>
            <a:ext cx="12192000" cy="6858000"/>
          </a:xfrm>
          <a:prstGeom prst="rect">
            <a:avLst/>
          </a:prstGeom>
        </p:spPr>
      </p:pic>
      <p:sp>
        <p:nvSpPr>
          <p:cNvPr id="3" name="Oval 2"/>
          <p:cNvSpPr/>
          <p:nvPr/>
        </p:nvSpPr>
        <p:spPr>
          <a:xfrm>
            <a:off x="1300873" y="4947638"/>
            <a:ext cx="1651615" cy="1550161"/>
          </a:xfrm>
          <a:prstGeom prst="ellipse">
            <a:avLst/>
          </a:prstGeom>
          <a:blipFill dpi="0" rotWithShape="1">
            <a:blip r:embed="rId4">
              <a:alphaModFix amt="47000"/>
            </a:blip>
            <a:srcRect/>
            <a:stretch>
              <a:fillRect/>
            </a:stretch>
          </a:blip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heme/theme1.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e1pchtkt">
      <a:majorFont>
        <a:latin typeface="华康方圆体W7"/>
        <a:ea typeface="华康方圆体W7"/>
        <a:cs typeface=""/>
      </a:majorFont>
      <a:minorFont>
        <a:latin typeface="华康方圆体W7"/>
        <a:ea typeface="华康方圆体W7"/>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自定义 99">
      <a:dk1>
        <a:sysClr val="windowText" lastClr="000000"/>
      </a:dk1>
      <a:lt1>
        <a:sysClr val="window" lastClr="FFFFFF"/>
      </a:lt1>
      <a:dk2>
        <a:srgbClr val="44546A"/>
      </a:dk2>
      <a:lt2>
        <a:srgbClr val="E7E6E6"/>
      </a:lt2>
      <a:accent1>
        <a:srgbClr val="DE673F"/>
      </a:accent1>
      <a:accent2>
        <a:srgbClr val="DE673F"/>
      </a:accent2>
      <a:accent3>
        <a:srgbClr val="DE673F"/>
      </a:accent3>
      <a:accent4>
        <a:srgbClr val="DE673F"/>
      </a:accent4>
      <a:accent5>
        <a:srgbClr val="DE673F"/>
      </a:accent5>
      <a:accent6>
        <a:srgbClr val="DE673F"/>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70C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unny Air Travel MK Plan by Slidesgo">
  <a:themeElements>
    <a:clrScheme name="Simple Light">
      <a:dk1>
        <a:srgbClr val="FFCCA9"/>
      </a:dk1>
      <a:lt1>
        <a:srgbClr val="EC9684"/>
      </a:lt1>
      <a:dk2>
        <a:srgbClr val="FFE5A4"/>
      </a:dk2>
      <a:lt2>
        <a:srgbClr val="41C9EB"/>
      </a:lt2>
      <a:accent1>
        <a:srgbClr val="2768D5"/>
      </a:accent1>
      <a:accent2>
        <a:srgbClr val="6351CA"/>
      </a:accent2>
      <a:accent3>
        <a:srgbClr val="597000"/>
      </a:accent3>
      <a:accent4>
        <a:srgbClr val="CC427C"/>
      </a:accent4>
      <a:accent5>
        <a:srgbClr val="FFFFFF"/>
      </a:accent5>
      <a:accent6>
        <a:srgbClr val="000000"/>
      </a:accent6>
      <a:hlink>
        <a:srgbClr val="FFFFFF"/>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6332</Words>
  <Application>WPS Presentation</Application>
  <PresentationFormat>Widescreen</PresentationFormat>
  <Paragraphs>179</Paragraphs>
  <Slides>32</Slides>
  <Notes>19</Notes>
  <HiddenSlides>0</HiddenSlides>
  <MMClips>7</MMClips>
  <ScaleCrop>false</ScaleCrop>
  <HeadingPairs>
    <vt:vector size="6" baseType="variant">
      <vt:variant>
        <vt:lpstr>已用的字体</vt:lpstr>
      </vt:variant>
      <vt:variant>
        <vt:i4>28</vt:i4>
      </vt:variant>
      <vt:variant>
        <vt:lpstr>主题</vt:lpstr>
      </vt:variant>
      <vt:variant>
        <vt:i4>9</vt:i4>
      </vt:variant>
      <vt:variant>
        <vt:lpstr>幻灯片标题</vt:lpstr>
      </vt:variant>
      <vt:variant>
        <vt:i4>32</vt:i4>
      </vt:variant>
    </vt:vector>
  </HeadingPairs>
  <TitlesOfParts>
    <vt:vector size="69" baseType="lpstr">
      <vt:lpstr>Arial</vt:lpstr>
      <vt:lpstr>SimSun</vt:lpstr>
      <vt:lpstr>Wingdings</vt:lpstr>
      <vt:lpstr>Calibri</vt:lpstr>
      <vt:lpstr>思源黑体 CN</vt:lpstr>
      <vt:lpstr>Microsoft YaHei</vt:lpstr>
      <vt:lpstr>Wingdings</vt:lpstr>
      <vt:lpstr>Arial</vt:lpstr>
      <vt:lpstr>#9Slide03 AllRoundGothic</vt:lpstr>
      <vt:lpstr>Yu Gothic UI Semibold</vt:lpstr>
      <vt:lpstr>Cambria</vt:lpstr>
      <vt:lpstr>Arial-Rounded</vt:lpstr>
      <vt:lpstr>VNI 27 Bendigo</vt:lpstr>
      <vt:lpstr>UTM Arruba KT</vt:lpstr>
      <vt:lpstr>Segoe Print</vt:lpstr>
      <vt:lpstr>UTM French Vanilla</vt:lpstr>
      <vt:lpstr>HP001 5 hàng</vt:lpstr>
      <vt:lpstr>等线</vt:lpstr>
      <vt:lpstr>等线</vt:lpstr>
      <vt:lpstr>Arial Unicode MS</vt:lpstr>
      <vt:lpstr>#9Slide05 Bodega Script</vt:lpstr>
      <vt:lpstr>Calibri</vt:lpstr>
      <vt:lpstr>UTM Avo</vt:lpstr>
      <vt:lpstr>Times New Roman</vt:lpstr>
      <vt:lpstr>UTM Flavour</vt:lpstr>
      <vt:lpstr>Segoe UI Black</vt:lpstr>
      <vt:lpstr>Bahnschrift SemiBold SemiCondensed</vt:lpstr>
      <vt:lpstr>Calibri Light</vt:lpstr>
      <vt:lpstr>千图网拥有20W+精美PPT模板 更多PPT模板下载至：www.58pic.com/office/ppt​​</vt:lpstr>
      <vt:lpstr>自定义设计方案</vt:lpstr>
      <vt:lpstr>1_自定义设计方案</vt:lpstr>
      <vt:lpstr>1_千图网拥有20W+精美PPT模板 更多PPT模板下载至：www.58pic.com/office/ppt​​</vt:lpstr>
      <vt:lpstr>Office 主题​​</vt:lpstr>
      <vt:lpstr>Office Theme</vt:lpstr>
      <vt:lpstr>Funny Air Travel MK Plan by Slidesgo</vt:lpstr>
      <vt:lpstr>1_Office Theme</vt:lpstr>
      <vt:lpstr>2_Office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Thiện Lê Văn</cp:lastModifiedBy>
  <cp:revision>127</cp:revision>
  <dcterms:created xsi:type="dcterms:W3CDTF">2022-04-20T14:22:00Z</dcterms:created>
  <dcterms:modified xsi:type="dcterms:W3CDTF">2026-06-21T01:10:27Z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C55C19A34FCF4D9D8180F67D2AD713C3_12</vt:lpwstr>
  </property>
  <property fmtid="{D5CDD505-2E9C-101B-9397-08002B2CF9AE}" pid="3" name="KSOProductBuildVer">
    <vt:lpwstr>1033-12.2.0.22549</vt:lpwstr>
  </property>
</Properties>
</file>