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9" r:id="rId3"/>
    <p:sldMasterId id="2147483701" r:id="rId4"/>
    <p:sldMasterId id="2147483713" r:id="rId5"/>
  </p:sldMasterIdLst>
  <p:notesMasterIdLst>
    <p:notesMasterId r:id="rId28"/>
  </p:notesMasterIdLst>
  <p:sldIdLst>
    <p:sldId id="410" r:id="rId6"/>
    <p:sldId id="284" r:id="rId7"/>
    <p:sldId id="411" r:id="rId8"/>
    <p:sldId id="257" r:id="rId9"/>
    <p:sldId id="412" r:id="rId10"/>
    <p:sldId id="423" r:id="rId11"/>
    <p:sldId id="424" r:id="rId12"/>
    <p:sldId id="425" r:id="rId13"/>
    <p:sldId id="426" r:id="rId14"/>
    <p:sldId id="413" r:id="rId15"/>
    <p:sldId id="428" r:id="rId16"/>
    <p:sldId id="429" r:id="rId17"/>
    <p:sldId id="414" r:id="rId18"/>
    <p:sldId id="430" r:id="rId19"/>
    <p:sldId id="416" r:id="rId20"/>
    <p:sldId id="431" r:id="rId21"/>
    <p:sldId id="433" r:id="rId22"/>
    <p:sldId id="434" r:id="rId23"/>
    <p:sldId id="417" r:id="rId24"/>
    <p:sldId id="435" r:id="rId25"/>
    <p:sldId id="294" r:id="rId26"/>
    <p:sldId id="31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4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68" y="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BE750-0767-4C06-BFD6-0B6D00C7EA06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E45A6-1724-4562-A216-B242EA41B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17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85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203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0.png"/><Relationship Id="rId18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4.png"/><Relationship Id="rId2" Type="http://schemas.openxmlformats.org/officeDocument/2006/relationships/image" Target="../media/image15.png"/><Relationship Id="rId16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openxmlformats.org/officeDocument/2006/relationships/image" Target="../media/image14.png"/><Relationship Id="rId19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openxmlformats.org/officeDocument/2006/relationships/image" Target="../media/image12.png"/><Relationship Id="rId1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68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36" y="6465810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dirty="0">
                <a:solidFill>
                  <a:schemeClr val="accent4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dirty="0">
              <a:solidFill>
                <a:schemeClr val="accent4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59" y="6465810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altLang="zh-CN" sz="1800" kern="1200" dirty="0">
                <a:solidFill>
                  <a:schemeClr val="accent4"/>
                </a:solidFill>
                <a:latin typeface="Bodoni MT" panose="02070803080606020203" pitchFamily="18" charset="0"/>
                <a:ea typeface="方正正中黑简体" panose="02000000000000000000" pitchFamily="2" charset="-122"/>
                <a:cs typeface="+mn-cs"/>
              </a:rPr>
              <a:t>xyppt.yanj.cn</a:t>
            </a:r>
            <a:endParaRPr lang="zh-CN" altLang="en-US" sz="1800" kern="1200" dirty="0">
              <a:solidFill>
                <a:schemeClr val="accent4"/>
              </a:solidFill>
              <a:latin typeface="Bodoni MT" panose="02070803080606020203" pitchFamily="18" charset="0"/>
              <a:ea typeface="方正正中黑简体" panose="02000000000000000000" pitchFamily="2" charset="-122"/>
              <a:cs typeface="+mn-cs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189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14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8F58CE-AA9F-44F2-B75A-34227CEABCB3}" type="datetimeFigureOut">
              <a:rPr lang="zh-CN" altLang="en-US" smtClean="0"/>
              <a:t>2023/8/4</a:t>
            </a:fld>
            <a:endParaRPr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20" y="139286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76" y="593118"/>
            <a:ext cx="587795" cy="287998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051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068468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636485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6567978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EFC83B3C-2627-490B-9126-FCECA6CA6CCF}"/>
                </a:ext>
              </a:extLst>
            </p:cNvPr>
            <p:cNvGrpSpPr/>
            <p:nvPr/>
          </p:nvGrpSpPr>
          <p:grpSpPr>
            <a:xfrm>
              <a:off x="103322" y="58119"/>
              <a:ext cx="11985356" cy="6741762"/>
              <a:chOff x="103322" y="58119"/>
              <a:chExt cx="11985356" cy="6741762"/>
            </a:xfrm>
          </p:grpSpPr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547E814-6B41-4F20-A274-5A930907EE0E}"/>
                  </a:ext>
                </a:extLst>
              </p:cNvPr>
              <p:cNvSpPr/>
              <p:nvPr/>
            </p:nvSpPr>
            <p:spPr>
              <a:xfrm>
                <a:off x="154983" y="92990"/>
                <a:ext cx="11871702" cy="6679769"/>
              </a:xfrm>
              <a:custGeom>
                <a:avLst/>
                <a:gdLst>
                  <a:gd name="connsiteX0" fmla="*/ 15498 w 11871702"/>
                  <a:gd name="connsiteY0" fmla="*/ 15498 h 6679769"/>
                  <a:gd name="connsiteX1" fmla="*/ 0 w 11871702"/>
                  <a:gd name="connsiteY1" fmla="*/ 2278251 h 6679769"/>
                  <a:gd name="connsiteX2" fmla="*/ 61993 w 11871702"/>
                  <a:gd name="connsiteY2" fmla="*/ 3022169 h 6679769"/>
                  <a:gd name="connsiteX3" fmla="*/ 46495 w 11871702"/>
                  <a:gd name="connsiteY3" fmla="*/ 4029559 h 6679769"/>
                  <a:gd name="connsiteX4" fmla="*/ 46495 w 11871702"/>
                  <a:gd name="connsiteY4" fmla="*/ 4804474 h 6679769"/>
                  <a:gd name="connsiteX5" fmla="*/ 15498 w 11871702"/>
                  <a:gd name="connsiteY5" fmla="*/ 5997844 h 6679769"/>
                  <a:gd name="connsiteX6" fmla="*/ 0 w 11871702"/>
                  <a:gd name="connsiteY6" fmla="*/ 6168325 h 6679769"/>
                  <a:gd name="connsiteX7" fmla="*/ 92990 w 11871702"/>
                  <a:gd name="connsiteY7" fmla="*/ 6416298 h 6679769"/>
                  <a:gd name="connsiteX8" fmla="*/ 2200759 w 11871702"/>
                  <a:gd name="connsiteY8" fmla="*/ 6493790 h 6679769"/>
                  <a:gd name="connsiteX9" fmla="*/ 3688597 w 11871702"/>
                  <a:gd name="connsiteY9" fmla="*/ 6478291 h 6679769"/>
                  <a:gd name="connsiteX10" fmla="*/ 4463512 w 11871702"/>
                  <a:gd name="connsiteY10" fmla="*/ 6540285 h 6679769"/>
                  <a:gd name="connsiteX11" fmla="*/ 5362414 w 11871702"/>
                  <a:gd name="connsiteY11" fmla="*/ 6571281 h 6679769"/>
                  <a:gd name="connsiteX12" fmla="*/ 7113722 w 11871702"/>
                  <a:gd name="connsiteY12" fmla="*/ 6633274 h 6679769"/>
                  <a:gd name="connsiteX13" fmla="*/ 8586061 w 11871702"/>
                  <a:gd name="connsiteY13" fmla="*/ 6633274 h 6679769"/>
                  <a:gd name="connsiteX14" fmla="*/ 10151390 w 11871702"/>
                  <a:gd name="connsiteY14" fmla="*/ 6664271 h 6679769"/>
                  <a:gd name="connsiteX15" fmla="*/ 11251770 w 11871702"/>
                  <a:gd name="connsiteY15" fmla="*/ 6679769 h 6679769"/>
                  <a:gd name="connsiteX16" fmla="*/ 11871702 w 11871702"/>
                  <a:gd name="connsiteY16" fmla="*/ 6602278 h 6679769"/>
                  <a:gd name="connsiteX17" fmla="*/ 11840705 w 11871702"/>
                  <a:gd name="connsiteY17" fmla="*/ 4091552 h 6679769"/>
                  <a:gd name="connsiteX18" fmla="*/ 11763214 w 11871702"/>
                  <a:gd name="connsiteY18" fmla="*/ 2526224 h 6679769"/>
                  <a:gd name="connsiteX19" fmla="*/ 11747715 w 11871702"/>
                  <a:gd name="connsiteY19" fmla="*/ 743918 h 6679769"/>
                  <a:gd name="connsiteX20" fmla="*/ 11778712 w 11871702"/>
                  <a:gd name="connsiteY20" fmla="*/ 294468 h 6679769"/>
                  <a:gd name="connsiteX21" fmla="*/ 11701220 w 11871702"/>
                  <a:gd name="connsiteY21" fmla="*/ 92990 h 6679769"/>
                  <a:gd name="connsiteX22" fmla="*/ 10275376 w 11871702"/>
                  <a:gd name="connsiteY22" fmla="*/ 139485 h 6679769"/>
                  <a:gd name="connsiteX23" fmla="*/ 9624448 w 11871702"/>
                  <a:gd name="connsiteY23" fmla="*/ 123986 h 6679769"/>
                  <a:gd name="connsiteX24" fmla="*/ 8741044 w 11871702"/>
                  <a:gd name="connsiteY24" fmla="*/ 108488 h 6679769"/>
                  <a:gd name="connsiteX25" fmla="*/ 7501180 w 11871702"/>
                  <a:gd name="connsiteY25" fmla="*/ 108488 h 6679769"/>
                  <a:gd name="connsiteX26" fmla="*/ 6664271 w 11871702"/>
                  <a:gd name="connsiteY26" fmla="*/ 92990 h 6679769"/>
                  <a:gd name="connsiteX27" fmla="*/ 5889356 w 11871702"/>
                  <a:gd name="connsiteY27" fmla="*/ 92990 h 6679769"/>
                  <a:gd name="connsiteX28" fmla="*/ 5160936 w 11871702"/>
                  <a:gd name="connsiteY28" fmla="*/ 92990 h 6679769"/>
                  <a:gd name="connsiteX29" fmla="*/ 4479010 w 11871702"/>
                  <a:gd name="connsiteY29" fmla="*/ 61993 h 6679769"/>
                  <a:gd name="connsiteX30" fmla="*/ 3812583 w 11871702"/>
                  <a:gd name="connsiteY30" fmla="*/ 46495 h 6679769"/>
                  <a:gd name="connsiteX31" fmla="*/ 3084163 w 11871702"/>
                  <a:gd name="connsiteY31" fmla="*/ 46495 h 6679769"/>
                  <a:gd name="connsiteX32" fmla="*/ 2278251 w 11871702"/>
                  <a:gd name="connsiteY32" fmla="*/ 15498 h 6679769"/>
                  <a:gd name="connsiteX33" fmla="*/ 1394848 w 11871702"/>
                  <a:gd name="connsiteY33" fmla="*/ 0 h 6679769"/>
                  <a:gd name="connsiteX34" fmla="*/ 852407 w 11871702"/>
                  <a:gd name="connsiteY34" fmla="*/ 30996 h 6679769"/>
                  <a:gd name="connsiteX35" fmla="*/ 15498 w 11871702"/>
                  <a:gd name="connsiteY35" fmla="*/ 15498 h 6679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1871702" h="6679769">
                    <a:moveTo>
                      <a:pt x="15498" y="15498"/>
                    </a:moveTo>
                    <a:lnTo>
                      <a:pt x="0" y="2278251"/>
                    </a:lnTo>
                    <a:lnTo>
                      <a:pt x="61993" y="3022169"/>
                    </a:lnTo>
                    <a:lnTo>
                      <a:pt x="46495" y="4029559"/>
                    </a:lnTo>
                    <a:lnTo>
                      <a:pt x="46495" y="4804474"/>
                    </a:lnTo>
                    <a:lnTo>
                      <a:pt x="15498" y="5997844"/>
                    </a:lnTo>
                    <a:lnTo>
                      <a:pt x="0" y="6168325"/>
                    </a:lnTo>
                    <a:lnTo>
                      <a:pt x="92990" y="6416298"/>
                    </a:lnTo>
                    <a:lnTo>
                      <a:pt x="2200759" y="6493790"/>
                    </a:lnTo>
                    <a:lnTo>
                      <a:pt x="3688597" y="6478291"/>
                    </a:lnTo>
                    <a:lnTo>
                      <a:pt x="4463512" y="6540285"/>
                    </a:lnTo>
                    <a:lnTo>
                      <a:pt x="5362414" y="6571281"/>
                    </a:lnTo>
                    <a:lnTo>
                      <a:pt x="7113722" y="6633274"/>
                    </a:lnTo>
                    <a:lnTo>
                      <a:pt x="8586061" y="6633274"/>
                    </a:lnTo>
                    <a:lnTo>
                      <a:pt x="10151390" y="6664271"/>
                    </a:lnTo>
                    <a:lnTo>
                      <a:pt x="11251770" y="6679769"/>
                    </a:lnTo>
                    <a:lnTo>
                      <a:pt x="11871702" y="6602278"/>
                    </a:lnTo>
                    <a:lnTo>
                      <a:pt x="11840705" y="4091552"/>
                    </a:lnTo>
                    <a:lnTo>
                      <a:pt x="11763214" y="2526224"/>
                    </a:lnTo>
                    <a:lnTo>
                      <a:pt x="11747715" y="743918"/>
                    </a:lnTo>
                    <a:lnTo>
                      <a:pt x="11778712" y="294468"/>
                    </a:lnTo>
                    <a:lnTo>
                      <a:pt x="11701220" y="92990"/>
                    </a:lnTo>
                    <a:lnTo>
                      <a:pt x="10275376" y="139485"/>
                    </a:lnTo>
                    <a:lnTo>
                      <a:pt x="9624448" y="123986"/>
                    </a:lnTo>
                    <a:lnTo>
                      <a:pt x="8741044" y="108488"/>
                    </a:lnTo>
                    <a:lnTo>
                      <a:pt x="7501180" y="108488"/>
                    </a:lnTo>
                    <a:lnTo>
                      <a:pt x="6664271" y="92990"/>
                    </a:lnTo>
                    <a:lnTo>
                      <a:pt x="5889356" y="92990"/>
                    </a:lnTo>
                    <a:lnTo>
                      <a:pt x="5160936" y="92990"/>
                    </a:lnTo>
                    <a:lnTo>
                      <a:pt x="4479010" y="61993"/>
                    </a:lnTo>
                    <a:lnTo>
                      <a:pt x="3812583" y="46495"/>
                    </a:lnTo>
                    <a:lnTo>
                      <a:pt x="3084163" y="46495"/>
                    </a:lnTo>
                    <a:lnTo>
                      <a:pt x="2278251" y="15498"/>
                    </a:lnTo>
                    <a:lnTo>
                      <a:pt x="1394848" y="0"/>
                    </a:lnTo>
                    <a:lnTo>
                      <a:pt x="852407" y="30996"/>
                    </a:lnTo>
                    <a:lnTo>
                      <a:pt x="15498" y="1549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pic>
            <p:nvPicPr>
              <p:cNvPr id="16" name="图片 15" descr="电脑萤幕&#10;&#10;中度可信度描述已自动生成">
                <a:extLst>
                  <a:ext uri="{FF2B5EF4-FFF2-40B4-BE49-F238E27FC236}">
                    <a16:creationId xmlns:a16="http://schemas.microsoft.com/office/drawing/2014/main" id="{8BFCFDC0-407B-48DA-B3CF-E64CEC0E26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3322" y="58119"/>
                <a:ext cx="11985356" cy="67417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6946570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28768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C260D4C-E31C-4D86-B095-F55D81A417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1352" y="598456"/>
            <a:ext cx="1268133" cy="1651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36D5DC5-1CE3-4E4E-8D65-156479E2ED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90" y="209011"/>
            <a:ext cx="4251917" cy="187717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71C9365-2811-477B-A433-D93356746B07}"/>
              </a:ext>
            </a:extLst>
          </p:cNvPr>
          <p:cNvGrpSpPr/>
          <p:nvPr userDrawn="1"/>
        </p:nvGrpSpPr>
        <p:grpSpPr>
          <a:xfrm>
            <a:off x="1504949" y="1452684"/>
            <a:ext cx="9182101" cy="4191000"/>
            <a:chOff x="297976" y="276367"/>
            <a:chExt cx="11596048" cy="6305265"/>
          </a:xfrm>
        </p:grpSpPr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36EAEBA-638F-4FC5-B756-64F858455850}"/>
                </a:ext>
              </a:extLst>
            </p:cNvPr>
            <p:cNvSpPr/>
            <p:nvPr userDrawn="1"/>
          </p:nvSpPr>
          <p:spPr>
            <a:xfrm>
              <a:off x="297976" y="276367"/>
              <a:ext cx="11596048" cy="6305265"/>
            </a:xfrm>
            <a:prstGeom prst="roundRect">
              <a:avLst>
                <a:gd name="adj" fmla="val 476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7BCAE925-7D56-4E9A-B63C-71B49CB9C6E3}"/>
                </a:ext>
              </a:extLst>
            </p:cNvPr>
            <p:cNvSpPr/>
            <p:nvPr userDrawn="1"/>
          </p:nvSpPr>
          <p:spPr>
            <a:xfrm>
              <a:off x="436295" y="407593"/>
              <a:ext cx="11291248" cy="6007722"/>
            </a:xfrm>
            <a:prstGeom prst="roundRect">
              <a:avLst>
                <a:gd name="adj" fmla="val 4762"/>
              </a:avLst>
            </a:prstGeom>
            <a:noFill/>
            <a:ln w="25400">
              <a:solidFill>
                <a:srgbClr val="ABDBE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4C046537-94B1-4FC2-A4C4-3E9FF60A4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10" y="4417964"/>
            <a:ext cx="2068079" cy="26263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65847EF-3DB5-49E6-97E4-620FF057B0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90F11C-0ABE-404A-8FAE-57A83AA18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81F5AF-D871-42D8-9D0E-82343A813BC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12192000" cy="345835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74D4348-797C-476C-B644-24211C4E7A4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77" y="700697"/>
            <a:ext cx="2342628" cy="156991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78C300C-11A9-4741-A765-F7AF6C766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" t="-1" b="1388"/>
          <a:stretch/>
        </p:blipFill>
        <p:spPr>
          <a:xfrm>
            <a:off x="0" y="3548184"/>
            <a:ext cx="3124200" cy="33391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7F3948A-7299-4433-B2E0-5FBB1D1CD7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" y="2869397"/>
            <a:ext cx="12192000" cy="398758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A5EBCDF-EB7B-45F6-BCD9-7B6363377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7" y="209011"/>
            <a:ext cx="1179568" cy="506783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CCFBE4C5-C175-4986-95BE-9679B73A30D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26853" y="1837406"/>
            <a:ext cx="1365145" cy="1863438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F0BECEF6-007B-478A-A6D1-F91377A84D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94" r="71041"/>
          <a:stretch/>
        </p:blipFill>
        <p:spPr>
          <a:xfrm>
            <a:off x="665050" y="1503739"/>
            <a:ext cx="2140552" cy="1948107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BC7613A0-C086-472C-B1FD-8401EA1B5F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6F5A71CC-3EB7-4DD3-9578-52C1C46F3B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6294933D-D4DC-432A-827D-DB4ABFA99A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7949188" y="5126014"/>
            <a:ext cx="2237221" cy="1550595"/>
          </a:xfrm>
          <a:prstGeom prst="rect">
            <a:avLst/>
          </a:prstGeom>
        </p:spPr>
      </p:pic>
      <p:grpSp>
        <p:nvGrpSpPr>
          <p:cNvPr id="39" name="组合 38">
            <a:extLst>
              <a:ext uri="{FF2B5EF4-FFF2-40B4-BE49-F238E27FC236}">
                <a16:creationId xmlns:a16="http://schemas.microsoft.com/office/drawing/2014/main" id="{BD23E41D-0BCC-4900-A3E6-0949C34FF486}"/>
              </a:ext>
            </a:extLst>
          </p:cNvPr>
          <p:cNvGrpSpPr/>
          <p:nvPr userDrawn="1"/>
        </p:nvGrpSpPr>
        <p:grpSpPr>
          <a:xfrm>
            <a:off x="2839384" y="1991212"/>
            <a:ext cx="6993311" cy="1658796"/>
            <a:chOff x="2839384" y="1991212"/>
            <a:chExt cx="6993311" cy="1658796"/>
          </a:xfrm>
        </p:grpSpPr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8A7F34DF-77D2-40AD-B22B-F5277BBE611D}"/>
                </a:ext>
              </a:extLst>
            </p:cNvPr>
            <p:cNvGrpSpPr/>
            <p:nvPr/>
          </p:nvGrpSpPr>
          <p:grpSpPr>
            <a:xfrm>
              <a:off x="2839384" y="2024306"/>
              <a:ext cx="6993311" cy="1625702"/>
              <a:chOff x="2839384" y="2024306"/>
              <a:chExt cx="6993311" cy="1625702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972C04AB-CC63-40B5-AB6F-060F22148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9566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C0E9A8EE-1EDE-47FE-BA28-0A9DA0B3F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9657" y="2024306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3" name="图片 62">
                <a:extLst>
                  <a:ext uri="{FF2B5EF4-FFF2-40B4-BE49-F238E27FC236}">
                    <a16:creationId xmlns:a16="http://schemas.microsoft.com/office/drawing/2014/main" id="{422C7097-C152-4FBA-B99D-2CF6AD66A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89475" y="2024307"/>
                <a:ext cx="1443038" cy="1625701"/>
              </a:xfrm>
              <a:prstGeom prst="rect">
                <a:avLst/>
              </a:prstGeom>
            </p:spPr>
          </p:pic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34DBBC2-865A-4D3A-898D-68A42BB70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9384" y="2024307"/>
                <a:ext cx="1443038" cy="1625701"/>
              </a:xfrm>
              <a:prstGeom prst="rect">
                <a:avLst/>
              </a:prstGeom>
            </p:spPr>
          </p:pic>
        </p:grp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40146E20-BE2D-4643-996B-FDC7340C0D38}"/>
                </a:ext>
              </a:extLst>
            </p:cNvPr>
            <p:cNvGrpSpPr/>
            <p:nvPr/>
          </p:nvGrpSpPr>
          <p:grpSpPr>
            <a:xfrm>
              <a:off x="3027332" y="1991213"/>
              <a:ext cx="1313049" cy="1364282"/>
              <a:chOff x="2106801" y="1104012"/>
              <a:chExt cx="1120404" cy="1164120"/>
            </a:xfrm>
          </p:grpSpPr>
          <p:grpSp>
            <p:nvGrpSpPr>
              <p:cNvPr id="57" name="组合 56">
                <a:extLst>
                  <a:ext uri="{FF2B5EF4-FFF2-40B4-BE49-F238E27FC236}">
                    <a16:creationId xmlns:a16="http://schemas.microsoft.com/office/drawing/2014/main" id="{5257340A-0F9A-4DDF-B33F-3F53EFD3F79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9" name="圆角矩形 11">
                  <a:extLst>
                    <a:ext uri="{FF2B5EF4-FFF2-40B4-BE49-F238E27FC236}">
                      <a16:creationId xmlns:a16="http://schemas.microsoft.com/office/drawing/2014/main" id="{69858997-E3EE-420A-8397-F9C46B3ACC40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60" name="圆角矩形 17">
                  <a:extLst>
                    <a:ext uri="{FF2B5EF4-FFF2-40B4-BE49-F238E27FC236}">
                      <a16:creationId xmlns:a16="http://schemas.microsoft.com/office/drawing/2014/main" id="{31EB599A-F3CB-4B33-A0AD-632E81BAE0B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8" name="TextBox 4">
                <a:extLst>
                  <a:ext uri="{FF2B5EF4-FFF2-40B4-BE49-F238E27FC236}">
                    <a16:creationId xmlns:a16="http://schemas.microsoft.com/office/drawing/2014/main" id="{4AE30B2E-EA55-4F1A-ACDD-4D97558F9A1F}"/>
                  </a:ext>
                </a:extLst>
              </p:cNvPr>
              <p:cNvSpPr txBox="1"/>
              <p:nvPr/>
            </p:nvSpPr>
            <p:spPr>
              <a:xfrm>
                <a:off x="2106801" y="1138923"/>
                <a:ext cx="1120404" cy="1129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换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412F28E-FA18-4041-BA32-841CD6A68E74}"/>
                </a:ext>
              </a:extLst>
            </p:cNvPr>
            <p:cNvGrpSpPr/>
            <p:nvPr/>
          </p:nvGrpSpPr>
          <p:grpSpPr>
            <a:xfrm>
              <a:off x="4842620" y="1991213"/>
              <a:ext cx="1313049" cy="1352938"/>
              <a:chOff x="2095271" y="1104012"/>
              <a:chExt cx="1120404" cy="1154441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5D98C679-A5B7-4445-BC5A-8DD8605BAAD4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5" name="圆角矩形 29">
                  <a:extLst>
                    <a:ext uri="{FF2B5EF4-FFF2-40B4-BE49-F238E27FC236}">
                      <a16:creationId xmlns:a16="http://schemas.microsoft.com/office/drawing/2014/main" id="{13AE17D2-E861-473B-B868-AAE8776FA32F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6" name="圆角矩形 30">
                  <a:extLst>
                    <a:ext uri="{FF2B5EF4-FFF2-40B4-BE49-F238E27FC236}">
                      <a16:creationId xmlns:a16="http://schemas.microsoft.com/office/drawing/2014/main" id="{DAFD6118-7438-45BF-96B4-46791FD2DCCF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4" name="TextBox 4">
                <a:extLst>
                  <a:ext uri="{FF2B5EF4-FFF2-40B4-BE49-F238E27FC236}">
                    <a16:creationId xmlns:a16="http://schemas.microsoft.com/office/drawing/2014/main" id="{324F0091-9791-44F8-873B-AA8F603340C6}"/>
                  </a:ext>
                </a:extLst>
              </p:cNvPr>
              <p:cNvSpPr txBox="1"/>
              <p:nvPr/>
            </p:nvSpPr>
            <p:spPr>
              <a:xfrm>
                <a:off x="2095271" y="1129243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位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36AE39AA-FF92-4C63-AFFC-0A4AF0B6165A}"/>
                </a:ext>
              </a:extLst>
            </p:cNvPr>
            <p:cNvGrpSpPr/>
            <p:nvPr/>
          </p:nvGrpSpPr>
          <p:grpSpPr>
            <a:xfrm>
              <a:off x="6671420" y="1991212"/>
              <a:ext cx="1313049" cy="1373425"/>
              <a:chOff x="2095271" y="1104012"/>
              <a:chExt cx="1120404" cy="1171922"/>
            </a:xfrm>
          </p:grpSpPr>
          <p:grpSp>
            <p:nvGrpSpPr>
              <p:cNvPr id="49" name="组合 48">
                <a:extLst>
                  <a:ext uri="{FF2B5EF4-FFF2-40B4-BE49-F238E27FC236}">
                    <a16:creationId xmlns:a16="http://schemas.microsoft.com/office/drawing/2014/main" id="{4CE4EB90-D350-4AA6-ABB3-CAA9CB6E4C46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51" name="圆角矩形 35">
                  <a:extLst>
                    <a:ext uri="{FF2B5EF4-FFF2-40B4-BE49-F238E27FC236}">
                      <a16:creationId xmlns:a16="http://schemas.microsoft.com/office/drawing/2014/main" id="{B1D27664-F9F9-4853-B693-5306A2869895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52" name="圆角矩形 36">
                  <a:extLst>
                    <a:ext uri="{FF2B5EF4-FFF2-40B4-BE49-F238E27FC236}">
                      <a16:creationId xmlns:a16="http://schemas.microsoft.com/office/drawing/2014/main" id="{01A52070-8F2B-4888-91F6-4B02C14B07CE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50" name="TextBox 4">
                <a:extLst>
                  <a:ext uri="{FF2B5EF4-FFF2-40B4-BE49-F238E27FC236}">
                    <a16:creationId xmlns:a16="http://schemas.microsoft.com/office/drawing/2014/main" id="{598FF38B-743D-4D4D-B7FB-0657B6EE5878}"/>
                  </a:ext>
                </a:extLst>
              </p:cNvPr>
              <p:cNvSpPr txBox="1"/>
              <p:nvPr/>
            </p:nvSpPr>
            <p:spPr>
              <a:xfrm>
                <a:off x="2095271" y="1146724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思</a:t>
                </a:r>
                <a:endParaRPr kumimoji="0" lang="zh-CN" altLang="en-US" sz="11500" b="0" i="0" u="none" strike="noStrike" kern="0" cap="none" spc="8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95号-手刻宋" panose="00000500000000000000" pitchFamily="2" charset="-122"/>
                  <a:ea typeface="字魂27号-布丁体" panose="00000500000000000000" pitchFamily="2" charset="-122"/>
                  <a:cs typeface="+mn-cs"/>
                  <a:sym typeface="字魂95号-手刻宋" panose="00000500000000000000" pitchFamily="2" charset="-122"/>
                </a:endParaRPr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C8DA50F1-F9FB-4C15-BC05-DF6D896DC0E2}"/>
                </a:ext>
              </a:extLst>
            </p:cNvPr>
            <p:cNvGrpSpPr/>
            <p:nvPr/>
          </p:nvGrpSpPr>
          <p:grpSpPr>
            <a:xfrm>
              <a:off x="8519646" y="1991213"/>
              <a:ext cx="1313049" cy="1386125"/>
              <a:chOff x="2111848" y="1104012"/>
              <a:chExt cx="1120404" cy="1182759"/>
            </a:xfrm>
          </p:grpSpPr>
          <p:grpSp>
            <p:nvGrpSpPr>
              <p:cNvPr id="45" name="组合 44">
                <a:extLst>
                  <a:ext uri="{FF2B5EF4-FFF2-40B4-BE49-F238E27FC236}">
                    <a16:creationId xmlns:a16="http://schemas.microsoft.com/office/drawing/2014/main" id="{16C06FD9-3D0E-41BC-83F2-B8121ACE3BBB}"/>
                  </a:ext>
                </a:extLst>
              </p:cNvPr>
              <p:cNvGrpSpPr/>
              <p:nvPr/>
            </p:nvGrpSpPr>
            <p:grpSpPr>
              <a:xfrm>
                <a:off x="2111995" y="1104012"/>
                <a:ext cx="1040324" cy="1040324"/>
                <a:chOff x="1871767" y="945335"/>
                <a:chExt cx="1235730" cy="1235730"/>
              </a:xfrm>
            </p:grpSpPr>
            <p:sp>
              <p:nvSpPr>
                <p:cNvPr id="47" name="圆角矩形 40">
                  <a:extLst>
                    <a:ext uri="{FF2B5EF4-FFF2-40B4-BE49-F238E27FC236}">
                      <a16:creationId xmlns:a16="http://schemas.microsoft.com/office/drawing/2014/main" id="{ABCD6F48-4147-4C14-9274-416B24084FE7}"/>
                    </a:ext>
                  </a:extLst>
                </p:cNvPr>
                <p:cNvSpPr/>
                <p:nvPr/>
              </p:nvSpPr>
              <p:spPr>
                <a:xfrm rot="2700000">
                  <a:off x="1955717" y="1040305"/>
                  <a:ext cx="1067831" cy="1067831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  <p:sp>
              <p:nvSpPr>
                <p:cNvPr id="48" name="圆角矩形 41">
                  <a:extLst>
                    <a:ext uri="{FF2B5EF4-FFF2-40B4-BE49-F238E27FC236}">
                      <a16:creationId xmlns:a16="http://schemas.microsoft.com/office/drawing/2014/main" id="{90B53396-4EE8-40BC-BB2E-FF61BD3D2C41}"/>
                    </a:ext>
                  </a:extLst>
                </p:cNvPr>
                <p:cNvSpPr/>
                <p:nvPr/>
              </p:nvSpPr>
              <p:spPr>
                <a:xfrm rot="2700000">
                  <a:off x="1871767" y="945335"/>
                  <a:ext cx="1235730" cy="12357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endParaRPr>
                </a:p>
              </p:txBody>
            </p:sp>
          </p:grpSp>
          <p:sp>
            <p:nvSpPr>
              <p:cNvPr id="46" name="TextBox 4">
                <a:extLst>
                  <a:ext uri="{FF2B5EF4-FFF2-40B4-BE49-F238E27FC236}">
                    <a16:creationId xmlns:a16="http://schemas.microsoft.com/office/drawing/2014/main" id="{F9999535-D58C-481B-A109-7EE6DEBF109E}"/>
                  </a:ext>
                </a:extLst>
              </p:cNvPr>
              <p:cNvSpPr txBox="1"/>
              <p:nvPr/>
            </p:nvSpPr>
            <p:spPr>
              <a:xfrm>
                <a:off x="2111848" y="1157561"/>
                <a:ext cx="1120404" cy="11292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91375" tIns="45685" rIns="91375" bIns="45685" rtlCol="0">
                <a:spAutoFit/>
                <a:scene3d>
                  <a:camera prst="orthographicFront"/>
                  <a:lightRig rig="flat" dir="t"/>
                </a:scene3d>
                <a:sp3d extrusionH="38100">
                  <a:extrusionClr>
                    <a:srgbClr val="FBD04E"/>
                  </a:extrusionClr>
                </a:sp3d>
              </a:bodyPr>
              <a:lstStyle>
                <a:defPPr>
                  <a:defRPr lang="zh-CN"/>
                </a:defPPr>
                <a:lvl1pPr algn="ctr">
                  <a:defRPr sz="4000" b="1">
                    <a:gradFill flip="none" rotWithShape="1">
                      <a:gsLst>
                        <a:gs pos="0">
                          <a:srgbClr val="FBD04E">
                            <a:lumMod val="65000"/>
                            <a:lumOff val="35000"/>
                          </a:srgbClr>
                        </a:gs>
                        <a:gs pos="51000">
                          <a:srgbClr val="B87600">
                            <a:lumMod val="98000"/>
                            <a:lumOff val="2000"/>
                          </a:srgbClr>
                        </a:gs>
                        <a:gs pos="78000">
                          <a:srgbClr val="F4CF68">
                            <a:lumMod val="90000"/>
                            <a:lumOff val="10000"/>
                          </a:srgbClr>
                        </a:gs>
                        <a:gs pos="28000">
                          <a:srgbClr val="F4CF68">
                            <a:lumMod val="93000"/>
                            <a:lumOff val="7000"/>
                          </a:srgbClr>
                        </a:gs>
                        <a:gs pos="100000">
                          <a:srgbClr val="FBD04E">
                            <a:lumMod val="64000"/>
                            <a:lumOff val="36000"/>
                          </a:srgbClr>
                        </a:gs>
                      </a:gsLst>
                      <a:lin ang="2700000" scaled="1"/>
                      <a:tileRect/>
                    </a:gradFill>
                    <a:effectLst>
                      <a:outerShdw blurRad="317500" dist="38100" dir="2700000" algn="tl" rotWithShape="0">
                        <a:prstClr val="black">
                          <a:alpha val="59000"/>
                        </a:prstClr>
                      </a:outerShdw>
                    </a:effectLst>
                    <a:latin typeface="微软雅黑" pitchFamily="34" charset="-122"/>
                    <a:ea typeface="微软雅黑" pitchFamily="34" charset="-122"/>
                  </a:defRPr>
                </a:lvl1pPr>
              </a:lstStyle>
              <a:p>
                <a:pPr marL="0" marR="0" lvl="0" indent="0" algn="ctr" defTabSz="91373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8000" b="0" i="0" u="none" strike="noStrike" kern="0" cap="none" spc="8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字魂95号-手刻宋" panose="00000500000000000000" pitchFamily="2" charset="-122"/>
                    <a:ea typeface="字魂27号-布丁体" panose="00000500000000000000" pitchFamily="2" charset="-122"/>
                    <a:cs typeface="+mn-cs"/>
                    <a:sym typeface="字魂95号-手刻宋" panose="00000500000000000000" pitchFamily="2" charset="-122"/>
                  </a:rPr>
                  <a:t>考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135764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54496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449968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55F93-7222-4DEA-A0BF-EA125F00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443431-4FDA-4D3C-AF0D-D7F715511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AC5D69-34A1-4F7D-B1B2-04B3D7DA2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DF4E2F-83F2-42CB-8BE9-ADED0EFDF4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ECB8C0-7B60-4B03-BBEC-9B69CCD1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87F32-32DB-4F9C-A186-BE13446BE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91702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1632A3-A8CB-4DED-868D-3E54FC9F4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247F3C-0D86-45E9-994D-1BC3BEA8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44943EE-EF81-468B-B18D-2F38DB8C1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03C05A-44B4-4AC5-8D2E-98B278789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E3F760-D9CF-448D-92A0-10EFC2632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19A58BD-9989-4EE4-9B71-2BCBE069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ABF1DE-18DD-428E-A409-EACC11E1C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74F5C6-5316-4F25-B711-D07679C09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077010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02887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0F0E0-A702-411C-8D56-B3497C348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767E3-B13D-4556-9921-F313FA1A91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1DA658-B94B-4E5C-B2F4-5E671AA4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CB019A2-A41E-449B-8512-2723C2B7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67918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248D776-F225-4259-A7D9-2F39CB67F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36AF89C-EA66-4212-8D8A-DBCAD3062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C23679-C156-47B7-B777-C0755221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141505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48ABEB-8EB2-402C-895B-887555880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9DA2C0-D353-49B6-ACF1-E624263B0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6CDD91-F378-4F77-94DC-335ED8659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49DDB-736B-4F4F-8EB9-718E90658A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C162D6-811F-4A7A-85A8-105E0C5B8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46681A-F5C4-4A24-ACE2-6206AC122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07245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AAF8CE-6F21-4207-85C5-898F5B9B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E074ED-3842-411E-B2C2-B515BFCAAF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08A0B3-B796-445A-ADFB-244A8C27F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AAAB11-AA9F-4A58-9F41-212E2F5E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BB83255-5F03-4D6F-BE0C-408E18677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D5B7C8-E12A-4B0D-9DD7-704C3B4EB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174469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A2D703-997A-4C47-9758-8B7769FCD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A054B7-2808-45A1-9F2A-E51C6052A8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C74ED-7289-44CA-A21B-3EA4E63CA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69463C-B92D-45BB-B4E5-58834DF9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232E1E-A6E4-4A30-8874-2783E688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64270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532177-D88A-4FB0-96A0-01060B2B4C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AA46B6B-3B02-47E6-80BA-D921D8767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3E2EC-340A-4147-945C-9EDEC68C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12C960-7D4D-46E0-A136-AE3902B35F6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0C581E-8092-4846-9D59-813BB0FAC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371D70-491B-4365-9D8D-4FD5B1B78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FD890-97DA-40A7-9112-7CC6AF2BB2C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634823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9784312"/>
      </p:ext>
    </p:extLst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43019"/>
      </p:ext>
    </p:extLst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8479"/>
      </p:ext>
    </p:extLst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3835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436305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755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8548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957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94933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48467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81071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4594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16707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72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0392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228922"/>
      </p:ext>
    </p:extLst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296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48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757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6577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37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15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63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EFA368-07C6-42CA-86B7-702472C65BE2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09E6F-1209-4CF3-BF1F-F3E2D6052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533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816D4A-E9D3-0D55-0B29-B0ADF66BDE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5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4" y="1970736"/>
            <a:ext cx="3442038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30192"/>
      </p:ext>
    </p:extLst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105DF7-2A9F-DC0F-6DA5-BDEAC9B625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0EF673-0524-F680-ABC1-9A2A68FC1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5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2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7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2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34603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35728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93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466416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1.png"/><Relationship Id="rId20" Type="http://schemas.openxmlformats.org/officeDocument/2006/relationships/image" Target="../media/image5.jp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49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2" y="231697"/>
            <a:ext cx="717325" cy="63662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7" y="-10488"/>
            <a:ext cx="3222457" cy="1501993"/>
          </a:xfrm>
          <a:prstGeom prst="rect">
            <a:avLst/>
          </a:prstGeom>
        </p:spPr>
      </p:pic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345D52E-A50D-F2C6-AD99-DD7AC65D252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E3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B4450F29-B4B8-4250-931F-40D25F4021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9" t="42186" r="163" b="29408"/>
          <a:stretch/>
        </p:blipFill>
        <p:spPr>
          <a:xfrm>
            <a:off x="9067799" y="2283496"/>
            <a:ext cx="3124200" cy="194810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934FB4-04DA-475C-AB6D-D948B89DCE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7" b="38924"/>
          <a:stretch/>
        </p:blipFill>
        <p:spPr>
          <a:xfrm>
            <a:off x="10339438" y="419100"/>
            <a:ext cx="1862146" cy="418862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61E0ED5-55E2-49CC-8DA6-0BDE4ECE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3" b="85845"/>
          <a:stretch/>
        </p:blipFill>
        <p:spPr>
          <a:xfrm>
            <a:off x="11269289" y="1257188"/>
            <a:ext cx="932295" cy="9707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79F8ED2-A767-4154-9405-CE995DF10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" r="46881" b="71594"/>
          <a:stretch/>
        </p:blipFill>
        <p:spPr>
          <a:xfrm>
            <a:off x="1" y="76200"/>
            <a:ext cx="3124200" cy="1948107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01020BA5-EB89-49C2-A207-4DEA825A3539}"/>
              </a:ext>
            </a:extLst>
          </p:cNvPr>
          <p:cNvSpPr/>
          <p:nvPr userDrawn="1"/>
        </p:nvSpPr>
        <p:spPr>
          <a:xfrm>
            <a:off x="297976" y="276367"/>
            <a:ext cx="11596048" cy="6305265"/>
          </a:xfrm>
          <a:prstGeom prst="roundRect">
            <a:avLst>
              <a:gd name="adj" fmla="val 47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6249440-1DBF-48D3-AE9C-468435F7F978}"/>
              </a:ext>
            </a:extLst>
          </p:cNvPr>
          <p:cNvSpPr/>
          <p:nvPr userDrawn="1"/>
        </p:nvSpPr>
        <p:spPr>
          <a:xfrm>
            <a:off x="436295" y="407593"/>
            <a:ext cx="11291248" cy="6007722"/>
          </a:xfrm>
          <a:prstGeom prst="roundRect">
            <a:avLst>
              <a:gd name="adj" fmla="val 4762"/>
            </a:avLst>
          </a:prstGeom>
          <a:noFill/>
          <a:ln w="25400">
            <a:solidFill>
              <a:srgbClr val="ABDBE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9A52DA-F88C-4597-8909-D6111C1B5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" t="1489" r="256" b="18962"/>
          <a:stretch/>
        </p:blipFill>
        <p:spPr>
          <a:xfrm>
            <a:off x="-21685" y="3685905"/>
            <a:ext cx="12192000" cy="317209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54DA1F-D49C-4DC0-AA7A-4DF87FAF9E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4" t="77390" r="15094"/>
          <a:stretch/>
        </p:blipFill>
        <p:spPr>
          <a:xfrm>
            <a:off x="10296125" y="5142812"/>
            <a:ext cx="2237221" cy="155059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7B3C933-FF61-4024-8263-CAF7E2283B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66" b="26103"/>
          <a:stretch/>
        </p:blipFill>
        <p:spPr>
          <a:xfrm>
            <a:off x="-21685" y="1275027"/>
            <a:ext cx="1179568" cy="5067839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0" y="6488668"/>
            <a:ext cx="12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85000"/>
                  </a:schemeClr>
                </a:solidFill>
                <a:latin typeface="SVN-Holidays" panose="02040603050506020204" pitchFamily="18" charset="0"/>
              </a:rPr>
              <a:t>MăngNon</a:t>
            </a:r>
            <a:endParaRPr lang="en-US" dirty="0">
              <a:solidFill>
                <a:schemeClr val="bg1">
                  <a:lumMod val="85000"/>
                </a:schemeClr>
              </a:solidFill>
              <a:latin typeface="SVN-Holidays" panose="02040603050506020204" pitchFamily="18" charset="0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2ABB3B3-66F9-55FC-577B-ECFC7A42D50D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26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D6C1AD9-C943-7465-CC3D-7D49CC89DF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711" y="76200"/>
            <a:ext cx="1694848" cy="169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722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microsoft.com/office/2007/relationships/hdphoto" Target="../media/hdphoto2.wdp"/><Relationship Id="rId26" Type="http://schemas.openxmlformats.org/officeDocument/2006/relationships/image" Target="../media/image3.gif"/><Relationship Id="rId3" Type="http://schemas.openxmlformats.org/officeDocument/2006/relationships/tags" Target="../tags/tag6.xml"/><Relationship Id="rId21" Type="http://schemas.openxmlformats.org/officeDocument/2006/relationships/image" Target="../media/image33.png"/><Relationship Id="rId34" Type="http://schemas.openxmlformats.org/officeDocument/2006/relationships/image" Target="../media/image43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image" Target="../media/image30.png"/><Relationship Id="rId25" Type="http://schemas.openxmlformats.org/officeDocument/2006/relationships/image" Target="../media/image37.png"/><Relationship Id="rId33" Type="http://schemas.openxmlformats.org/officeDocument/2006/relationships/image" Target="../media/image42.png"/><Relationship Id="rId2" Type="http://schemas.openxmlformats.org/officeDocument/2006/relationships/tags" Target="../tags/tag5.xml"/><Relationship Id="rId16" Type="http://schemas.openxmlformats.org/officeDocument/2006/relationships/notesSlide" Target="../notesSlides/notesSlide1.xml"/><Relationship Id="rId20" Type="http://schemas.openxmlformats.org/officeDocument/2006/relationships/image" Target="../media/image32.png"/><Relationship Id="rId29" Type="http://schemas.openxmlformats.org/officeDocument/2006/relationships/image" Target="../media/image38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36.png"/><Relationship Id="rId32" Type="http://schemas.openxmlformats.org/officeDocument/2006/relationships/image" Target="../media/image41.png"/><Relationship Id="rId5" Type="http://schemas.openxmlformats.org/officeDocument/2006/relationships/tags" Target="../tags/tag8.xml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35.png"/><Relationship Id="rId28" Type="http://schemas.microsoft.com/office/2007/relationships/hdphoto" Target="../media/hdphoto1.wdp"/><Relationship Id="rId10" Type="http://schemas.openxmlformats.org/officeDocument/2006/relationships/tags" Target="../tags/tag13.xml"/><Relationship Id="rId19" Type="http://schemas.openxmlformats.org/officeDocument/2006/relationships/image" Target="../media/image31.png"/><Relationship Id="rId31" Type="http://schemas.openxmlformats.org/officeDocument/2006/relationships/image" Target="../media/image4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34.png"/><Relationship Id="rId27" Type="http://schemas.openxmlformats.org/officeDocument/2006/relationships/image" Target="../media/image4.png"/><Relationship Id="rId30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11557"/>
            <a:ext cx="12208104" cy="686463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7" y="324580"/>
            <a:ext cx="12162893" cy="6137776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16" y="325985"/>
            <a:ext cx="11430023" cy="331013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18" y="1669622"/>
            <a:ext cx="11430023" cy="2944374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66" y="-188046"/>
            <a:ext cx="955883" cy="913587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002893"/>
            <a:ext cx="12192000" cy="190264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7848732" y="207120"/>
            <a:ext cx="4336615" cy="685800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4" y="4982270"/>
            <a:ext cx="12192000" cy="1998312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56995" y="1298855"/>
            <a:ext cx="717325" cy="636625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909" y="0"/>
            <a:ext cx="2356403" cy="109832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9942" y="3067222"/>
            <a:ext cx="4011008" cy="2612759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403">
            <a:off x="4638898" y="3446848"/>
            <a:ext cx="4011008" cy="2612759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-749712" y="5557622"/>
            <a:ext cx="5055017" cy="1455139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1897519" y="5362354"/>
            <a:ext cx="5515240" cy="175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7587D3-FFC7-43F5-B094-92286844D33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BB66FB-6DE3-802C-5EB4-C6ECB6276BB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283369" y="0"/>
            <a:ext cx="5072312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B11D42-B9DA-4E05-581F-0AC583AD049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852790" y="1680057"/>
            <a:ext cx="909602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111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419600" y="5343525"/>
            <a:ext cx="398145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2408206"/>
            <a:ext cx="654656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324" y="2455831"/>
            <a:ext cx="714375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34654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775" y="4075081"/>
            <a:ext cx="1047750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4113181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266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895350" y="1828800"/>
            <a:ext cx="106394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nhảy lách tách trên cành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sâu. Tiếng lá 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xào xạc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trong gió.</a:t>
            </a:r>
            <a:endParaRPr kumimoji="0" lang="en-US" sz="36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4248150" y="5343525"/>
            <a:ext cx="4152900" cy="704850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149" y="2427256"/>
            <a:ext cx="733425" cy="582644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9" y="2903506"/>
            <a:ext cx="742951" cy="635794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050" y="2893981"/>
            <a:ext cx="790575" cy="635794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49" y="4579906"/>
            <a:ext cx="1571625" cy="635794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637056"/>
            <a:ext cx="762000" cy="58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5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628650" y="337389"/>
            <a:ext cx="11020425" cy="958523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4" y="1971674"/>
            <a:ext cx="10822283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496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22" y="1143482"/>
            <a:ext cx="5714518" cy="5714518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64" y="1553831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id="{3E3EBB32-F61B-EE15-B66E-D2FA6AF648A2}"/>
              </a:ext>
            </a:extLst>
          </p:cNvPr>
          <p:cNvSpPr txBox="1"/>
          <p:nvPr/>
        </p:nvSpPr>
        <p:spPr>
          <a:xfrm>
            <a:off x="6629562" y="1515876"/>
            <a:ext cx="4490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D26192-FFF2-B900-EF26-1ACAB1ABD8D7}"/>
              </a:ext>
            </a:extLst>
          </p:cNvPr>
          <p:cNvSpPr txBox="1"/>
          <p:nvPr/>
        </p:nvSpPr>
        <p:spPr>
          <a:xfrm>
            <a:off x="6597975" y="2620127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endParaRPr lang="en-US" sz="32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95" y="2545213"/>
            <a:ext cx="660994" cy="673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259" y="853749"/>
            <a:ext cx="3456732" cy="166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7C92F0-E1AB-1D18-915F-6B7FF358516C}"/>
              </a:ext>
            </a:extLst>
          </p:cNvPr>
          <p:cNvSpPr txBox="1"/>
          <p:nvPr/>
        </p:nvSpPr>
        <p:spPr>
          <a:xfrm>
            <a:off x="6559875" y="3696452"/>
            <a:ext cx="44874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795" y="3621538"/>
            <a:ext cx="660994" cy="67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073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538287"/>
            <a:ext cx="3416595" cy="35004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60E8CFC6-DA9B-3B23-2487-D99679D1FE3F}"/>
              </a:ext>
            </a:extLst>
          </p:cNvPr>
          <p:cNvSpPr/>
          <p:nvPr/>
        </p:nvSpPr>
        <p:spPr>
          <a:xfrm>
            <a:off x="5224145" y="2195195"/>
            <a:ext cx="4533265" cy="18357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dốc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043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137" y="1417684"/>
            <a:ext cx="3348038" cy="3187653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 trại, dựng lều,...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2290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5195570" y="2095500"/>
            <a:ext cx="5643880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pt-BR" sz="48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cá, giật cần câu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4" y="1514475"/>
            <a:ext cx="3079847" cy="30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97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96277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vỗ cánh,..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4" y="1593347"/>
            <a:ext cx="2905125" cy="294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074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62BDE2DE-0B05-1096-E9BA-3FD97945E087}"/>
              </a:ext>
            </a:extLst>
          </p:cNvPr>
          <p:cNvSpPr/>
          <p:nvPr/>
        </p:nvSpPr>
        <p:spPr>
          <a:xfrm>
            <a:off x="4676775" y="2324100"/>
            <a:ext cx="6296025" cy="16687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phá,...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962" y="1935269"/>
            <a:ext cx="2967038" cy="300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168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A23B163-280E-403C-985A-EE7CE3B49066}"/>
              </a:ext>
            </a:extLst>
          </p:cNvPr>
          <p:cNvSpPr/>
          <p:nvPr/>
        </p:nvSpPr>
        <p:spPr>
          <a:xfrm>
            <a:off x="2114730" y="947888"/>
            <a:ext cx="9239069" cy="12477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630" y="2191799"/>
            <a:ext cx="5055018" cy="505501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4302941-EE66-8809-E6DE-4DF70B9328CE}"/>
              </a:ext>
            </a:extLst>
          </p:cNvPr>
          <p:cNvSpPr/>
          <p:nvPr/>
        </p:nvSpPr>
        <p:spPr>
          <a:xfrm>
            <a:off x="3228975" y="2472690"/>
            <a:ext cx="7346315" cy="7708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M. Leo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núi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E80A0A-D5BB-C311-CF98-C9B28B92B665}"/>
              </a:ext>
            </a:extLst>
          </p:cNvPr>
          <p:cNvGrpSpPr/>
          <p:nvPr/>
        </p:nvGrpSpPr>
        <p:grpSpPr>
          <a:xfrm>
            <a:off x="3228975" y="3435985"/>
            <a:ext cx="7346315" cy="1572260"/>
            <a:chOff x="4290" y="7836"/>
            <a:chExt cx="11569" cy="2476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E53B41E3-5E0D-01E7-BCA9-E1E888D54523}"/>
                </a:ext>
              </a:extLst>
            </p:cNvPr>
            <p:cNvSpPr/>
            <p:nvPr/>
          </p:nvSpPr>
          <p:spPr>
            <a:xfrm>
              <a:off x="4290" y="7836"/>
              <a:ext cx="11569" cy="2476"/>
            </a:xfrm>
            <a:prstGeom prst="round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      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Thứ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hai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cả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nhà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Linh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sẽ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leo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núi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nâng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cao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sức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kumimoji="0" lang="en-US" alt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khỏe</a:t>
              </a:r>
              <a:r>
                <a:rPr kumimoji="0" lang="en-US" alt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+mn-ea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ight Arrow 16">
              <a:extLst>
                <a:ext uri="{FF2B5EF4-FFF2-40B4-BE49-F238E27FC236}">
                  <a16:creationId xmlns:a16="http://schemas.microsoft.com/office/drawing/2014/main" id="{46C108B0-9167-15BB-1CF8-99E8696972A1}"/>
                </a:ext>
              </a:extLst>
            </p:cNvPr>
            <p:cNvSpPr/>
            <p:nvPr/>
          </p:nvSpPr>
          <p:spPr>
            <a:xfrm>
              <a:off x="4730" y="8546"/>
              <a:ext cx="787" cy="448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22897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253" y="5375775"/>
            <a:ext cx="855056" cy="51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10324657" y="5006306"/>
            <a:ext cx="1867343" cy="20352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0" y="5006306"/>
            <a:ext cx="1867343" cy="2035278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2886283" y="314804"/>
            <a:ext cx="7197517" cy="1384301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4418" y="181483"/>
            <a:ext cx="1650939" cy="1650941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26" y="48164"/>
            <a:ext cx="1650939" cy="1650941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547236" y="2909813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Nhận biết được động từ chỉ hoạt động nói chung và động từ chỉ hoạt động di chuyển nói riêng.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547236" y="4264697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2800" dirty="0">
                <a:solidFill>
                  <a:prstClr val="black"/>
                </a:solidFill>
                <a:latin typeface="Calibri" panose="020F0502020204030204"/>
              </a:rPr>
              <a:t>Tìm được động từ thích hợp với hoạt động được thể hiện trong tranh.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Heart 1"/>
          <p:cNvSpPr/>
          <p:nvPr/>
        </p:nvSpPr>
        <p:spPr>
          <a:xfrm>
            <a:off x="1958121" y="2862579"/>
            <a:ext cx="1099429" cy="1085502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958121" y="4206395"/>
            <a:ext cx="1035796" cy="1167246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2575811" y="5588672"/>
            <a:ext cx="8775512" cy="10383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</a:rPr>
              <a:t>Đặt được câu có động từ chỉ hoạt động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986696" y="5530370"/>
            <a:ext cx="1035796" cy="1167246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51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1" grpId="0" animBg="1"/>
      <p:bldP spid="22" grpId="0" animBg="1"/>
      <p:bldP spid="2" grpId="0" animBg="1"/>
      <p:bldP spid="28" grpId="0" animBg="1"/>
      <p:bldP spid="5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10054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1E8E45-54FA-8321-4B8A-FD85B78BBD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337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>
            <a:extLst>
              <a:ext uri="{FF2B5EF4-FFF2-40B4-BE49-F238E27FC236}">
                <a16:creationId xmlns:a16="http://schemas.microsoft.com/office/drawing/2014/main" id="{0C720CE8-01A9-DDC8-885C-FD1D9446C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D5D2D4F-6D9C-E41B-262C-724B3A7A9F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20C518-8AEE-22DE-81AA-8319FB798FB6}"/>
              </a:ext>
            </a:extLst>
          </p:cNvPr>
          <p:cNvSpPr txBox="1"/>
          <p:nvPr/>
        </p:nvSpPr>
        <p:spPr>
          <a:xfrm>
            <a:off x="2961861" y="2305878"/>
            <a:ext cx="8001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60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6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6000" b="1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371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91415"/>
            <a:ext cx="6096000" cy="39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412799-6DD3-9129-F334-5314E55509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141" y="1598215"/>
            <a:ext cx="11571211" cy="1390008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889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14740D-03CF-DE94-FEE7-1ED5FEA9A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8040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D7D94-AC45-B9E6-31E0-94A443E8B1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995" y="2768600"/>
            <a:ext cx="5111995" cy="4089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217A93-2639-9EE2-539C-DA11F26A15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236" y="3048000"/>
            <a:ext cx="4762728" cy="381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D1CD-E2FD-947A-DEF7-9FF25F6C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586" y="1288378"/>
            <a:ext cx="759017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927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92F9E6-172B-DF8C-5387-B1929BCBA3DA}"/>
              </a:ext>
            </a:extLst>
          </p:cNvPr>
          <p:cNvSpPr txBox="1"/>
          <p:nvPr/>
        </p:nvSpPr>
        <p:spPr>
          <a:xfrm>
            <a:off x="4604513" y="5752266"/>
            <a:ext cx="52543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  H  Ả  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625815"/>
            <a:ext cx="6788008" cy="5038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BDFCBA-2A75-EEC6-AE37-A4BB934B7DD1}"/>
              </a:ext>
            </a:extLst>
          </p:cNvPr>
          <p:cNvSpPr/>
          <p:nvPr/>
        </p:nvSpPr>
        <p:spPr>
          <a:xfrm>
            <a:off x="4635619" y="57348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E67AD8-2FF6-D46E-F1E8-DA8A5C781584}"/>
              </a:ext>
            </a:extLst>
          </p:cNvPr>
          <p:cNvSpPr/>
          <p:nvPr/>
        </p:nvSpPr>
        <p:spPr>
          <a:xfrm>
            <a:off x="536904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4A3E6-0BE7-366C-5A7C-30729319601D}"/>
              </a:ext>
            </a:extLst>
          </p:cNvPr>
          <p:cNvSpPr/>
          <p:nvPr/>
        </p:nvSpPr>
        <p:spPr>
          <a:xfrm>
            <a:off x="6131044" y="57538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0D1186-8BB6-3A81-4EBA-F287240D0A36}"/>
              </a:ext>
            </a:extLst>
          </p:cNvPr>
          <p:cNvSpPr/>
          <p:nvPr/>
        </p:nvSpPr>
        <p:spPr>
          <a:xfrm>
            <a:off x="6873994" y="57443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18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F06214-D6BB-2F92-50E8-3F44DE762CF5}"/>
              </a:ext>
            </a:extLst>
          </p:cNvPr>
          <p:cNvSpPr txBox="1"/>
          <p:nvPr/>
        </p:nvSpPr>
        <p:spPr>
          <a:xfrm>
            <a:off x="4529390" y="5564039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248CC-4DD7-9973-4322-C067EE029640}"/>
              </a:ext>
            </a:extLst>
          </p:cNvPr>
          <p:cNvSpPr txBox="1"/>
          <p:nvPr/>
        </p:nvSpPr>
        <p:spPr>
          <a:xfrm>
            <a:off x="61338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37DD1-2D7E-20AF-91C2-9DAFE00FB8F8}"/>
              </a:ext>
            </a:extLst>
          </p:cNvPr>
          <p:cNvSpPr txBox="1"/>
          <p:nvPr/>
        </p:nvSpPr>
        <p:spPr>
          <a:xfrm>
            <a:off x="6840477" y="5567354"/>
            <a:ext cx="730553" cy="824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70B06C-05DE-170B-6DE1-6789D0A8D60A}"/>
              </a:ext>
            </a:extLst>
          </p:cNvPr>
          <p:cNvSpPr txBox="1"/>
          <p:nvPr/>
        </p:nvSpPr>
        <p:spPr>
          <a:xfrm>
            <a:off x="5325440" y="5594088"/>
            <a:ext cx="83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Ố</a:t>
            </a:r>
          </a:p>
        </p:txBody>
      </p:sp>
      <p:pic>
        <p:nvPicPr>
          <p:cNvPr id="8" name="Picture 7" descr="A cartoon of a child and child holding water bottles&#10;&#10;Description automatically generated">
            <a:extLst>
              <a:ext uri="{FF2B5EF4-FFF2-40B4-BE49-F238E27FC236}">
                <a16:creationId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485775"/>
            <a:ext cx="4800600" cy="4800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181006-E37D-E080-48C2-D10385ECDAAD}"/>
              </a:ext>
            </a:extLst>
          </p:cNvPr>
          <p:cNvSpPr/>
          <p:nvPr/>
        </p:nvSpPr>
        <p:spPr>
          <a:xfrm>
            <a:off x="4597519" y="558243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A212F0-71A9-1848-E594-80E6785DDF2C}"/>
              </a:ext>
            </a:extLst>
          </p:cNvPr>
          <p:cNvSpPr/>
          <p:nvPr/>
        </p:nvSpPr>
        <p:spPr>
          <a:xfrm>
            <a:off x="533094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F8CD37-AD56-C3A6-AAB0-61FF4FCFAC91}"/>
              </a:ext>
            </a:extLst>
          </p:cNvPr>
          <p:cNvSpPr/>
          <p:nvPr/>
        </p:nvSpPr>
        <p:spPr>
          <a:xfrm>
            <a:off x="6092944" y="5601481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3471BF-2C64-C15E-B69A-FFA1673FEE92}"/>
              </a:ext>
            </a:extLst>
          </p:cNvPr>
          <p:cNvSpPr/>
          <p:nvPr/>
        </p:nvSpPr>
        <p:spPr>
          <a:xfrm>
            <a:off x="6835894" y="55919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652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3357712" y="771525"/>
            <a:ext cx="5637432" cy="4772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373D0B-75F8-1AA0-E579-34D10B9CBD0D}"/>
              </a:ext>
            </a:extLst>
          </p:cNvPr>
          <p:cNvSpPr txBox="1"/>
          <p:nvPr/>
        </p:nvSpPr>
        <p:spPr>
          <a:xfrm>
            <a:off x="5021105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  Á  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4C330-83B0-079F-4446-85F63BBD6A3B}"/>
              </a:ext>
            </a:extLst>
          </p:cNvPr>
          <p:cNvSpPr/>
          <p:nvPr/>
        </p:nvSpPr>
        <p:spPr>
          <a:xfrm>
            <a:off x="502110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8B60CB-6559-BBC7-7584-ED17F85F0919}"/>
              </a:ext>
            </a:extLst>
          </p:cNvPr>
          <p:cNvSpPr/>
          <p:nvPr/>
        </p:nvSpPr>
        <p:spPr>
          <a:xfrm>
            <a:off x="5789692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78FF8-F8E9-2974-9105-D0C62DFA3217}"/>
              </a:ext>
            </a:extLst>
          </p:cNvPr>
          <p:cNvSpPr/>
          <p:nvPr/>
        </p:nvSpPr>
        <p:spPr>
          <a:xfrm>
            <a:off x="655827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392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E0DDA0-C9B4-5C2D-0CC2-04BDDCC61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39317"/>
            <a:ext cx="6446591" cy="4424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082ED6-A328-CAC5-2832-E814EBC47A6B}"/>
              </a:ext>
            </a:extLst>
          </p:cNvPr>
          <p:cNvSpPr txBox="1"/>
          <p:nvPr/>
        </p:nvSpPr>
        <p:spPr>
          <a:xfrm>
            <a:off x="5478310" y="5782456"/>
            <a:ext cx="2772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B  Ơ  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4E398B-7385-968D-CF60-366473CED7DC}"/>
              </a:ext>
            </a:extLst>
          </p:cNvPr>
          <p:cNvSpPr/>
          <p:nvPr/>
        </p:nvSpPr>
        <p:spPr>
          <a:xfrm>
            <a:off x="5530969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E35F5B-5CD8-BB91-3E7E-6198D31B5E81}"/>
              </a:ext>
            </a:extLst>
          </p:cNvPr>
          <p:cNvSpPr/>
          <p:nvPr/>
        </p:nvSpPr>
        <p:spPr>
          <a:xfrm>
            <a:off x="6253985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731F4B-51ED-F191-08BB-1BA93C3C53F5}"/>
              </a:ext>
            </a:extLst>
          </p:cNvPr>
          <p:cNvSpPr/>
          <p:nvPr/>
        </p:nvSpPr>
        <p:spPr>
          <a:xfrm>
            <a:off x="6977001" y="5782456"/>
            <a:ext cx="617690" cy="7459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52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>
            <a:extLst>
              <a:ext uri="{FF2B5EF4-FFF2-40B4-BE49-F238E27FC236}">
                <a16:creationId xmlns:a16="http://schemas.microsoft.com/office/drawing/2014/main" id="{9E2ACB86-FC05-48E6-AA73-D71E1CD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>
            <a:extLst>
              <a:ext uri="{FF2B5EF4-FFF2-40B4-BE49-F238E27FC236}">
                <a16:creationId xmlns:a16="http://schemas.microsoft.com/office/drawing/2014/main" id="{16C508BF-9BDB-43C9-B741-D9B32CCF0057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B707F5FD-AC26-444E-BCC9-9780BA60ECB6}"/>
              </a:ext>
            </a:extLst>
          </p:cNvPr>
          <p:cNvSpPr>
            <a:spLocks noChangeAspect="1"/>
          </p:cNvSpPr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8">
            <a:extLst>
              <a:ext uri="{FF2B5EF4-FFF2-40B4-BE49-F238E27FC236}">
                <a16:creationId xmlns:a16="http://schemas.microsoft.com/office/drawing/2014/main" id="{A0BC1DC6-8BD7-471A-A6C9-D69C5BEEF046}"/>
              </a:ext>
            </a:extLst>
          </p:cNvPr>
          <p:cNvSpPr>
            <a:spLocks noChangeAspect="1"/>
          </p:cNvSpPr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任意多边形 9">
            <a:extLst>
              <a:ext uri="{FF2B5EF4-FFF2-40B4-BE49-F238E27FC236}">
                <a16:creationId xmlns:a16="http://schemas.microsoft.com/office/drawing/2014/main" id="{3458EDC3-E2C0-4D2E-B413-5DA17E5D092B}"/>
              </a:ext>
            </a:extLst>
          </p:cNvPr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椭圆 10">
            <a:extLst>
              <a:ext uri="{FF2B5EF4-FFF2-40B4-BE49-F238E27FC236}">
                <a16:creationId xmlns:a16="http://schemas.microsoft.com/office/drawing/2014/main" id="{28A52C52-DC08-4F0F-B219-69E148456634}"/>
              </a:ext>
            </a:extLst>
          </p:cNvPr>
          <p:cNvSpPr>
            <a:spLocks noChangeAspect="1"/>
          </p:cNvSpPr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5408D315-AAA9-42DD-A5CF-CF3BCA52B1BF}"/>
              </a:ext>
            </a:extLst>
          </p:cNvPr>
          <p:cNvSpPr txBox="1"/>
          <p:nvPr/>
        </p:nvSpPr>
        <p:spPr>
          <a:xfrm>
            <a:off x="4384475" y="2332521"/>
            <a:ext cx="98296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Impact" panose="020B0806030902050204" pitchFamily="34" charset="0"/>
                <a:ea typeface="宋体" panose="02010600030101010101" pitchFamily="2" charset="-122"/>
                <a:cs typeface="+mn-cs"/>
              </a:rPr>
              <a:t>02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Impact" panose="020B080603090205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6" name="图片 54">
            <a:extLst>
              <a:ext uri="{FF2B5EF4-FFF2-40B4-BE49-F238E27FC236}">
                <a16:creationId xmlns:a16="http://schemas.microsoft.com/office/drawing/2014/main" id="{6F9B019A-EF9A-41C2-A122-CEBC2EC27B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79306">
            <a:off x="145248" y="10475745"/>
            <a:ext cx="8564897" cy="2008636"/>
          </a:xfrm>
          <a:prstGeom prst="rect">
            <a:avLst/>
          </a:prstGeom>
        </p:spPr>
      </p:pic>
      <p:pic>
        <p:nvPicPr>
          <p:cNvPr id="17" name="图片 68">
            <a:extLst>
              <a:ext uri="{FF2B5EF4-FFF2-40B4-BE49-F238E27FC236}">
                <a16:creationId xmlns:a16="http://schemas.microsoft.com/office/drawing/2014/main" id="{D05A56A9-ED87-443B-A988-75A81A754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>
            <a:extLst>
              <a:ext uri="{FF2B5EF4-FFF2-40B4-BE49-F238E27FC236}">
                <a16:creationId xmlns:a16="http://schemas.microsoft.com/office/drawing/2014/main" id="{DC73B0EB-3EB1-4D75-8507-2C6CEF25A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CF6C85-3CB0-2F35-77FB-158882BD2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0650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10556 L -1.04167E-6 -0.6717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5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D4A5E"/>
      </a:accent1>
      <a:accent2>
        <a:srgbClr val="DD4A5E"/>
      </a:accent2>
      <a:accent3>
        <a:srgbClr val="DD4A5E"/>
      </a:accent3>
      <a:accent4>
        <a:srgbClr val="DD4A5E"/>
      </a:accent4>
      <a:accent5>
        <a:srgbClr val="DD4A5E"/>
      </a:accent5>
      <a:accent6>
        <a:srgbClr val="DD4A5E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422</Words>
  <Application>Microsoft Office PowerPoint</Application>
  <PresentationFormat>Widescreen</PresentationFormat>
  <Paragraphs>37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#9Slide02 Noi dung dai</vt:lpstr>
      <vt:lpstr>#9Slide02 Tieu de dai</vt:lpstr>
      <vt:lpstr>等线</vt:lpstr>
      <vt:lpstr>等线</vt:lpstr>
      <vt:lpstr>等线 Light</vt:lpstr>
      <vt:lpstr>字魂95号-手刻宋</vt:lpstr>
      <vt:lpstr>方正行楷简体</vt:lpstr>
      <vt:lpstr>汉真广标</vt:lpstr>
      <vt:lpstr>Arial</vt:lpstr>
      <vt:lpstr>Bodoni MT</vt:lpstr>
      <vt:lpstr>Calibri</vt:lpstr>
      <vt:lpstr>Calibri Light</vt:lpstr>
      <vt:lpstr>Impact</vt:lpstr>
      <vt:lpstr>SVN-Holidays</vt:lpstr>
      <vt:lpstr>Times New Roman</vt:lpstr>
      <vt:lpstr>2_Office 主题</vt:lpstr>
      <vt:lpstr>Office 主题​​</vt:lpstr>
      <vt:lpstr>2_Office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26</cp:revision>
  <dcterms:created xsi:type="dcterms:W3CDTF">2023-08-04T11:49:09Z</dcterms:created>
  <dcterms:modified xsi:type="dcterms:W3CDTF">2023-08-04T14:39:06Z</dcterms:modified>
</cp:coreProperties>
</file>