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1.xml" ContentType="application/vnd.ms-office.activeX+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Lst>
  <p:notesMasterIdLst>
    <p:notesMasterId r:id="rId49"/>
  </p:notesMasterIdLst>
  <p:sldIdLst>
    <p:sldId id="313" r:id="rId4"/>
    <p:sldId id="540" r:id="rId5"/>
    <p:sldId id="541" r:id="rId6"/>
    <p:sldId id="542" r:id="rId7"/>
    <p:sldId id="263" r:id="rId8"/>
    <p:sldId id="265" r:id="rId9"/>
    <p:sldId id="264" r:id="rId10"/>
    <p:sldId id="266" r:id="rId11"/>
    <p:sldId id="539" r:id="rId12"/>
    <p:sldId id="259" r:id="rId13"/>
    <p:sldId id="315" r:id="rId14"/>
    <p:sldId id="278" r:id="rId15"/>
    <p:sldId id="316" r:id="rId16"/>
    <p:sldId id="543" r:id="rId17"/>
    <p:sldId id="318" r:id="rId18"/>
    <p:sldId id="544" r:id="rId19"/>
    <p:sldId id="545" r:id="rId20"/>
    <p:sldId id="492" r:id="rId21"/>
    <p:sldId id="493" r:id="rId22"/>
    <p:sldId id="498" r:id="rId23"/>
    <p:sldId id="261" r:id="rId24"/>
    <p:sldId id="496" r:id="rId25"/>
    <p:sldId id="546" r:id="rId26"/>
    <p:sldId id="547" r:id="rId27"/>
    <p:sldId id="548" r:id="rId28"/>
    <p:sldId id="549" r:id="rId29"/>
    <p:sldId id="272" r:id="rId30"/>
    <p:sldId id="499" r:id="rId31"/>
    <p:sldId id="500" r:id="rId32"/>
    <p:sldId id="501" r:id="rId33"/>
    <p:sldId id="502" r:id="rId34"/>
    <p:sldId id="279" r:id="rId35"/>
    <p:sldId id="550" r:id="rId36"/>
    <p:sldId id="507" r:id="rId37"/>
    <p:sldId id="258" r:id="rId38"/>
    <p:sldId id="551" r:id="rId39"/>
    <p:sldId id="509" r:id="rId40"/>
    <p:sldId id="552" r:id="rId41"/>
    <p:sldId id="512" r:id="rId42"/>
    <p:sldId id="555" r:id="rId43"/>
    <p:sldId id="554" r:id="rId44"/>
    <p:sldId id="553" r:id="rId45"/>
    <p:sldId id="556" r:id="rId46"/>
    <p:sldId id="537" r:id="rId47"/>
    <p:sldId id="55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823" autoAdjust="0"/>
  </p:normalViewPr>
  <p:slideViewPr>
    <p:cSldViewPr snapToGrid="0">
      <p:cViewPr varScale="1">
        <p:scale>
          <a:sx n="66" d="100"/>
          <a:sy n="66" d="100"/>
        </p:scale>
        <p:origin x="942"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endParaRPr dirty="0"/>
          </a:p>
        </p:txBody>
      </p:sp>
    </p:spTree>
    <p:extLst>
      <p:ext uri="{BB962C8B-B14F-4D97-AF65-F5344CB8AC3E}">
        <p14:creationId xmlns:p14="http://schemas.microsoft.com/office/powerpoint/2010/main" val="7350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15</a:t>
            </a:fld>
            <a:endParaRPr lang="en-US"/>
          </a:p>
        </p:txBody>
      </p:sp>
    </p:spTree>
    <p:extLst>
      <p:ext uri="{BB962C8B-B14F-4D97-AF65-F5344CB8AC3E}">
        <p14:creationId xmlns:p14="http://schemas.microsoft.com/office/powerpoint/2010/main" val="140019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53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0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276089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8972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357349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E563DDA2-91FD-432B-8BCC-72C1BD9CE219}" type="slidenum">
              <a:rPr lang="en-US" smtClean="0"/>
              <a:t>9</a:t>
            </a:fld>
            <a:endParaRPr lang="en-US"/>
          </a:p>
        </p:txBody>
      </p:sp>
    </p:spTree>
    <p:extLst>
      <p:ext uri="{BB962C8B-B14F-4D97-AF65-F5344CB8AC3E}">
        <p14:creationId xmlns:p14="http://schemas.microsoft.com/office/powerpoint/2010/main" val="255262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1300503d765_0_3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1300503d765_0_3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110668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556000" y="3192400"/>
            <a:ext cx="3676000" cy="82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7911100" y="4220000"/>
            <a:ext cx="3320800" cy="696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8452967" y="1187200"/>
            <a:ext cx="2779200" cy="20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flipH="1">
            <a:off x="10166825"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232425"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7575243"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333260"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10824384"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flipH="1">
            <a:off x="4152082"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511544"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flipH="1">
            <a:off x="-36206" y="4745219"/>
            <a:ext cx="10571148" cy="222975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595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8"/>
          <p:cNvSpPr/>
          <p:nvPr/>
        </p:nvSpPr>
        <p:spPr>
          <a:xfrm>
            <a:off x="5421976"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8"/>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8"/>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636929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8"/>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8"/>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8"/>
          <p:cNvSpPr/>
          <p:nvPr/>
        </p:nvSpPr>
        <p:spPr>
          <a:xfrm>
            <a:off x="-34933" y="5578733"/>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8"/>
          <p:cNvSpPr txBox="1">
            <a:spLocks noGrp="1"/>
          </p:cNvSpPr>
          <p:nvPr>
            <p:ph type="title"/>
          </p:nvPr>
        </p:nvSpPr>
        <p:spPr>
          <a:xfrm>
            <a:off x="6411633" y="1934833"/>
            <a:ext cx="418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6419900" y="2815500"/>
            <a:ext cx="4180800" cy="152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63636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
        <p:cNvGrpSpPr/>
        <p:nvPr/>
      </p:nvGrpSpPr>
      <p:grpSpPr>
        <a:xfrm>
          <a:off x="0" y="0"/>
          <a:ext cx="0" cy="0"/>
          <a:chOff x="0" y="0"/>
          <a:chExt cx="0" cy="0"/>
        </a:xfrm>
      </p:grpSpPr>
      <p:sp>
        <p:nvSpPr>
          <p:cNvPr id="226" name="Google Shape;226;p20"/>
          <p:cNvSpPr/>
          <p:nvPr/>
        </p:nvSpPr>
        <p:spPr>
          <a:xfrm>
            <a:off x="10742851" y="5270724"/>
            <a:ext cx="1373176" cy="116379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0"/>
          <p:cNvSpPr/>
          <p:nvPr/>
        </p:nvSpPr>
        <p:spPr>
          <a:xfrm>
            <a:off x="172048" y="5144351"/>
            <a:ext cx="1291033" cy="141654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0"/>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0"/>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0"/>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0"/>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1726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21672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97528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4539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676800" y="5917369"/>
            <a:ext cx="3424821" cy="256348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4" y="57519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762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5725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450637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77171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32492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2099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272621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5899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9655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348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777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960000" y="2131400"/>
            <a:ext cx="5551200" cy="3297600"/>
          </a:xfrm>
          <a:prstGeom prst="rect">
            <a:avLst/>
          </a:prstGeom>
        </p:spPr>
        <p:txBody>
          <a:bodyPr spcFirstLastPara="1" wrap="square" lIns="91425" tIns="91425" rIns="91425" bIns="91425" anchor="b"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6773406"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flipH="1">
            <a:off x="7802511"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flipH="1">
            <a:off x="-34933" y="5969867"/>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754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777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11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7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1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6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02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581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70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862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36389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70E01ADA-A02F-F314-3FF3-9D1CE03F594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169042" y="225054"/>
            <a:ext cx="1842533" cy="1842533"/>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4" r:id="rId10"/>
    <p:sldLayoutId id="2147483675" r:id="rId11"/>
    <p:sldLayoutId id="2147483676" r:id="rId12"/>
    <p:sldLayoutId id="2147483677" r:id="rId13"/>
    <p:sldLayoutId id="2147483678" r:id="rId14"/>
    <p:sldLayoutId id="2147483679" r:id="rId15"/>
    <p:sldLayoutId id="214748368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10/12/2024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310675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10/12/2024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078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2.png"/><Relationship Id="rId4" Type="http://schemas.microsoft.com/office/2007/relationships/hdphoto" Target="../media/hdphoto14.wdp"/><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2.png"/><Relationship Id="rId5" Type="http://schemas.microsoft.com/office/2007/relationships/hdphoto" Target="../media/hdphoto16.wdp"/><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0.png"/><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0.png"/><Relationship Id="rId4" Type="http://schemas.microsoft.com/office/2007/relationships/hdphoto" Target="../media/hdphoto18.wdp"/></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0.png"/><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0.png"/><Relationship Id="rId4" Type="http://schemas.microsoft.com/office/2007/relationships/hdphoto" Target="../media/hdphoto18.wdp"/></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9.jpg"/><Relationship Id="rId7" Type="http://schemas.microsoft.com/office/2007/relationships/hdphoto" Target="../media/hdphoto4.wdp"/><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microsoft.com/office/2007/relationships/hdphoto" Target="../media/hdphoto20.wdp"/></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notesSlide" Target="../notesSlides/notesSlide30.xml"/><Relationship Id="rId7"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microsoft.com/office/2007/relationships/hdphoto" Target="../media/hdphoto21.wdp"/><Relationship Id="rId5" Type="http://schemas.openxmlformats.org/officeDocument/2006/relationships/image" Target="../media/image72.png"/><Relationship Id="rId4" Type="http://schemas.openxmlformats.org/officeDocument/2006/relationships/image" Target="../media/image71.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22.wdp"/><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0.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7.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6.png"/><Relationship Id="rId16" Type="http://schemas.openxmlformats.org/officeDocument/2006/relationships/image" Target="../media/image21.png"/><Relationship Id="rId20"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9.png"/><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0.png"/><Relationship Id="rId22"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8.jpeg"/><Relationship Id="rId4" Type="http://schemas.microsoft.com/office/2007/relationships/hdphoto" Target="../media/hdphoto18.wdp"/></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5.jpeg"/><Relationship Id="rId4" Type="http://schemas.microsoft.com/office/2007/relationships/hdphoto" Target="../media/hdphoto18.wdp"/></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1.jpeg"/><Relationship Id="rId4" Type="http://schemas.microsoft.com/office/2007/relationships/hdphoto" Target="../media/hdphoto18.wdp"/></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2.wdp"/></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5" name="Picture 4">
            <a:extLst>
              <a:ext uri="{FF2B5EF4-FFF2-40B4-BE49-F238E27FC236}">
                <a16:creationId xmlns:a16="http://schemas.microsoft.com/office/drawing/2014/main" id="{3B4ACDEF-9399-C7A7-BF75-7AF4458E0C30}"/>
              </a:ext>
            </a:extLst>
          </p:cNvPr>
          <p:cNvPicPr>
            <a:picLocks noChangeAspect="1"/>
          </p:cNvPicPr>
          <p:nvPr/>
        </p:nvPicPr>
        <p:blipFill>
          <a:blip r:embed="rId4"/>
          <a:stretch>
            <a:fillRect/>
          </a:stretch>
        </p:blipFill>
        <p:spPr>
          <a:xfrm>
            <a:off x="4155611" y="2157860"/>
            <a:ext cx="7766977" cy="2847079"/>
          </a:xfrm>
          <a:prstGeom prst="rect">
            <a:avLst/>
          </a:prstGeom>
        </p:spPr>
      </p:pic>
    </p:spTree>
    <p:extLst>
      <p:ext uri="{BB962C8B-B14F-4D97-AF65-F5344CB8AC3E}">
        <p14:creationId xmlns:p14="http://schemas.microsoft.com/office/powerpoint/2010/main" val="150993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112" name="Hình chữ nhật: Góc Tròn 1">
            <a:extLst>
              <a:ext uri="{FF2B5EF4-FFF2-40B4-BE49-F238E27FC236}">
                <a16:creationId xmlns:a16="http://schemas.microsoft.com/office/drawing/2014/main" id="{238C68A2-EFAB-4573-85A1-95DD9C02E576}"/>
              </a:ext>
            </a:extLst>
          </p:cNvPr>
          <p:cNvSpPr/>
          <p:nvPr/>
        </p:nvSpPr>
        <p:spPr>
          <a:xfrm>
            <a:off x="238125" y="142875"/>
            <a:ext cx="11839575" cy="6369685"/>
          </a:xfrm>
          <a:prstGeom prst="roundRect">
            <a:avLst/>
          </a:prstGeom>
          <a:solidFill>
            <a:schemeClr val="lt1">
              <a:alpha val="38000"/>
            </a:schemeClr>
          </a:solidFill>
          <a:ln/>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642" name="Google Shape;642;p39"/>
          <p:cNvSpPr txBox="1">
            <a:spLocks noGrp="1"/>
          </p:cNvSpPr>
          <p:nvPr>
            <p:ph type="title"/>
          </p:nvPr>
        </p:nvSpPr>
        <p:spPr>
          <a:xfrm>
            <a:off x="845700" y="366944"/>
            <a:ext cx="10272000" cy="763600"/>
          </a:xfrm>
          <a:prstGeom prst="rect">
            <a:avLst/>
          </a:prstGeom>
        </p:spPr>
        <p:txBody>
          <a:bodyPr spcFirstLastPara="1" wrap="square" lIns="121900" tIns="121900" rIns="121900" bIns="121900" anchor="b" anchorCtr="0">
            <a:noAutofit/>
          </a:bodyPr>
          <a:lstStyle/>
          <a:p>
            <a:pPr lvl="0" algn="ctr"/>
            <a:r>
              <a:rPr lang="en-US" sz="6000" dirty="0" err="1">
                <a:solidFill>
                  <a:srgbClr val="0070C0"/>
                </a:solidFill>
                <a:latin typeface="Calibri" panose="020F0502020204030204" pitchFamily="34" charset="0"/>
                <a:cs typeface="Calibri" panose="020F0502020204030204" pitchFamily="34" charset="0"/>
              </a:rPr>
              <a:t>Yêu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cần</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đạt</a:t>
            </a:r>
            <a:endParaRPr sz="6000" dirty="0">
              <a:solidFill>
                <a:srgbClr val="0070C0"/>
              </a:solidFill>
              <a:latin typeface="Calibri" panose="020F0502020204030204" pitchFamily="34" charset="0"/>
              <a:cs typeface="Calibri" panose="020F0502020204030204" pitchFamily="34" charset="0"/>
            </a:endParaRPr>
          </a:p>
        </p:txBody>
      </p:sp>
      <p:sp>
        <p:nvSpPr>
          <p:cNvPr id="643" name="Google Shape;643;p39"/>
          <p:cNvSpPr txBox="1">
            <a:spLocks noGrp="1"/>
          </p:cNvSpPr>
          <p:nvPr>
            <p:ph type="subTitle" idx="4294967295"/>
          </p:nvPr>
        </p:nvSpPr>
        <p:spPr>
          <a:xfrm>
            <a:off x="1775885" y="1190492"/>
            <a:ext cx="10416116" cy="2237317"/>
          </a:xfrm>
          <a:prstGeom prst="rect">
            <a:avLst/>
          </a:prstGeom>
        </p:spPr>
        <p:txBody>
          <a:bodyPr spcFirstLastPara="1" wrap="square" lIns="121900" tIns="121900" rIns="121900" bIns="121900" anchor="t" anchorCtr="0">
            <a:noAutofit/>
          </a:bodyPr>
          <a:lstStyle/>
          <a:p>
            <a:pPr marL="0" indent="0" algn="just">
              <a:buNone/>
            </a:pPr>
            <a:r>
              <a:rPr lang="vi-VN" sz="3200" dirty="0">
                <a:latin typeface="Calibri" panose="020F0502020204030204" pitchFamily="34" charset="0"/>
                <a:cs typeface="Calibri" panose="020F0502020204030204" pitchFamily="34" charset="0"/>
              </a:rPr>
              <a:t>Đọc đúng từ ngữ, câu, đoạn và toàn bộ câu chuyện Nhà phát minh 6 tuổi. Biết đọc lời người dẫn chuyện, lời của nhân vật trong câu chuyện (cha của Ma-ri-a) với giọng điệu phù hợp.</a:t>
            </a:r>
            <a:endParaRPr sz="3200" dirty="0">
              <a:latin typeface="Calibri" panose="020F0502020204030204" pitchFamily="34" charset="0"/>
              <a:cs typeface="Calibri" panose="020F0502020204030204" pitchFamily="34" charset="0"/>
            </a:endParaRPr>
          </a:p>
        </p:txBody>
      </p:sp>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1F85535A-F626-4913-81D1-BE7714AAAFAD}"/>
              </a:ext>
            </a:extLst>
          </p:cNvPr>
          <p:cNvSpPr/>
          <p:nvPr/>
        </p:nvSpPr>
        <p:spPr>
          <a:xfrm>
            <a:off x="1641682" y="2982768"/>
            <a:ext cx="10402571" cy="1077218"/>
          </a:xfrm>
          <a:prstGeom prst="rect">
            <a:avLst/>
          </a:prstGeom>
        </p:spPr>
        <p:txBody>
          <a:bodyPr wrap="square">
            <a:spAutoFit/>
          </a:bodyPr>
          <a:lstStyle/>
          <a:p>
            <a:pPr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lời nói.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93" name="Google Shape;2188;p71">
            <a:extLst>
              <a:ext uri="{FF2B5EF4-FFF2-40B4-BE49-F238E27FC236}">
                <a16:creationId xmlns:a16="http://schemas.microsoft.com/office/drawing/2014/main" id="{19C9A17C-99CE-47CF-9E1A-AF7B1F923262}"/>
              </a:ext>
            </a:extLst>
          </p:cNvPr>
          <p:cNvGrpSpPr/>
          <p:nvPr/>
        </p:nvGrpSpPr>
        <p:grpSpPr>
          <a:xfrm>
            <a:off x="460194" y="1369201"/>
            <a:ext cx="1151637" cy="1027031"/>
            <a:chOff x="1492450" y="2713557"/>
            <a:chExt cx="411283" cy="411284"/>
          </a:xfrm>
        </p:grpSpPr>
        <p:sp>
          <p:nvSpPr>
            <p:cNvPr id="94" name="Google Shape;2189;p71">
              <a:extLst>
                <a:ext uri="{FF2B5EF4-FFF2-40B4-BE49-F238E27FC236}">
                  <a16:creationId xmlns:a16="http://schemas.microsoft.com/office/drawing/2014/main" id="{0A73B685-F4D8-40CB-B43F-78E8B6E256B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190;p71">
              <a:extLst>
                <a:ext uri="{FF2B5EF4-FFF2-40B4-BE49-F238E27FC236}">
                  <a16:creationId xmlns:a16="http://schemas.microsoft.com/office/drawing/2014/main" id="{44CA5501-81F1-4A5B-B075-76B9DD53B8D6}"/>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191;p71">
              <a:extLst>
                <a:ext uri="{FF2B5EF4-FFF2-40B4-BE49-F238E27FC236}">
                  <a16:creationId xmlns:a16="http://schemas.microsoft.com/office/drawing/2014/main" id="{BC835839-8706-4733-93D5-B83D11C65FA1}"/>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192;p71">
              <a:extLst>
                <a:ext uri="{FF2B5EF4-FFF2-40B4-BE49-F238E27FC236}">
                  <a16:creationId xmlns:a16="http://schemas.microsoft.com/office/drawing/2014/main" id="{1B419B73-D790-457B-96C5-FC8B8B1DD307}"/>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193;p71">
              <a:extLst>
                <a:ext uri="{FF2B5EF4-FFF2-40B4-BE49-F238E27FC236}">
                  <a16:creationId xmlns:a16="http://schemas.microsoft.com/office/drawing/2014/main" id="{4AA890DA-8888-4D7E-B53F-E28CD954A62E}"/>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194;p71">
              <a:extLst>
                <a:ext uri="{FF2B5EF4-FFF2-40B4-BE49-F238E27FC236}">
                  <a16:creationId xmlns:a16="http://schemas.microsoft.com/office/drawing/2014/main" id="{1AD875C7-15B0-402A-A1F9-BC6ECE2CC2ED}"/>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0" name="Google Shape;2188;p71">
            <a:extLst>
              <a:ext uri="{FF2B5EF4-FFF2-40B4-BE49-F238E27FC236}">
                <a16:creationId xmlns:a16="http://schemas.microsoft.com/office/drawing/2014/main" id="{4E730C34-5125-42CA-A961-64DD36261078}"/>
              </a:ext>
            </a:extLst>
          </p:cNvPr>
          <p:cNvGrpSpPr/>
          <p:nvPr/>
        </p:nvGrpSpPr>
        <p:grpSpPr>
          <a:xfrm>
            <a:off x="441144" y="3029297"/>
            <a:ext cx="1151637" cy="1027031"/>
            <a:chOff x="1492450" y="2713557"/>
            <a:chExt cx="411283" cy="411284"/>
          </a:xfrm>
        </p:grpSpPr>
        <p:sp>
          <p:nvSpPr>
            <p:cNvPr id="101" name="Google Shape;2189;p71">
              <a:extLst>
                <a:ext uri="{FF2B5EF4-FFF2-40B4-BE49-F238E27FC236}">
                  <a16:creationId xmlns:a16="http://schemas.microsoft.com/office/drawing/2014/main" id="{2614CA58-8B50-4575-94CD-2DDF9A5BA5C1}"/>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516F1501-5A09-4311-A66A-BACC13928422}"/>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4D853FCE-262E-48C8-8534-83ED8A456639}"/>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0FE91186-55EC-4A7D-A2AC-EAFF4E4065C9}"/>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4346504F-AB00-4BB9-9339-C7ABF2970334}"/>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5CEB6D32-2281-41ED-AF99-D35B3A2E0D05}"/>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a:extLst>
              <a:ext uri="{FF2B5EF4-FFF2-40B4-BE49-F238E27FC236}">
                <a16:creationId xmlns:a16="http://schemas.microsoft.com/office/drawing/2014/main" id="{F7377F1C-99A3-4A78-905D-4A37DEEC8CE5}"/>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109" name="Rectangle 108">
            <a:extLst>
              <a:ext uri="{FF2B5EF4-FFF2-40B4-BE49-F238E27FC236}">
                <a16:creationId xmlns:a16="http://schemas.microsoft.com/office/drawing/2014/main" id="{D1F1C369-ACE3-4208-B971-2592FB77D81C}"/>
              </a:ext>
            </a:extLst>
          </p:cNvPr>
          <p:cNvSpPr/>
          <p:nvPr/>
        </p:nvSpPr>
        <p:spPr>
          <a:xfrm>
            <a:off x="664344" y="2936068"/>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4" name="Rectangle 3">
            <a:extLst>
              <a:ext uri="{FF2B5EF4-FFF2-40B4-BE49-F238E27FC236}">
                <a16:creationId xmlns:a16="http://schemas.microsoft.com/office/drawing/2014/main" id="{D642F852-BAF3-4850-FBBC-49A57CBFC3AE}"/>
              </a:ext>
            </a:extLst>
          </p:cNvPr>
          <p:cNvSpPr/>
          <p:nvPr/>
        </p:nvSpPr>
        <p:spPr>
          <a:xfrm>
            <a:off x="1603582" y="4310122"/>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Những trải nghiệm và khám phá sẽ đem lại niềm vui cho mỗi người.</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5" name="Google Shape;2188;p71">
            <a:extLst>
              <a:ext uri="{FF2B5EF4-FFF2-40B4-BE49-F238E27FC236}">
                <a16:creationId xmlns:a16="http://schemas.microsoft.com/office/drawing/2014/main" id="{B45EEB10-FAE3-5AEA-30B4-EC5D8B4C324F}"/>
              </a:ext>
            </a:extLst>
          </p:cNvPr>
          <p:cNvGrpSpPr/>
          <p:nvPr/>
        </p:nvGrpSpPr>
        <p:grpSpPr>
          <a:xfrm>
            <a:off x="403044" y="4356651"/>
            <a:ext cx="1151637" cy="1027031"/>
            <a:chOff x="1492450" y="2713557"/>
            <a:chExt cx="411283" cy="411284"/>
          </a:xfrm>
        </p:grpSpPr>
        <p:sp>
          <p:nvSpPr>
            <p:cNvPr id="6" name="Google Shape;2189;p71">
              <a:extLst>
                <a:ext uri="{FF2B5EF4-FFF2-40B4-BE49-F238E27FC236}">
                  <a16:creationId xmlns:a16="http://schemas.microsoft.com/office/drawing/2014/main" id="{9A50AF33-72F0-845B-BFEF-061894A7C478}"/>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2190;p71">
              <a:extLst>
                <a:ext uri="{FF2B5EF4-FFF2-40B4-BE49-F238E27FC236}">
                  <a16:creationId xmlns:a16="http://schemas.microsoft.com/office/drawing/2014/main" id="{F2B42DFA-4EA3-8B18-B07C-65DF31A054D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191;p71">
              <a:extLst>
                <a:ext uri="{FF2B5EF4-FFF2-40B4-BE49-F238E27FC236}">
                  <a16:creationId xmlns:a16="http://schemas.microsoft.com/office/drawing/2014/main" id="{001EC361-8912-A656-B4BE-83E1B887898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192;p71">
              <a:extLst>
                <a:ext uri="{FF2B5EF4-FFF2-40B4-BE49-F238E27FC236}">
                  <a16:creationId xmlns:a16="http://schemas.microsoft.com/office/drawing/2014/main" id="{B41440F5-6A5E-C492-433B-E7807AE17F03}"/>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193;p71">
              <a:extLst>
                <a:ext uri="{FF2B5EF4-FFF2-40B4-BE49-F238E27FC236}">
                  <a16:creationId xmlns:a16="http://schemas.microsoft.com/office/drawing/2014/main" id="{42F4338B-A0E3-361C-6FFF-900D67412F13}"/>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2194;p71">
              <a:extLst>
                <a:ext uri="{FF2B5EF4-FFF2-40B4-BE49-F238E27FC236}">
                  <a16:creationId xmlns:a16="http://schemas.microsoft.com/office/drawing/2014/main" id="{3EC30309-9EA9-B6E0-3558-2D27DA4E78E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 name="Rectangle 11">
            <a:extLst>
              <a:ext uri="{FF2B5EF4-FFF2-40B4-BE49-F238E27FC236}">
                <a16:creationId xmlns:a16="http://schemas.microsoft.com/office/drawing/2014/main" id="{76270B32-2BA2-FA2C-FDA7-941A0B16028C}"/>
              </a:ext>
            </a:extLst>
          </p:cNvPr>
          <p:cNvSpPr/>
          <p:nvPr/>
        </p:nvSpPr>
        <p:spPr>
          <a:xfrm>
            <a:off x="626244" y="4263422"/>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2201182" y="731838"/>
            <a:ext cx="4174732" cy="2472728"/>
          </a:xfrm>
          <a:prstGeom prst="rect">
            <a:avLst/>
          </a:prstGeom>
        </p:spPr>
        <p:txBody>
          <a:bodyPr wrap="square">
            <a:spAutoFit/>
          </a:bodyPr>
          <a:lstStyle/>
          <a:p>
            <a:pPr algn="ctr" defTabSz="1219170">
              <a:buClr>
                <a:srgbClr val="000000"/>
              </a:buClr>
            </a:pPr>
            <a:r>
              <a:rPr lang="en-US" sz="5867" b="1" kern="0" dirty="0" err="1">
                <a:solidFill>
                  <a:srgbClr val="FFFFFF"/>
                </a:solidFill>
                <a:latin typeface="Calibri" panose="020F0502020204030204" pitchFamily="34" charset="0"/>
                <a:cs typeface="Calibri" panose="020F0502020204030204" pitchFamily="34" charset="0"/>
                <a:sym typeface="Arial"/>
              </a:rPr>
              <a:t>Luyện</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đọc</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thành</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tiếng</a:t>
            </a:r>
            <a:endParaRPr lang="en-US" sz="5867" kern="0" dirty="0">
              <a:solidFill>
                <a:srgbClr val="FFFFFF"/>
              </a:solidFill>
              <a:latin typeface="Calibri" panose="020F0502020204030204" pitchFamily="34" charset="0"/>
              <a:cs typeface="Calibri" panose="020F0502020204030204" pitchFamily="34" charset="0"/>
              <a:sym typeface="Arial"/>
            </a:endParaRPr>
          </a:p>
          <a:p>
            <a:pPr defTabSz="1219170">
              <a:buClr>
                <a:srgbClr val="000000"/>
              </a:buClr>
            </a:pPr>
            <a:br>
              <a:rPr lang="en-US" sz="1867" kern="0" dirty="0">
                <a:solidFill>
                  <a:srgbClr val="000000"/>
                </a:solidFill>
                <a:latin typeface="Calibri" panose="020F0502020204030204" pitchFamily="34" charset="0"/>
                <a:cs typeface="Calibri" panose="020F0502020204030204" pitchFamily="34" charset="0"/>
                <a:sym typeface="Arial"/>
              </a:rPr>
            </a:br>
            <a:endParaRPr lang="en-US" sz="1867"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690933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grpSp>
        <p:nvGrpSpPr>
          <p:cNvPr id="2" name="Group 1">
            <a:extLst>
              <a:ext uri="{FF2B5EF4-FFF2-40B4-BE49-F238E27FC236}">
                <a16:creationId xmlns:a16="http://schemas.microsoft.com/office/drawing/2014/main" id="{14B87A1C-867A-4DCC-ADA4-BE91FFA929E8}"/>
              </a:ext>
            </a:extLst>
          </p:cNvPr>
          <p:cNvGrpSpPr/>
          <p:nvPr/>
        </p:nvGrpSpPr>
        <p:grpSpPr>
          <a:xfrm>
            <a:off x="592628" y="2896788"/>
            <a:ext cx="3519067" cy="3014865"/>
            <a:chOff x="444471" y="2172590"/>
            <a:chExt cx="2639300" cy="2261149"/>
          </a:xfrm>
        </p:grpSpPr>
        <p:sp>
          <p:nvSpPr>
            <p:cNvPr id="78" name="Rectangle: Rounded Corners 26">
              <a:extLst>
                <a:ext uri="{FF2B5EF4-FFF2-40B4-BE49-F238E27FC236}">
                  <a16:creationId xmlns:a16="http://schemas.microsoft.com/office/drawing/2014/main" id="{DA1316B1-9270-2D40-D512-E4C2B4533369}"/>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79" name="Group 78">
              <a:extLst>
                <a:ext uri="{FF2B5EF4-FFF2-40B4-BE49-F238E27FC236}">
                  <a16:creationId xmlns:a16="http://schemas.microsoft.com/office/drawing/2014/main" id="{5C2FADC7-18D2-20CB-AB09-B071FAC301CF}"/>
                </a:ext>
              </a:extLst>
            </p:cNvPr>
            <p:cNvGrpSpPr/>
            <p:nvPr/>
          </p:nvGrpSpPr>
          <p:grpSpPr>
            <a:xfrm>
              <a:off x="832336" y="2172590"/>
              <a:ext cx="1831930" cy="1572681"/>
              <a:chOff x="1450279" y="400692"/>
              <a:chExt cx="2478196" cy="2383465"/>
            </a:xfrm>
          </p:grpSpPr>
          <p:sp>
            <p:nvSpPr>
              <p:cNvPr id="80" name="Rectangle: Rounded Corners 29">
                <a:extLst>
                  <a:ext uri="{FF2B5EF4-FFF2-40B4-BE49-F238E27FC236}">
                    <a16:creationId xmlns:a16="http://schemas.microsoft.com/office/drawing/2014/main" id="{6ABCD9EF-E50F-7169-501C-F8EB6238AD05}"/>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1" name="Picture 80" descr="A picture containing shape&#10;&#10;Description automatically generated">
                <a:extLst>
                  <a:ext uri="{FF2B5EF4-FFF2-40B4-BE49-F238E27FC236}">
                    <a16:creationId xmlns:a16="http://schemas.microsoft.com/office/drawing/2014/main" id="{0EE4A01A-E1D6-8340-5328-539D7B3872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B0804C2F-A073-432B-B373-B46CE0AFFBE7}"/>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3" name="Group 2">
            <a:extLst>
              <a:ext uri="{FF2B5EF4-FFF2-40B4-BE49-F238E27FC236}">
                <a16:creationId xmlns:a16="http://schemas.microsoft.com/office/drawing/2014/main" id="{DD13B66E-46E8-4A37-98B3-7219FD29E933}"/>
              </a:ext>
            </a:extLst>
          </p:cNvPr>
          <p:cNvGrpSpPr/>
          <p:nvPr/>
        </p:nvGrpSpPr>
        <p:grpSpPr>
          <a:xfrm>
            <a:off x="4460240" y="1808385"/>
            <a:ext cx="3804544" cy="3008908"/>
            <a:chOff x="3345180" y="1356289"/>
            <a:chExt cx="2853408" cy="2256681"/>
          </a:xfrm>
        </p:grpSpPr>
        <p:grpSp>
          <p:nvGrpSpPr>
            <p:cNvPr id="82" name="Group 81">
              <a:extLst>
                <a:ext uri="{FF2B5EF4-FFF2-40B4-BE49-F238E27FC236}">
                  <a16:creationId xmlns:a16="http://schemas.microsoft.com/office/drawing/2014/main" id="{E0912B15-A9AF-9980-C36E-4CC7FA1A029A}"/>
                </a:ext>
              </a:extLst>
            </p:cNvPr>
            <p:cNvGrpSpPr/>
            <p:nvPr/>
          </p:nvGrpSpPr>
          <p:grpSpPr>
            <a:xfrm>
              <a:off x="3345180" y="1356289"/>
              <a:ext cx="2853408" cy="2256681"/>
              <a:chOff x="3984768" y="31333"/>
              <a:chExt cx="3860030" cy="3318094"/>
            </a:xfrm>
          </p:grpSpPr>
          <p:grpSp>
            <p:nvGrpSpPr>
              <p:cNvPr id="83" name="Group 82">
                <a:extLst>
                  <a:ext uri="{FF2B5EF4-FFF2-40B4-BE49-F238E27FC236}">
                    <a16:creationId xmlns:a16="http://schemas.microsoft.com/office/drawing/2014/main" id="{F48D3B57-7134-E044-B3B4-41EB2BB758EF}"/>
                  </a:ext>
                </a:extLst>
              </p:cNvPr>
              <p:cNvGrpSpPr/>
              <p:nvPr/>
            </p:nvGrpSpPr>
            <p:grpSpPr>
              <a:xfrm>
                <a:off x="3984768" y="31333"/>
                <a:ext cx="3860030" cy="3318094"/>
                <a:chOff x="693066" y="657558"/>
                <a:chExt cx="3860030" cy="3318094"/>
              </a:xfrm>
            </p:grpSpPr>
            <p:sp>
              <p:nvSpPr>
                <p:cNvPr id="85" name="Rectangle: Rounded Corners 35">
                  <a:extLst>
                    <a:ext uri="{FF2B5EF4-FFF2-40B4-BE49-F238E27FC236}">
                      <a16:creationId xmlns:a16="http://schemas.microsoft.com/office/drawing/2014/main" id="{75ABE1D1-A15A-0816-8DED-CF7D2D1AD7B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86" name="Rectangle: Rounded Corners 39">
                  <a:extLst>
                    <a:ext uri="{FF2B5EF4-FFF2-40B4-BE49-F238E27FC236}">
                      <a16:creationId xmlns:a16="http://schemas.microsoft.com/office/drawing/2014/main" id="{AB061411-161A-BA44-90D1-AB3E16CF3F17}"/>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84" name="Picture 83">
                <a:extLst>
                  <a:ext uri="{FF2B5EF4-FFF2-40B4-BE49-F238E27FC236}">
                    <a16:creationId xmlns:a16="http://schemas.microsoft.com/office/drawing/2014/main" id="{45373F4B-EAFB-F82C-BF67-938BF78578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9" name="Rectangle 18">
              <a:extLst>
                <a:ext uri="{FF2B5EF4-FFF2-40B4-BE49-F238E27FC236}">
                  <a16:creationId xmlns:a16="http://schemas.microsoft.com/office/drawing/2014/main" id="{3DE3B7D2-E2F1-4A9B-AE04-25F035BB1FFE}"/>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FCCDC7CC-E5C8-416A-A2D6-79E85FE12AB4}"/>
              </a:ext>
            </a:extLst>
          </p:cNvPr>
          <p:cNvGrpSpPr/>
          <p:nvPr/>
        </p:nvGrpSpPr>
        <p:grpSpPr>
          <a:xfrm>
            <a:off x="8414869" y="3297467"/>
            <a:ext cx="3519067" cy="3039653"/>
            <a:chOff x="6311152" y="2473100"/>
            <a:chExt cx="2639300" cy="2279740"/>
          </a:xfrm>
        </p:grpSpPr>
        <p:grpSp>
          <p:nvGrpSpPr>
            <p:cNvPr id="90" name="Group 89">
              <a:extLst>
                <a:ext uri="{FF2B5EF4-FFF2-40B4-BE49-F238E27FC236}">
                  <a16:creationId xmlns:a16="http://schemas.microsoft.com/office/drawing/2014/main" id="{7CD2EFB9-1AB9-697B-710F-0989FE1022A9}"/>
                </a:ext>
              </a:extLst>
            </p:cNvPr>
            <p:cNvGrpSpPr/>
            <p:nvPr/>
          </p:nvGrpSpPr>
          <p:grpSpPr>
            <a:xfrm>
              <a:off x="6311152" y="2473100"/>
              <a:ext cx="2639300" cy="2279740"/>
              <a:chOff x="7482364" y="2696050"/>
              <a:chExt cx="3860030" cy="3318094"/>
            </a:xfrm>
          </p:grpSpPr>
          <p:grpSp>
            <p:nvGrpSpPr>
              <p:cNvPr id="91" name="Group 90">
                <a:extLst>
                  <a:ext uri="{FF2B5EF4-FFF2-40B4-BE49-F238E27FC236}">
                    <a16:creationId xmlns:a16="http://schemas.microsoft.com/office/drawing/2014/main" id="{9EB1480E-9376-CE90-FEA6-1F2826B97602}"/>
                  </a:ext>
                </a:extLst>
              </p:cNvPr>
              <p:cNvGrpSpPr/>
              <p:nvPr/>
            </p:nvGrpSpPr>
            <p:grpSpPr>
              <a:xfrm>
                <a:off x="7482364" y="2696050"/>
                <a:ext cx="3860030" cy="3318094"/>
                <a:chOff x="693066" y="657558"/>
                <a:chExt cx="3860030" cy="3318094"/>
              </a:xfrm>
            </p:grpSpPr>
            <p:sp>
              <p:nvSpPr>
                <p:cNvPr id="93" name="Rectangle: Rounded Corners 47">
                  <a:extLst>
                    <a:ext uri="{FF2B5EF4-FFF2-40B4-BE49-F238E27FC236}">
                      <a16:creationId xmlns:a16="http://schemas.microsoft.com/office/drawing/2014/main" id="{5700C061-2C3C-8827-93C1-EB6D53BFC71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94" name="Rectangle: Rounded Corners 48">
                  <a:extLst>
                    <a:ext uri="{FF2B5EF4-FFF2-40B4-BE49-F238E27FC236}">
                      <a16:creationId xmlns:a16="http://schemas.microsoft.com/office/drawing/2014/main" id="{F02ABCC6-CAED-15ED-BD6E-B21452DFCC7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92" name="Picture 91" descr="Graphical user interface&#10;&#10;Description automatically generated with low confidence">
                <a:extLst>
                  <a:ext uri="{FF2B5EF4-FFF2-40B4-BE49-F238E27FC236}">
                    <a16:creationId xmlns:a16="http://schemas.microsoft.com/office/drawing/2014/main" id="{9F7DCC89-CA2E-FDEC-4E5B-56372A0324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20" name="Rectangle 19">
              <a:extLst>
                <a:ext uri="{FF2B5EF4-FFF2-40B4-BE49-F238E27FC236}">
                  <a16:creationId xmlns:a16="http://schemas.microsoft.com/office/drawing/2014/main" id="{4EA7DCCF-10DD-468B-B599-96A784D874CF}"/>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DB99AEAC-8583-5A29-414C-465E2950E6D0}"/>
              </a:ext>
            </a:extLst>
          </p:cNvPr>
          <p:cNvPicPr>
            <a:picLocks noChangeAspect="1"/>
          </p:cNvPicPr>
          <p:nvPr/>
        </p:nvPicPr>
        <p:blipFill>
          <a:blip r:embed="rId6"/>
          <a:stretch>
            <a:fillRect/>
          </a:stretch>
        </p:blipFill>
        <p:spPr>
          <a:xfrm>
            <a:off x="3081640" y="-226044"/>
            <a:ext cx="6200169" cy="256663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3"/>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488A07B2-91E0-6BD3-10CC-3B83F5263CEB}"/>
              </a:ext>
            </a:extLst>
          </p:cNvPr>
          <p:cNvCxnSpPr/>
          <p:nvPr/>
        </p:nvCxnSpPr>
        <p:spPr>
          <a:xfrm flipV="1">
            <a:off x="1066524" y="4761527"/>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4E7D0756-D02F-EF8D-9FA1-A2FAADE2C015}"/>
              </a:ext>
            </a:extLst>
          </p:cNvPr>
          <p:cNvCxnSpPr/>
          <p:nvPr/>
        </p:nvCxnSpPr>
        <p:spPr>
          <a:xfrm flipV="1">
            <a:off x="4762463" y="47546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5E8EE14E-82E1-9D42-6F5E-3C931A980B75}"/>
              </a:ext>
            </a:extLst>
          </p:cNvPr>
          <p:cNvCxnSpPr/>
          <p:nvPr/>
        </p:nvCxnSpPr>
        <p:spPr>
          <a:xfrm flipV="1">
            <a:off x="10149765" y="4761527"/>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D55C081-A11F-4BC4-4879-D99C11694F63}"/>
              </a:ext>
            </a:extLst>
          </p:cNvPr>
          <p:cNvCxnSpPr/>
          <p:nvPr/>
        </p:nvCxnSpPr>
        <p:spPr>
          <a:xfrm flipV="1">
            <a:off x="4824879" y="52543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707F902-8171-3E33-DE49-E960F9E22F6A}"/>
              </a:ext>
            </a:extLst>
          </p:cNvPr>
          <p:cNvCxnSpPr/>
          <p:nvPr/>
        </p:nvCxnSpPr>
        <p:spPr>
          <a:xfrm flipV="1">
            <a:off x="4744964" y="5247479"/>
            <a:ext cx="79915" cy="492841"/>
          </a:xfrm>
          <a:prstGeom prst="line">
            <a:avLst/>
          </a:prstGeom>
          <a:noFill/>
          <a:ln w="57150" cap="flat" cmpd="sng" algn="ctr">
            <a:solidFill>
              <a:srgbClr val="FF0000"/>
            </a:solidFill>
            <a:prstDash val="solid"/>
          </a:ln>
          <a:effectLst/>
        </p:spPr>
      </p:cxnSp>
      <p:sp>
        <p:nvSpPr>
          <p:cNvPr id="11" name="Rectangle: Diagonal Corners Rounded 2">
            <a:extLst>
              <a:ext uri="{FF2B5EF4-FFF2-40B4-BE49-F238E27FC236}">
                <a16:creationId xmlns:a16="http://schemas.microsoft.com/office/drawing/2014/main" id="{6BFAEF8E-2290-CD0F-6CA3-8F530E67D2B0}"/>
              </a:ext>
            </a:extLst>
          </p:cNvPr>
          <p:cNvSpPr/>
          <p:nvPr/>
        </p:nvSpPr>
        <p:spPr>
          <a:xfrm>
            <a:off x="6859315" y="227955"/>
            <a:ext cx="4371851"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custGeom>
                    <a:avLst/>
                    <a:gdLst>
                      <a:gd name="connsiteX0" fmla="*/ 137737 w 4371851"/>
                      <a:gd name="connsiteY0" fmla="*/ 0 h 826405"/>
                      <a:gd name="connsiteX1" fmla="*/ 827293 w 4371851"/>
                      <a:gd name="connsiteY1" fmla="*/ 0 h 826405"/>
                      <a:gd name="connsiteX2" fmla="*/ 1432166 w 4371851"/>
                      <a:gd name="connsiteY2" fmla="*/ 0 h 826405"/>
                      <a:gd name="connsiteX3" fmla="*/ 1910016 w 4371851"/>
                      <a:gd name="connsiteY3" fmla="*/ 0 h 826405"/>
                      <a:gd name="connsiteX4" fmla="*/ 2514890 w 4371851"/>
                      <a:gd name="connsiteY4" fmla="*/ 0 h 826405"/>
                      <a:gd name="connsiteX5" fmla="*/ 3077422 w 4371851"/>
                      <a:gd name="connsiteY5" fmla="*/ 0 h 826405"/>
                      <a:gd name="connsiteX6" fmla="*/ 3766978 w 4371851"/>
                      <a:gd name="connsiteY6" fmla="*/ 0 h 826405"/>
                      <a:gd name="connsiteX7" fmla="*/ 4371851 w 4371851"/>
                      <a:gd name="connsiteY7" fmla="*/ 0 h 826405"/>
                      <a:gd name="connsiteX8" fmla="*/ 4371851 w 4371851"/>
                      <a:gd name="connsiteY8" fmla="*/ 0 h 826405"/>
                      <a:gd name="connsiteX9" fmla="*/ 4371851 w 4371851"/>
                      <a:gd name="connsiteY9" fmla="*/ 688668 h 826405"/>
                      <a:gd name="connsiteX10" fmla="*/ 4234114 w 4371851"/>
                      <a:gd name="connsiteY10" fmla="*/ 826405 h 826405"/>
                      <a:gd name="connsiteX11" fmla="*/ 3713923 w 4371851"/>
                      <a:gd name="connsiteY11" fmla="*/ 826405 h 826405"/>
                      <a:gd name="connsiteX12" fmla="*/ 3066708 w 4371851"/>
                      <a:gd name="connsiteY12" fmla="*/ 826405 h 826405"/>
                      <a:gd name="connsiteX13" fmla="*/ 2419494 w 4371851"/>
                      <a:gd name="connsiteY13" fmla="*/ 826405 h 826405"/>
                      <a:gd name="connsiteX14" fmla="*/ 1941644 w 4371851"/>
                      <a:gd name="connsiteY14" fmla="*/ 826405 h 826405"/>
                      <a:gd name="connsiteX15" fmla="*/ 1336770 w 4371851"/>
                      <a:gd name="connsiteY15" fmla="*/ 826405 h 826405"/>
                      <a:gd name="connsiteX16" fmla="*/ 774238 w 4371851"/>
                      <a:gd name="connsiteY16" fmla="*/ 826405 h 826405"/>
                      <a:gd name="connsiteX17" fmla="*/ 0 w 4371851"/>
                      <a:gd name="connsiteY17" fmla="*/ 826405 h 826405"/>
                      <a:gd name="connsiteX18" fmla="*/ 0 w 4371851"/>
                      <a:gd name="connsiteY18" fmla="*/ 826405 h 826405"/>
                      <a:gd name="connsiteX19" fmla="*/ 0 w 4371851"/>
                      <a:gd name="connsiteY19" fmla="*/ 137737 h 826405"/>
                      <a:gd name="connsiteX20" fmla="*/ 137737 w 4371851"/>
                      <a:gd name="connsiteY20"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71851" h="826405" fill="none" extrusionOk="0">
                        <a:moveTo>
                          <a:pt x="137737" y="0"/>
                        </a:moveTo>
                        <a:cubicBezTo>
                          <a:pt x="409066" y="-2975"/>
                          <a:pt x="510971" y="20359"/>
                          <a:pt x="827293" y="0"/>
                        </a:cubicBezTo>
                        <a:cubicBezTo>
                          <a:pt x="1143615" y="-20359"/>
                          <a:pt x="1292718" y="-29886"/>
                          <a:pt x="1432166" y="0"/>
                        </a:cubicBezTo>
                        <a:cubicBezTo>
                          <a:pt x="1571614" y="29886"/>
                          <a:pt x="1689531" y="7277"/>
                          <a:pt x="1910016" y="0"/>
                        </a:cubicBezTo>
                        <a:cubicBezTo>
                          <a:pt x="2130501" y="-7277"/>
                          <a:pt x="2295957" y="18555"/>
                          <a:pt x="2514890" y="0"/>
                        </a:cubicBezTo>
                        <a:cubicBezTo>
                          <a:pt x="2733823" y="-18555"/>
                          <a:pt x="2837261" y="15180"/>
                          <a:pt x="3077422" y="0"/>
                        </a:cubicBezTo>
                        <a:cubicBezTo>
                          <a:pt x="3317583" y="-15180"/>
                          <a:pt x="3452424" y="13162"/>
                          <a:pt x="3766978" y="0"/>
                        </a:cubicBezTo>
                        <a:cubicBezTo>
                          <a:pt x="4081532" y="-13162"/>
                          <a:pt x="4229512" y="-19766"/>
                          <a:pt x="4371851" y="0"/>
                        </a:cubicBezTo>
                        <a:lnTo>
                          <a:pt x="4371851" y="0"/>
                        </a:lnTo>
                        <a:cubicBezTo>
                          <a:pt x="4397216" y="231529"/>
                          <a:pt x="4374209" y="528928"/>
                          <a:pt x="4371851" y="688668"/>
                        </a:cubicBezTo>
                        <a:cubicBezTo>
                          <a:pt x="4378557" y="774338"/>
                          <a:pt x="4314810" y="828639"/>
                          <a:pt x="4234114" y="826405"/>
                        </a:cubicBezTo>
                        <a:cubicBezTo>
                          <a:pt x="3988946" y="826566"/>
                          <a:pt x="3955235" y="812407"/>
                          <a:pt x="3713923" y="826405"/>
                        </a:cubicBezTo>
                        <a:cubicBezTo>
                          <a:pt x="3472611" y="840403"/>
                          <a:pt x="3277459" y="836443"/>
                          <a:pt x="3066708" y="826405"/>
                        </a:cubicBezTo>
                        <a:cubicBezTo>
                          <a:pt x="2855958" y="816367"/>
                          <a:pt x="2664204" y="854238"/>
                          <a:pt x="2419494" y="826405"/>
                        </a:cubicBezTo>
                        <a:cubicBezTo>
                          <a:pt x="2174784" y="798572"/>
                          <a:pt x="2099496" y="841332"/>
                          <a:pt x="1941644" y="826405"/>
                        </a:cubicBezTo>
                        <a:cubicBezTo>
                          <a:pt x="1783792" y="811479"/>
                          <a:pt x="1464825" y="841741"/>
                          <a:pt x="1336770" y="826405"/>
                        </a:cubicBezTo>
                        <a:cubicBezTo>
                          <a:pt x="1208715" y="811069"/>
                          <a:pt x="980983" y="829961"/>
                          <a:pt x="774238" y="826405"/>
                        </a:cubicBezTo>
                        <a:cubicBezTo>
                          <a:pt x="567493" y="822849"/>
                          <a:pt x="384070" y="855863"/>
                          <a:pt x="0" y="826405"/>
                        </a:cubicBezTo>
                        <a:lnTo>
                          <a:pt x="0" y="826405"/>
                        </a:lnTo>
                        <a:cubicBezTo>
                          <a:pt x="18854" y="596275"/>
                          <a:pt x="24897" y="469179"/>
                          <a:pt x="0" y="137737"/>
                        </a:cubicBezTo>
                        <a:cubicBezTo>
                          <a:pt x="6666" y="56960"/>
                          <a:pt x="69976" y="-6186"/>
                          <a:pt x="137737" y="0"/>
                        </a:cubicBezTo>
                        <a:close/>
                      </a:path>
                      <a:path w="4371851" h="826405" stroke="0" extrusionOk="0">
                        <a:moveTo>
                          <a:pt x="137737" y="0"/>
                        </a:moveTo>
                        <a:cubicBezTo>
                          <a:pt x="318033" y="-10654"/>
                          <a:pt x="485030" y="-1937"/>
                          <a:pt x="615587" y="0"/>
                        </a:cubicBezTo>
                        <a:cubicBezTo>
                          <a:pt x="746144" y="1937"/>
                          <a:pt x="1008046" y="-15824"/>
                          <a:pt x="1135778" y="0"/>
                        </a:cubicBezTo>
                        <a:cubicBezTo>
                          <a:pt x="1263510" y="15824"/>
                          <a:pt x="1577580" y="-19918"/>
                          <a:pt x="1698310" y="0"/>
                        </a:cubicBezTo>
                        <a:cubicBezTo>
                          <a:pt x="1819040" y="19918"/>
                          <a:pt x="2064342" y="-22548"/>
                          <a:pt x="2260843" y="0"/>
                        </a:cubicBezTo>
                        <a:cubicBezTo>
                          <a:pt x="2457344" y="22548"/>
                          <a:pt x="2509312" y="20230"/>
                          <a:pt x="2738693" y="0"/>
                        </a:cubicBezTo>
                        <a:cubicBezTo>
                          <a:pt x="2968074" y="-20230"/>
                          <a:pt x="3214483" y="-28180"/>
                          <a:pt x="3428248" y="0"/>
                        </a:cubicBezTo>
                        <a:cubicBezTo>
                          <a:pt x="3642014" y="28180"/>
                          <a:pt x="3908843" y="27972"/>
                          <a:pt x="4371851" y="0"/>
                        </a:cubicBezTo>
                        <a:lnTo>
                          <a:pt x="4371851" y="0"/>
                        </a:lnTo>
                        <a:cubicBezTo>
                          <a:pt x="4341913" y="236988"/>
                          <a:pt x="4374261" y="400188"/>
                          <a:pt x="4371851" y="688668"/>
                        </a:cubicBezTo>
                        <a:cubicBezTo>
                          <a:pt x="4371123" y="763074"/>
                          <a:pt x="4303543" y="820133"/>
                          <a:pt x="4234114" y="826405"/>
                        </a:cubicBezTo>
                        <a:cubicBezTo>
                          <a:pt x="4091979" y="854751"/>
                          <a:pt x="3826012" y="832018"/>
                          <a:pt x="3629241" y="826405"/>
                        </a:cubicBezTo>
                        <a:cubicBezTo>
                          <a:pt x="3432470" y="820792"/>
                          <a:pt x="3163035" y="796328"/>
                          <a:pt x="3024367" y="826405"/>
                        </a:cubicBezTo>
                        <a:cubicBezTo>
                          <a:pt x="2885699" y="856482"/>
                          <a:pt x="2588791" y="825994"/>
                          <a:pt x="2419494" y="826405"/>
                        </a:cubicBezTo>
                        <a:cubicBezTo>
                          <a:pt x="2250197" y="826816"/>
                          <a:pt x="1880674" y="828410"/>
                          <a:pt x="1729938" y="826405"/>
                        </a:cubicBezTo>
                        <a:cubicBezTo>
                          <a:pt x="1579202" y="824400"/>
                          <a:pt x="1374915" y="847528"/>
                          <a:pt x="1252088" y="826405"/>
                        </a:cubicBezTo>
                        <a:cubicBezTo>
                          <a:pt x="1129261" y="805283"/>
                          <a:pt x="817871" y="796430"/>
                          <a:pt x="562532" y="826405"/>
                        </a:cubicBezTo>
                        <a:cubicBezTo>
                          <a:pt x="307193" y="856380"/>
                          <a:pt x="218253" y="846368"/>
                          <a:pt x="0" y="826405"/>
                        </a:cubicBezTo>
                        <a:lnTo>
                          <a:pt x="0" y="826405"/>
                        </a:lnTo>
                        <a:cubicBezTo>
                          <a:pt x="-1105" y="546923"/>
                          <a:pt x="-1168" y="367540"/>
                          <a:pt x="0" y="137737"/>
                        </a:cubicBezTo>
                        <a:cubicBezTo>
                          <a:pt x="1716" y="55893"/>
                          <a:pt x="64808" y="-9128"/>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Từ</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khó</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đọc</a:t>
            </a:r>
            <a:endParaRPr lang="en-US" sz="5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76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3"/>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85035526-AB2A-0AE4-DB36-8721F941CDB8}"/>
              </a:ext>
            </a:extLst>
          </p:cNvPr>
          <p:cNvCxnSpPr/>
          <p:nvPr/>
        </p:nvCxnSpPr>
        <p:spPr>
          <a:xfrm flipV="1">
            <a:off x="9349513" y="4554639"/>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D6CE3F31-B967-1DEF-94F8-3B5C20C52858}"/>
              </a:ext>
            </a:extLst>
          </p:cNvPr>
          <p:cNvCxnSpPr/>
          <p:nvPr/>
        </p:nvCxnSpPr>
        <p:spPr>
          <a:xfrm flipV="1">
            <a:off x="2231176" y="5047480"/>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01BB6929-D4D7-C459-0A7E-930AC163A887}"/>
              </a:ext>
            </a:extLst>
          </p:cNvPr>
          <p:cNvCxnSpPr/>
          <p:nvPr/>
        </p:nvCxnSpPr>
        <p:spPr>
          <a:xfrm flipV="1">
            <a:off x="6893429" y="5536184"/>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B861F192-1F77-01F1-38AF-D0D562958142}"/>
              </a:ext>
            </a:extLst>
          </p:cNvPr>
          <p:cNvCxnSpPr/>
          <p:nvPr/>
        </p:nvCxnSpPr>
        <p:spPr>
          <a:xfrm flipV="1">
            <a:off x="4009681" y="5486410"/>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180FB027-5007-1FCA-8755-28031B0D5835}"/>
              </a:ext>
            </a:extLst>
          </p:cNvPr>
          <p:cNvCxnSpPr/>
          <p:nvPr/>
        </p:nvCxnSpPr>
        <p:spPr>
          <a:xfrm flipV="1">
            <a:off x="3929766" y="5452922"/>
            <a:ext cx="79915" cy="492841"/>
          </a:xfrm>
          <a:prstGeom prst="line">
            <a:avLst/>
          </a:prstGeom>
          <a:noFill/>
          <a:ln w="57150" cap="flat" cmpd="sng" algn="ctr">
            <a:solidFill>
              <a:srgbClr val="FF0000"/>
            </a:solidFill>
            <a:prstDash val="solid"/>
          </a:ln>
          <a:effectLst/>
        </p:spPr>
      </p:cxnSp>
      <p:sp>
        <p:nvSpPr>
          <p:cNvPr id="11" name="Rectangle: Diagonal Corners Rounded 2">
            <a:extLst>
              <a:ext uri="{FF2B5EF4-FFF2-40B4-BE49-F238E27FC236}">
                <a16:creationId xmlns:a16="http://schemas.microsoft.com/office/drawing/2014/main" id="{9922BFEB-A060-B323-9D8C-68C3B5555BD9}"/>
              </a:ext>
            </a:extLst>
          </p:cNvPr>
          <p:cNvSpPr/>
          <p:nvPr/>
        </p:nvSpPr>
        <p:spPr>
          <a:xfrm>
            <a:off x="6670631" y="358128"/>
            <a:ext cx="5301628"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custGeom>
                    <a:avLst/>
                    <a:gdLst>
                      <a:gd name="connsiteX0" fmla="*/ 137737 w 5301628"/>
                      <a:gd name="connsiteY0" fmla="*/ 0 h 826405"/>
                      <a:gd name="connsiteX1" fmla="*/ 731584 w 5301628"/>
                      <a:gd name="connsiteY1" fmla="*/ 0 h 826405"/>
                      <a:gd name="connsiteX2" fmla="*/ 1325432 w 5301628"/>
                      <a:gd name="connsiteY2" fmla="*/ 0 h 826405"/>
                      <a:gd name="connsiteX3" fmla="*/ 2074196 w 5301628"/>
                      <a:gd name="connsiteY3" fmla="*/ 0 h 826405"/>
                      <a:gd name="connsiteX4" fmla="*/ 2719683 w 5301628"/>
                      <a:gd name="connsiteY4" fmla="*/ 0 h 826405"/>
                      <a:gd name="connsiteX5" fmla="*/ 3210252 w 5301628"/>
                      <a:gd name="connsiteY5" fmla="*/ 0 h 826405"/>
                      <a:gd name="connsiteX6" fmla="*/ 3700822 w 5301628"/>
                      <a:gd name="connsiteY6" fmla="*/ 0 h 826405"/>
                      <a:gd name="connsiteX7" fmla="*/ 4191391 w 5301628"/>
                      <a:gd name="connsiteY7" fmla="*/ 0 h 826405"/>
                      <a:gd name="connsiteX8" fmla="*/ 4733600 w 5301628"/>
                      <a:gd name="connsiteY8" fmla="*/ 0 h 826405"/>
                      <a:gd name="connsiteX9" fmla="*/ 5301628 w 5301628"/>
                      <a:gd name="connsiteY9" fmla="*/ 0 h 826405"/>
                      <a:gd name="connsiteX10" fmla="*/ 5301628 w 5301628"/>
                      <a:gd name="connsiteY10" fmla="*/ 0 h 826405"/>
                      <a:gd name="connsiteX11" fmla="*/ 5301628 w 5301628"/>
                      <a:gd name="connsiteY11" fmla="*/ 688668 h 826405"/>
                      <a:gd name="connsiteX12" fmla="*/ 5163891 w 5301628"/>
                      <a:gd name="connsiteY12" fmla="*/ 826405 h 826405"/>
                      <a:gd name="connsiteX13" fmla="*/ 4518405 w 5301628"/>
                      <a:gd name="connsiteY13" fmla="*/ 826405 h 826405"/>
                      <a:gd name="connsiteX14" fmla="*/ 3924557 w 5301628"/>
                      <a:gd name="connsiteY14" fmla="*/ 826405 h 826405"/>
                      <a:gd name="connsiteX15" fmla="*/ 3330710 w 5301628"/>
                      <a:gd name="connsiteY15" fmla="*/ 826405 h 826405"/>
                      <a:gd name="connsiteX16" fmla="*/ 2788501 w 5301628"/>
                      <a:gd name="connsiteY16" fmla="*/ 826405 h 826405"/>
                      <a:gd name="connsiteX17" fmla="*/ 2297931 w 5301628"/>
                      <a:gd name="connsiteY17" fmla="*/ 826405 h 826405"/>
                      <a:gd name="connsiteX18" fmla="*/ 1652445 w 5301628"/>
                      <a:gd name="connsiteY18" fmla="*/ 826405 h 826405"/>
                      <a:gd name="connsiteX19" fmla="*/ 903681 w 5301628"/>
                      <a:gd name="connsiteY19" fmla="*/ 826405 h 826405"/>
                      <a:gd name="connsiteX20" fmla="*/ 0 w 5301628"/>
                      <a:gd name="connsiteY20" fmla="*/ 826405 h 826405"/>
                      <a:gd name="connsiteX21" fmla="*/ 0 w 5301628"/>
                      <a:gd name="connsiteY21" fmla="*/ 826405 h 826405"/>
                      <a:gd name="connsiteX22" fmla="*/ 0 w 5301628"/>
                      <a:gd name="connsiteY22" fmla="*/ 137737 h 826405"/>
                      <a:gd name="connsiteX23" fmla="*/ 137737 w 5301628"/>
                      <a:gd name="connsiteY23"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1628" h="826405" fill="none" extrusionOk="0">
                        <a:moveTo>
                          <a:pt x="137737" y="0"/>
                        </a:moveTo>
                        <a:cubicBezTo>
                          <a:pt x="258666" y="15630"/>
                          <a:pt x="611644" y="-8100"/>
                          <a:pt x="731584" y="0"/>
                        </a:cubicBezTo>
                        <a:cubicBezTo>
                          <a:pt x="851524" y="8100"/>
                          <a:pt x="1055788" y="9270"/>
                          <a:pt x="1325432" y="0"/>
                        </a:cubicBezTo>
                        <a:cubicBezTo>
                          <a:pt x="1595076" y="-9270"/>
                          <a:pt x="1843772" y="7548"/>
                          <a:pt x="2074196" y="0"/>
                        </a:cubicBezTo>
                        <a:cubicBezTo>
                          <a:pt x="2304620" y="-7548"/>
                          <a:pt x="2431835" y="2041"/>
                          <a:pt x="2719683" y="0"/>
                        </a:cubicBezTo>
                        <a:cubicBezTo>
                          <a:pt x="3007531" y="-2041"/>
                          <a:pt x="3022695" y="4480"/>
                          <a:pt x="3210252" y="0"/>
                        </a:cubicBezTo>
                        <a:cubicBezTo>
                          <a:pt x="3397809" y="-4480"/>
                          <a:pt x="3536938" y="20457"/>
                          <a:pt x="3700822" y="0"/>
                        </a:cubicBezTo>
                        <a:cubicBezTo>
                          <a:pt x="3864706" y="-20457"/>
                          <a:pt x="4067798" y="-12320"/>
                          <a:pt x="4191391" y="0"/>
                        </a:cubicBezTo>
                        <a:cubicBezTo>
                          <a:pt x="4314984" y="12320"/>
                          <a:pt x="4485646" y="25348"/>
                          <a:pt x="4733600" y="0"/>
                        </a:cubicBezTo>
                        <a:cubicBezTo>
                          <a:pt x="4981554" y="-25348"/>
                          <a:pt x="5158523" y="-25757"/>
                          <a:pt x="5301628" y="0"/>
                        </a:cubicBezTo>
                        <a:lnTo>
                          <a:pt x="5301628" y="0"/>
                        </a:lnTo>
                        <a:cubicBezTo>
                          <a:pt x="5285251" y="287812"/>
                          <a:pt x="5284660" y="499467"/>
                          <a:pt x="5301628" y="688668"/>
                        </a:cubicBezTo>
                        <a:cubicBezTo>
                          <a:pt x="5314816" y="776965"/>
                          <a:pt x="5226477" y="818387"/>
                          <a:pt x="5163891" y="826405"/>
                        </a:cubicBezTo>
                        <a:cubicBezTo>
                          <a:pt x="4940700" y="816823"/>
                          <a:pt x="4754940" y="823104"/>
                          <a:pt x="4518405" y="826405"/>
                        </a:cubicBezTo>
                        <a:cubicBezTo>
                          <a:pt x="4281870" y="829706"/>
                          <a:pt x="4052297" y="801518"/>
                          <a:pt x="3924557" y="826405"/>
                        </a:cubicBezTo>
                        <a:cubicBezTo>
                          <a:pt x="3796817" y="851292"/>
                          <a:pt x="3546261" y="803770"/>
                          <a:pt x="3330710" y="826405"/>
                        </a:cubicBezTo>
                        <a:cubicBezTo>
                          <a:pt x="3115159" y="849040"/>
                          <a:pt x="2965777" y="850287"/>
                          <a:pt x="2788501" y="826405"/>
                        </a:cubicBezTo>
                        <a:cubicBezTo>
                          <a:pt x="2611225" y="802523"/>
                          <a:pt x="2478928" y="845989"/>
                          <a:pt x="2297931" y="826405"/>
                        </a:cubicBezTo>
                        <a:cubicBezTo>
                          <a:pt x="2116934" y="806822"/>
                          <a:pt x="1839549" y="850485"/>
                          <a:pt x="1652445" y="826405"/>
                        </a:cubicBezTo>
                        <a:cubicBezTo>
                          <a:pt x="1465341" y="802325"/>
                          <a:pt x="1075012" y="812136"/>
                          <a:pt x="903681" y="826405"/>
                        </a:cubicBezTo>
                        <a:cubicBezTo>
                          <a:pt x="732350" y="840674"/>
                          <a:pt x="397816" y="851828"/>
                          <a:pt x="0" y="826405"/>
                        </a:cubicBezTo>
                        <a:lnTo>
                          <a:pt x="0" y="826405"/>
                        </a:lnTo>
                        <a:cubicBezTo>
                          <a:pt x="22016" y="645277"/>
                          <a:pt x="-13794" y="376945"/>
                          <a:pt x="0" y="137737"/>
                        </a:cubicBezTo>
                        <a:cubicBezTo>
                          <a:pt x="-11047" y="59064"/>
                          <a:pt x="62427" y="-10608"/>
                          <a:pt x="137737" y="0"/>
                        </a:cubicBezTo>
                        <a:close/>
                      </a:path>
                      <a:path w="5301628" h="826405" stroke="0" extrusionOk="0">
                        <a:moveTo>
                          <a:pt x="137737" y="0"/>
                        </a:moveTo>
                        <a:cubicBezTo>
                          <a:pt x="291733" y="-2922"/>
                          <a:pt x="453326" y="1327"/>
                          <a:pt x="628307" y="0"/>
                        </a:cubicBezTo>
                        <a:cubicBezTo>
                          <a:pt x="803288" y="-1327"/>
                          <a:pt x="972324" y="-3493"/>
                          <a:pt x="1170515" y="0"/>
                        </a:cubicBezTo>
                        <a:cubicBezTo>
                          <a:pt x="1368706" y="3493"/>
                          <a:pt x="1538183" y="-993"/>
                          <a:pt x="1764363" y="0"/>
                        </a:cubicBezTo>
                        <a:cubicBezTo>
                          <a:pt x="1990543" y="993"/>
                          <a:pt x="2070482" y="22801"/>
                          <a:pt x="2358210" y="0"/>
                        </a:cubicBezTo>
                        <a:cubicBezTo>
                          <a:pt x="2645938" y="-22801"/>
                          <a:pt x="2651279" y="5151"/>
                          <a:pt x="2848780" y="0"/>
                        </a:cubicBezTo>
                        <a:cubicBezTo>
                          <a:pt x="3046281" y="-5151"/>
                          <a:pt x="3259430" y="-7869"/>
                          <a:pt x="3597544" y="0"/>
                        </a:cubicBezTo>
                        <a:cubicBezTo>
                          <a:pt x="3935658" y="7869"/>
                          <a:pt x="3911486" y="9660"/>
                          <a:pt x="4191391" y="0"/>
                        </a:cubicBezTo>
                        <a:cubicBezTo>
                          <a:pt x="4471296" y="-9660"/>
                          <a:pt x="4548714" y="2877"/>
                          <a:pt x="4733600" y="0"/>
                        </a:cubicBezTo>
                        <a:cubicBezTo>
                          <a:pt x="4918486" y="-2877"/>
                          <a:pt x="5139832" y="15433"/>
                          <a:pt x="5301628" y="0"/>
                        </a:cubicBezTo>
                        <a:lnTo>
                          <a:pt x="5301628" y="0"/>
                        </a:lnTo>
                        <a:cubicBezTo>
                          <a:pt x="5328537" y="205750"/>
                          <a:pt x="5316684" y="501307"/>
                          <a:pt x="5301628" y="688668"/>
                        </a:cubicBezTo>
                        <a:cubicBezTo>
                          <a:pt x="5300094" y="761073"/>
                          <a:pt x="5256235" y="817158"/>
                          <a:pt x="5163891" y="826405"/>
                        </a:cubicBezTo>
                        <a:cubicBezTo>
                          <a:pt x="4980585" y="812543"/>
                          <a:pt x="4663236" y="826976"/>
                          <a:pt x="4466766" y="826405"/>
                        </a:cubicBezTo>
                        <a:cubicBezTo>
                          <a:pt x="4270297" y="825834"/>
                          <a:pt x="4034497" y="847069"/>
                          <a:pt x="3718002" y="826405"/>
                        </a:cubicBezTo>
                        <a:cubicBezTo>
                          <a:pt x="3401507" y="805741"/>
                          <a:pt x="3330879" y="843672"/>
                          <a:pt x="3227432" y="826405"/>
                        </a:cubicBezTo>
                        <a:cubicBezTo>
                          <a:pt x="3123985" y="809139"/>
                          <a:pt x="2682296" y="808166"/>
                          <a:pt x="2478668" y="826405"/>
                        </a:cubicBezTo>
                        <a:cubicBezTo>
                          <a:pt x="2275040" y="844644"/>
                          <a:pt x="2211981" y="803981"/>
                          <a:pt x="1988098" y="826405"/>
                        </a:cubicBezTo>
                        <a:cubicBezTo>
                          <a:pt x="1764215" y="848830"/>
                          <a:pt x="1591444" y="818492"/>
                          <a:pt x="1445889" y="826405"/>
                        </a:cubicBezTo>
                        <a:cubicBezTo>
                          <a:pt x="1300334" y="834318"/>
                          <a:pt x="1156221" y="799810"/>
                          <a:pt x="903681" y="826405"/>
                        </a:cubicBezTo>
                        <a:cubicBezTo>
                          <a:pt x="651141" y="853000"/>
                          <a:pt x="304326" y="841394"/>
                          <a:pt x="0" y="826405"/>
                        </a:cubicBezTo>
                        <a:lnTo>
                          <a:pt x="0" y="826405"/>
                        </a:lnTo>
                        <a:cubicBezTo>
                          <a:pt x="9409" y="547001"/>
                          <a:pt x="4335" y="285658"/>
                          <a:pt x="0" y="137737"/>
                        </a:cubicBezTo>
                        <a:cubicBezTo>
                          <a:pt x="7229" y="49081"/>
                          <a:pt x="64815" y="11585"/>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5400" dirty="0" err="1">
                <a:solidFill>
                  <a:srgbClr val="FF0000"/>
                </a:solidFill>
                <a:latin typeface="Calibri" panose="020F0502020204030204" pitchFamily="34" charset="0"/>
                <a:cs typeface="Calibri" panose="020F0502020204030204" pitchFamily="34" charset="0"/>
              </a:rPr>
              <a:t>Từ</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khó</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đọc</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1254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3"/>
          <a:stretch>
            <a:fillRect/>
          </a:stretch>
        </p:blipFill>
        <p:spPr>
          <a:xfrm>
            <a:off x="116333" y="0"/>
            <a:ext cx="6431837" cy="1286367"/>
          </a:xfrm>
          <a:prstGeom prst="rect">
            <a:avLst/>
          </a:prstGeom>
        </p:spPr>
      </p:pic>
      <p:sp>
        <p:nvSpPr>
          <p:cNvPr id="6" name="Rectangle: Diagonal Corners Rounded 2">
            <a:extLst>
              <a:ext uri="{FF2B5EF4-FFF2-40B4-BE49-F238E27FC236}">
                <a16:creationId xmlns:a16="http://schemas.microsoft.com/office/drawing/2014/main" id="{664D037A-3CAC-1072-405E-64C2CDFAD196}"/>
              </a:ext>
            </a:extLst>
          </p:cNvPr>
          <p:cNvSpPr/>
          <p:nvPr/>
        </p:nvSpPr>
        <p:spPr>
          <a:xfrm>
            <a:off x="6548170" y="533495"/>
            <a:ext cx="5077773"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custGeom>
                    <a:avLst/>
                    <a:gdLst>
                      <a:gd name="connsiteX0" fmla="*/ 137737 w 5077773"/>
                      <a:gd name="connsiteY0" fmla="*/ 0 h 826405"/>
                      <a:gd name="connsiteX1" fmla="*/ 705841 w 5077773"/>
                      <a:gd name="connsiteY1" fmla="*/ 0 h 826405"/>
                      <a:gd name="connsiteX2" fmla="*/ 1273945 w 5077773"/>
                      <a:gd name="connsiteY2" fmla="*/ 0 h 826405"/>
                      <a:gd name="connsiteX3" fmla="*/ 1990251 w 5077773"/>
                      <a:gd name="connsiteY3" fmla="*/ 0 h 826405"/>
                      <a:gd name="connsiteX4" fmla="*/ 2607755 w 5077773"/>
                      <a:gd name="connsiteY4" fmla="*/ 0 h 826405"/>
                      <a:gd name="connsiteX5" fmla="*/ 3077058 w 5077773"/>
                      <a:gd name="connsiteY5" fmla="*/ 0 h 826405"/>
                      <a:gd name="connsiteX6" fmla="*/ 3546362 w 5077773"/>
                      <a:gd name="connsiteY6" fmla="*/ 0 h 826405"/>
                      <a:gd name="connsiteX7" fmla="*/ 4015665 w 5077773"/>
                      <a:gd name="connsiteY7" fmla="*/ 0 h 826405"/>
                      <a:gd name="connsiteX8" fmla="*/ 4534369 w 5077773"/>
                      <a:gd name="connsiteY8" fmla="*/ 0 h 826405"/>
                      <a:gd name="connsiteX9" fmla="*/ 5077773 w 5077773"/>
                      <a:gd name="connsiteY9" fmla="*/ 0 h 826405"/>
                      <a:gd name="connsiteX10" fmla="*/ 5077773 w 5077773"/>
                      <a:gd name="connsiteY10" fmla="*/ 0 h 826405"/>
                      <a:gd name="connsiteX11" fmla="*/ 5077773 w 5077773"/>
                      <a:gd name="connsiteY11" fmla="*/ 688668 h 826405"/>
                      <a:gd name="connsiteX12" fmla="*/ 4940036 w 5077773"/>
                      <a:gd name="connsiteY12" fmla="*/ 826405 h 826405"/>
                      <a:gd name="connsiteX13" fmla="*/ 4322532 w 5077773"/>
                      <a:gd name="connsiteY13" fmla="*/ 826405 h 826405"/>
                      <a:gd name="connsiteX14" fmla="*/ 3754427 w 5077773"/>
                      <a:gd name="connsiteY14" fmla="*/ 826405 h 826405"/>
                      <a:gd name="connsiteX15" fmla="*/ 3186323 w 5077773"/>
                      <a:gd name="connsiteY15" fmla="*/ 826405 h 826405"/>
                      <a:gd name="connsiteX16" fmla="*/ 2667619 w 5077773"/>
                      <a:gd name="connsiteY16" fmla="*/ 826405 h 826405"/>
                      <a:gd name="connsiteX17" fmla="*/ 2198316 w 5077773"/>
                      <a:gd name="connsiteY17" fmla="*/ 826405 h 826405"/>
                      <a:gd name="connsiteX18" fmla="*/ 1580812 w 5077773"/>
                      <a:gd name="connsiteY18" fmla="*/ 826405 h 826405"/>
                      <a:gd name="connsiteX19" fmla="*/ 864506 w 5077773"/>
                      <a:gd name="connsiteY19" fmla="*/ 826405 h 826405"/>
                      <a:gd name="connsiteX20" fmla="*/ 0 w 5077773"/>
                      <a:gd name="connsiteY20" fmla="*/ 826405 h 826405"/>
                      <a:gd name="connsiteX21" fmla="*/ 0 w 5077773"/>
                      <a:gd name="connsiteY21" fmla="*/ 826405 h 826405"/>
                      <a:gd name="connsiteX22" fmla="*/ 0 w 5077773"/>
                      <a:gd name="connsiteY22" fmla="*/ 137737 h 826405"/>
                      <a:gd name="connsiteX23" fmla="*/ 137737 w 5077773"/>
                      <a:gd name="connsiteY23"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77773" h="826405" fill="none" extrusionOk="0">
                        <a:moveTo>
                          <a:pt x="137737" y="0"/>
                        </a:moveTo>
                        <a:cubicBezTo>
                          <a:pt x="418059" y="12602"/>
                          <a:pt x="433144" y="13876"/>
                          <a:pt x="705841" y="0"/>
                        </a:cubicBezTo>
                        <a:cubicBezTo>
                          <a:pt x="978538" y="-13876"/>
                          <a:pt x="1016140" y="-11581"/>
                          <a:pt x="1273945" y="0"/>
                        </a:cubicBezTo>
                        <a:cubicBezTo>
                          <a:pt x="1531750" y="11581"/>
                          <a:pt x="1846857" y="15411"/>
                          <a:pt x="1990251" y="0"/>
                        </a:cubicBezTo>
                        <a:cubicBezTo>
                          <a:pt x="2133645" y="-15411"/>
                          <a:pt x="2341413" y="-24738"/>
                          <a:pt x="2607755" y="0"/>
                        </a:cubicBezTo>
                        <a:cubicBezTo>
                          <a:pt x="2874097" y="24738"/>
                          <a:pt x="2946344" y="13555"/>
                          <a:pt x="3077058" y="0"/>
                        </a:cubicBezTo>
                        <a:cubicBezTo>
                          <a:pt x="3207772" y="-13555"/>
                          <a:pt x="3357375" y="-10674"/>
                          <a:pt x="3546362" y="0"/>
                        </a:cubicBezTo>
                        <a:cubicBezTo>
                          <a:pt x="3735349" y="10674"/>
                          <a:pt x="3801801" y="-14396"/>
                          <a:pt x="4015665" y="0"/>
                        </a:cubicBezTo>
                        <a:cubicBezTo>
                          <a:pt x="4229529" y="14396"/>
                          <a:pt x="4402862" y="24243"/>
                          <a:pt x="4534369" y="0"/>
                        </a:cubicBezTo>
                        <a:cubicBezTo>
                          <a:pt x="4665876" y="-24243"/>
                          <a:pt x="4821704" y="3343"/>
                          <a:pt x="5077773" y="0"/>
                        </a:cubicBezTo>
                        <a:lnTo>
                          <a:pt x="5077773" y="0"/>
                        </a:lnTo>
                        <a:cubicBezTo>
                          <a:pt x="5061396" y="287812"/>
                          <a:pt x="5060805" y="499467"/>
                          <a:pt x="5077773" y="688668"/>
                        </a:cubicBezTo>
                        <a:cubicBezTo>
                          <a:pt x="5090961" y="776965"/>
                          <a:pt x="5002622" y="818387"/>
                          <a:pt x="4940036" y="826405"/>
                        </a:cubicBezTo>
                        <a:cubicBezTo>
                          <a:pt x="4739374" y="848740"/>
                          <a:pt x="4588906" y="847163"/>
                          <a:pt x="4322532" y="826405"/>
                        </a:cubicBezTo>
                        <a:cubicBezTo>
                          <a:pt x="4056158" y="805647"/>
                          <a:pt x="3915519" y="813593"/>
                          <a:pt x="3754427" y="826405"/>
                        </a:cubicBezTo>
                        <a:cubicBezTo>
                          <a:pt x="3593335" y="839217"/>
                          <a:pt x="3448788" y="814880"/>
                          <a:pt x="3186323" y="826405"/>
                        </a:cubicBezTo>
                        <a:cubicBezTo>
                          <a:pt x="2923858" y="837930"/>
                          <a:pt x="2797801" y="829258"/>
                          <a:pt x="2667619" y="826405"/>
                        </a:cubicBezTo>
                        <a:cubicBezTo>
                          <a:pt x="2537437" y="823552"/>
                          <a:pt x="2404532" y="844343"/>
                          <a:pt x="2198316" y="826405"/>
                        </a:cubicBezTo>
                        <a:cubicBezTo>
                          <a:pt x="1992100" y="808467"/>
                          <a:pt x="1785124" y="839722"/>
                          <a:pt x="1580812" y="826405"/>
                        </a:cubicBezTo>
                        <a:cubicBezTo>
                          <a:pt x="1376500" y="813088"/>
                          <a:pt x="1185633" y="817055"/>
                          <a:pt x="864506" y="826405"/>
                        </a:cubicBezTo>
                        <a:cubicBezTo>
                          <a:pt x="543379" y="835755"/>
                          <a:pt x="322461" y="840650"/>
                          <a:pt x="0" y="826405"/>
                        </a:cubicBezTo>
                        <a:lnTo>
                          <a:pt x="0" y="826405"/>
                        </a:lnTo>
                        <a:cubicBezTo>
                          <a:pt x="22016" y="645277"/>
                          <a:pt x="-13794" y="376945"/>
                          <a:pt x="0" y="137737"/>
                        </a:cubicBezTo>
                        <a:cubicBezTo>
                          <a:pt x="-11047" y="59064"/>
                          <a:pt x="62427" y="-10608"/>
                          <a:pt x="137737" y="0"/>
                        </a:cubicBezTo>
                        <a:close/>
                      </a:path>
                      <a:path w="5077773" h="826405" stroke="0" extrusionOk="0">
                        <a:moveTo>
                          <a:pt x="137737" y="0"/>
                        </a:moveTo>
                        <a:cubicBezTo>
                          <a:pt x="344293" y="8963"/>
                          <a:pt x="385673" y="23270"/>
                          <a:pt x="607040" y="0"/>
                        </a:cubicBezTo>
                        <a:cubicBezTo>
                          <a:pt x="828407" y="-23270"/>
                          <a:pt x="944513" y="-3987"/>
                          <a:pt x="1125744" y="0"/>
                        </a:cubicBezTo>
                        <a:cubicBezTo>
                          <a:pt x="1306975" y="3987"/>
                          <a:pt x="1485977" y="-16299"/>
                          <a:pt x="1693848" y="0"/>
                        </a:cubicBezTo>
                        <a:cubicBezTo>
                          <a:pt x="1901719" y="16299"/>
                          <a:pt x="2058842" y="-18921"/>
                          <a:pt x="2261952" y="0"/>
                        </a:cubicBezTo>
                        <a:cubicBezTo>
                          <a:pt x="2465062" y="18921"/>
                          <a:pt x="2589918" y="-12953"/>
                          <a:pt x="2731256" y="0"/>
                        </a:cubicBezTo>
                        <a:cubicBezTo>
                          <a:pt x="2872594" y="12953"/>
                          <a:pt x="3193163" y="-23316"/>
                          <a:pt x="3447561" y="0"/>
                        </a:cubicBezTo>
                        <a:cubicBezTo>
                          <a:pt x="3701959" y="23316"/>
                          <a:pt x="3896306" y="3266"/>
                          <a:pt x="4015665" y="0"/>
                        </a:cubicBezTo>
                        <a:cubicBezTo>
                          <a:pt x="4135024" y="-3266"/>
                          <a:pt x="4335867" y="-8518"/>
                          <a:pt x="4534369" y="0"/>
                        </a:cubicBezTo>
                        <a:cubicBezTo>
                          <a:pt x="4732871" y="8518"/>
                          <a:pt x="4821569" y="-23979"/>
                          <a:pt x="5077773" y="0"/>
                        </a:cubicBezTo>
                        <a:lnTo>
                          <a:pt x="5077773" y="0"/>
                        </a:lnTo>
                        <a:cubicBezTo>
                          <a:pt x="5104682" y="205750"/>
                          <a:pt x="5092829" y="501307"/>
                          <a:pt x="5077773" y="688668"/>
                        </a:cubicBezTo>
                        <a:cubicBezTo>
                          <a:pt x="5076239" y="761073"/>
                          <a:pt x="5032380" y="817158"/>
                          <a:pt x="4940036" y="826405"/>
                        </a:cubicBezTo>
                        <a:cubicBezTo>
                          <a:pt x="4782949" y="816466"/>
                          <a:pt x="4503098" y="806276"/>
                          <a:pt x="4273131" y="826405"/>
                        </a:cubicBezTo>
                        <a:cubicBezTo>
                          <a:pt x="4043165" y="846534"/>
                          <a:pt x="3848853" y="845931"/>
                          <a:pt x="3556826" y="826405"/>
                        </a:cubicBezTo>
                        <a:cubicBezTo>
                          <a:pt x="3264800" y="806879"/>
                          <a:pt x="3238272" y="832193"/>
                          <a:pt x="3087523" y="826405"/>
                        </a:cubicBezTo>
                        <a:cubicBezTo>
                          <a:pt x="2936774" y="820617"/>
                          <a:pt x="2526634" y="809940"/>
                          <a:pt x="2371217" y="826405"/>
                        </a:cubicBezTo>
                        <a:cubicBezTo>
                          <a:pt x="2215800" y="842870"/>
                          <a:pt x="2128065" y="814837"/>
                          <a:pt x="1901914" y="826405"/>
                        </a:cubicBezTo>
                        <a:cubicBezTo>
                          <a:pt x="1675763" y="837973"/>
                          <a:pt x="1586148" y="826015"/>
                          <a:pt x="1383210" y="826405"/>
                        </a:cubicBezTo>
                        <a:cubicBezTo>
                          <a:pt x="1180272" y="826795"/>
                          <a:pt x="1076634" y="823325"/>
                          <a:pt x="864506" y="826405"/>
                        </a:cubicBezTo>
                        <a:cubicBezTo>
                          <a:pt x="652378" y="829485"/>
                          <a:pt x="227203" y="790036"/>
                          <a:pt x="0" y="826405"/>
                        </a:cubicBezTo>
                        <a:lnTo>
                          <a:pt x="0" y="826405"/>
                        </a:lnTo>
                        <a:cubicBezTo>
                          <a:pt x="9409" y="547001"/>
                          <a:pt x="4335" y="285658"/>
                          <a:pt x="0" y="137737"/>
                        </a:cubicBezTo>
                        <a:cubicBezTo>
                          <a:pt x="7229" y="49081"/>
                          <a:pt x="64815" y="11585"/>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5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khó</a:t>
            </a:r>
            <a:r>
              <a:rPr kumimoji="0" lang="en-US" sz="5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3569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3" name="Group 22">
            <a:extLst>
              <a:ext uri="{FF2B5EF4-FFF2-40B4-BE49-F238E27FC236}">
                <a16:creationId xmlns:a16="http://schemas.microsoft.com/office/drawing/2014/main" id="{4613419C-0DBB-9965-95A1-62647AFF583C}"/>
              </a:ext>
            </a:extLst>
          </p:cNvPr>
          <p:cNvGrpSpPr/>
          <p:nvPr/>
        </p:nvGrpSpPr>
        <p:grpSpPr>
          <a:xfrm>
            <a:off x="89479" y="3783333"/>
            <a:ext cx="5918971" cy="2737417"/>
            <a:chOff x="390828" y="2447967"/>
            <a:chExt cx="5918971" cy="2737417"/>
          </a:xfrm>
        </p:grpSpPr>
        <p:sp>
          <p:nvSpPr>
            <p:cNvPr id="24" name="Rectangle: Rounded Corners 23">
              <a:extLst>
                <a:ext uri="{FF2B5EF4-FFF2-40B4-BE49-F238E27FC236}">
                  <a16:creationId xmlns:a16="http://schemas.microsoft.com/office/drawing/2014/main" id="{A685826F-75C6-EAD9-9768-36DB8D760D78}"/>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930A7788-D50F-0ECE-6962-D7C13BCA9CBB}"/>
                </a:ext>
              </a:extLst>
            </p:cNvPr>
            <p:cNvGrpSpPr/>
            <p:nvPr/>
          </p:nvGrpSpPr>
          <p:grpSpPr>
            <a:xfrm>
              <a:off x="390828" y="2447967"/>
              <a:ext cx="5852829" cy="2580903"/>
              <a:chOff x="390828" y="2447967"/>
              <a:chExt cx="5852829" cy="2580903"/>
            </a:xfrm>
          </p:grpSpPr>
          <p:grpSp>
            <p:nvGrpSpPr>
              <p:cNvPr id="27" name="Group 26">
                <a:extLst>
                  <a:ext uri="{FF2B5EF4-FFF2-40B4-BE49-F238E27FC236}">
                    <a16:creationId xmlns:a16="http://schemas.microsoft.com/office/drawing/2014/main" id="{339D1710-DF9A-9E7B-FE15-17777DF58348}"/>
                  </a:ext>
                </a:extLst>
              </p:cNvPr>
              <p:cNvGrpSpPr/>
              <p:nvPr/>
            </p:nvGrpSpPr>
            <p:grpSpPr>
              <a:xfrm>
                <a:off x="490202" y="2447967"/>
                <a:ext cx="1194847" cy="1194847"/>
                <a:chOff x="1145146" y="2405567"/>
                <a:chExt cx="1194847" cy="1194847"/>
              </a:xfrm>
            </p:grpSpPr>
            <p:sp>
              <p:nvSpPr>
                <p:cNvPr id="35" name="Rectangle: Rounded Corners 34">
                  <a:extLst>
                    <a:ext uri="{FF2B5EF4-FFF2-40B4-BE49-F238E27FC236}">
                      <a16:creationId xmlns:a16="http://schemas.microsoft.com/office/drawing/2014/main" id="{A498A58E-347E-8B5D-290E-25617F600EF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1FBD0EDD-15A4-4545-8724-C51DE9025E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5D010047-29E0-254A-DB3D-14AEB5EA2D0B}"/>
                  </a:ext>
                </a:extLst>
              </p:cNvPr>
              <p:cNvGrpSpPr/>
              <p:nvPr/>
            </p:nvGrpSpPr>
            <p:grpSpPr>
              <a:xfrm>
                <a:off x="390828" y="3135667"/>
                <a:ext cx="1194847" cy="1194847"/>
                <a:chOff x="1104774" y="2410136"/>
                <a:chExt cx="1194847" cy="1194847"/>
              </a:xfrm>
            </p:grpSpPr>
            <p:sp>
              <p:nvSpPr>
                <p:cNvPr id="33" name="Rectangle: Rounded Corners 32">
                  <a:extLst>
                    <a:ext uri="{FF2B5EF4-FFF2-40B4-BE49-F238E27FC236}">
                      <a16:creationId xmlns:a16="http://schemas.microsoft.com/office/drawing/2014/main" id="{04032B62-D007-BE41-1192-B721EE0882A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4" name="Picture 2" descr="Sticker of Green Check Mark for Indicate Right Choice with Contour Stock  Vector - Illustration of checkmark, decorative: 103229668">
                  <a:extLst>
                    <a:ext uri="{FF2B5EF4-FFF2-40B4-BE49-F238E27FC236}">
                      <a16:creationId xmlns:a16="http://schemas.microsoft.com/office/drawing/2014/main" id="{C137F829-A3D8-7603-CAE9-27BA6534CF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237FD1F-6194-993B-84DC-BF03916ACA0C}"/>
                  </a:ext>
                </a:extLst>
              </p:cNvPr>
              <p:cNvGrpSpPr/>
              <p:nvPr/>
            </p:nvGrpSpPr>
            <p:grpSpPr>
              <a:xfrm>
                <a:off x="431200" y="3834023"/>
                <a:ext cx="1194847" cy="1194847"/>
                <a:chOff x="1145146" y="2405567"/>
                <a:chExt cx="1194847" cy="1194847"/>
              </a:xfrm>
            </p:grpSpPr>
            <p:sp>
              <p:nvSpPr>
                <p:cNvPr id="31" name="Rectangle: Rounded Corners 30">
                  <a:extLst>
                    <a:ext uri="{FF2B5EF4-FFF2-40B4-BE49-F238E27FC236}">
                      <a16:creationId xmlns:a16="http://schemas.microsoft.com/office/drawing/2014/main" id="{953F5A47-FAFB-1161-8DB4-832DF2316DE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2" name="Picture 2" descr="Sticker of Green Check Mark for Indicate Right Choice with Contour Stock  Vector - Illustration of checkmark, decorative: 103229668">
                  <a:extLst>
                    <a:ext uri="{FF2B5EF4-FFF2-40B4-BE49-F238E27FC236}">
                      <a16:creationId xmlns:a16="http://schemas.microsoft.com/office/drawing/2014/main" id="{741FB637-0CD4-A25E-5BD5-8B0D1FB6ABD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2959EEEF-FB3F-6F84-660E-B747B83E6BF4}"/>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43" name="Group 42">
            <a:extLst>
              <a:ext uri="{FF2B5EF4-FFF2-40B4-BE49-F238E27FC236}">
                <a16:creationId xmlns:a16="http://schemas.microsoft.com/office/drawing/2014/main" id="{916E182E-BF7D-6E50-5148-DB2D8EFD6221}"/>
              </a:ext>
            </a:extLst>
          </p:cNvPr>
          <p:cNvGrpSpPr/>
          <p:nvPr/>
        </p:nvGrpSpPr>
        <p:grpSpPr>
          <a:xfrm>
            <a:off x="6221593" y="3871812"/>
            <a:ext cx="5779743" cy="2614107"/>
            <a:chOff x="6290338" y="3972555"/>
            <a:chExt cx="5779742" cy="2468885"/>
          </a:xfrm>
        </p:grpSpPr>
        <p:sp>
          <p:nvSpPr>
            <p:cNvPr id="45" name="Rectangle: Rounded Corners 44">
              <a:extLst>
                <a:ext uri="{FF2B5EF4-FFF2-40B4-BE49-F238E27FC236}">
                  <a16:creationId xmlns:a16="http://schemas.microsoft.com/office/drawing/2014/main" id="{1C151791-A70F-516F-2E6F-8A5CDDACF3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47" name="Picture 46">
              <a:extLst>
                <a:ext uri="{FF2B5EF4-FFF2-40B4-BE49-F238E27FC236}">
                  <a16:creationId xmlns:a16="http://schemas.microsoft.com/office/drawing/2014/main" id="{A25A090B-C257-ED71-8169-B52D0D8A4924}"/>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54" name="Group 53">
            <a:extLst>
              <a:ext uri="{FF2B5EF4-FFF2-40B4-BE49-F238E27FC236}">
                <a16:creationId xmlns:a16="http://schemas.microsoft.com/office/drawing/2014/main" id="{185B059F-816F-4CF0-E050-0CE441AD2A9E}"/>
              </a:ext>
            </a:extLst>
          </p:cNvPr>
          <p:cNvGrpSpPr/>
          <p:nvPr/>
        </p:nvGrpSpPr>
        <p:grpSpPr>
          <a:xfrm>
            <a:off x="813321" y="2503101"/>
            <a:ext cx="2774671" cy="1733087"/>
            <a:chOff x="2736079" y="2345147"/>
            <a:chExt cx="4360623" cy="1811388"/>
          </a:xfrm>
        </p:grpSpPr>
        <p:pic>
          <p:nvPicPr>
            <p:cNvPr id="55" name="图片 24">
              <a:extLst>
                <a:ext uri="{FF2B5EF4-FFF2-40B4-BE49-F238E27FC236}">
                  <a16:creationId xmlns:a16="http://schemas.microsoft.com/office/drawing/2014/main" id="{D0F36A45-0362-3483-4A01-3C9469D4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56" name="TextBox 55">
              <a:extLst>
                <a:ext uri="{FF2B5EF4-FFF2-40B4-BE49-F238E27FC236}">
                  <a16:creationId xmlns:a16="http://schemas.microsoft.com/office/drawing/2014/main" id="{F9291A65-8A68-3DF1-8FBB-4A6AD398602E}"/>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42DDF948-5044-56FB-F847-DDE4EB2F0C07}"/>
              </a:ext>
            </a:extLst>
          </p:cNvPr>
          <p:cNvGrpSpPr/>
          <p:nvPr/>
        </p:nvGrpSpPr>
        <p:grpSpPr>
          <a:xfrm>
            <a:off x="8604013" y="2251070"/>
            <a:ext cx="3314535" cy="1862880"/>
            <a:chOff x="2689219" y="2345147"/>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18" name="Picture 2" descr="Girl kid jumping and smiles cartoon art illustration">
            <a:extLst>
              <a:ext uri="{FF2B5EF4-FFF2-40B4-BE49-F238E27FC236}">
                <a16:creationId xmlns:a16="http://schemas.microsoft.com/office/drawing/2014/main" id="{A891369C-7623-4B38-AB3E-2AC18C4EDF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6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57" name="Group 56">
            <a:extLst>
              <a:ext uri="{FF2B5EF4-FFF2-40B4-BE49-F238E27FC236}">
                <a16:creationId xmlns:a16="http://schemas.microsoft.com/office/drawing/2014/main" id="{42DDF948-5044-56FB-F847-DDE4EB2F0C07}"/>
              </a:ext>
            </a:extLst>
          </p:cNvPr>
          <p:cNvGrpSpPr/>
          <p:nvPr/>
        </p:nvGrpSpPr>
        <p:grpSpPr>
          <a:xfrm>
            <a:off x="110419" y="1858268"/>
            <a:ext cx="3314535" cy="1862881"/>
            <a:chOff x="2074577" y="2348488"/>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10242" name="Picture 2" descr="Cute girl smiling welcoming posture character cartoon logo hand drawn art illustration">
            <a:extLst>
              <a:ext uri="{FF2B5EF4-FFF2-40B4-BE49-F238E27FC236}">
                <a16:creationId xmlns:a16="http://schemas.microsoft.com/office/drawing/2014/main" id="{57A8814E-79C5-4B00-A8DC-926DBB4339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B889F54-BFEC-4E4E-A3D5-3A6B7FD07A6C}"/>
              </a:ext>
            </a:extLst>
          </p:cNvPr>
          <p:cNvGrpSpPr/>
          <p:nvPr/>
        </p:nvGrpSpPr>
        <p:grpSpPr>
          <a:xfrm>
            <a:off x="6063470" y="3018372"/>
            <a:ext cx="5779743" cy="2614107"/>
            <a:chOff x="6290338" y="3972555"/>
            <a:chExt cx="5779742" cy="2468885"/>
          </a:xfrm>
        </p:grpSpPr>
        <p:sp>
          <p:nvSpPr>
            <p:cNvPr id="38" name="Rectangle: Rounded Corners 44">
              <a:extLst>
                <a:ext uri="{FF2B5EF4-FFF2-40B4-BE49-F238E27FC236}">
                  <a16:creationId xmlns:a16="http://schemas.microsoft.com/office/drawing/2014/main" id="{EC1B5F2A-12CF-4752-B620-43ACBED24F8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9" name="Picture 38">
              <a:extLst>
                <a:ext uri="{FF2B5EF4-FFF2-40B4-BE49-F238E27FC236}">
                  <a16:creationId xmlns:a16="http://schemas.microsoft.com/office/drawing/2014/main" id="{D00381E6-2A39-4545-B9CD-767542A4F720}"/>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403409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68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8" name="Google Shape;798;p41"/>
          <p:cNvSpPr/>
          <p:nvPr/>
        </p:nvSpPr>
        <p:spPr>
          <a:xfrm>
            <a:off x="8420333" y="6150067"/>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99" name="Google Shape;799;p41"/>
          <p:cNvGrpSpPr/>
          <p:nvPr/>
        </p:nvGrpSpPr>
        <p:grpSpPr>
          <a:xfrm>
            <a:off x="7895773" y="1535677"/>
            <a:ext cx="4124960" cy="4614391"/>
            <a:chOff x="9067720" y="2225730"/>
            <a:chExt cx="575715" cy="727811"/>
          </a:xfrm>
        </p:grpSpPr>
        <p:sp>
          <p:nvSpPr>
            <p:cNvPr id="800" name="Google Shape;800;p41"/>
            <p:cNvSpPr/>
            <p:nvPr/>
          </p:nvSpPr>
          <p:spPr>
            <a:xfrm>
              <a:off x="9067720" y="2537235"/>
              <a:ext cx="268493" cy="95922"/>
            </a:xfrm>
            <a:custGeom>
              <a:avLst/>
              <a:gdLst/>
              <a:ahLst/>
              <a:cxnLst/>
              <a:rect l="l" t="t" r="r" b="b"/>
              <a:pathLst>
                <a:path w="6018" h="2150" extrusionOk="0">
                  <a:moveTo>
                    <a:pt x="5639" y="0"/>
                  </a:moveTo>
                  <a:cubicBezTo>
                    <a:pt x="5202" y="0"/>
                    <a:pt x="3644" y="750"/>
                    <a:pt x="3224" y="861"/>
                  </a:cubicBezTo>
                  <a:cubicBezTo>
                    <a:pt x="2794" y="974"/>
                    <a:pt x="1743" y="1539"/>
                    <a:pt x="1369" y="1663"/>
                  </a:cubicBezTo>
                  <a:cubicBezTo>
                    <a:pt x="1369" y="1663"/>
                    <a:pt x="205" y="1618"/>
                    <a:pt x="103" y="1595"/>
                  </a:cubicBezTo>
                  <a:cubicBezTo>
                    <a:pt x="97" y="1595"/>
                    <a:pt x="91" y="1594"/>
                    <a:pt x="85" y="1594"/>
                  </a:cubicBezTo>
                  <a:cubicBezTo>
                    <a:pt x="1" y="1594"/>
                    <a:pt x="1" y="1668"/>
                    <a:pt x="171" y="1743"/>
                  </a:cubicBezTo>
                  <a:cubicBezTo>
                    <a:pt x="341" y="1822"/>
                    <a:pt x="612" y="1833"/>
                    <a:pt x="770" y="1889"/>
                  </a:cubicBezTo>
                  <a:cubicBezTo>
                    <a:pt x="804" y="1901"/>
                    <a:pt x="838" y="1912"/>
                    <a:pt x="884" y="1935"/>
                  </a:cubicBezTo>
                  <a:cubicBezTo>
                    <a:pt x="770" y="1980"/>
                    <a:pt x="635" y="2025"/>
                    <a:pt x="578" y="2048"/>
                  </a:cubicBezTo>
                  <a:cubicBezTo>
                    <a:pt x="500" y="2076"/>
                    <a:pt x="484" y="2149"/>
                    <a:pt x="682" y="2149"/>
                  </a:cubicBezTo>
                  <a:cubicBezTo>
                    <a:pt x="799" y="2149"/>
                    <a:pt x="992" y="2123"/>
                    <a:pt x="1291" y="2048"/>
                  </a:cubicBezTo>
                  <a:cubicBezTo>
                    <a:pt x="1381" y="2048"/>
                    <a:pt x="1460" y="2025"/>
                    <a:pt x="1528" y="1969"/>
                  </a:cubicBezTo>
                  <a:cubicBezTo>
                    <a:pt x="1528" y="1969"/>
                    <a:pt x="3269" y="1585"/>
                    <a:pt x="3552" y="1414"/>
                  </a:cubicBezTo>
                  <a:cubicBezTo>
                    <a:pt x="3846" y="1256"/>
                    <a:pt x="5033" y="1143"/>
                    <a:pt x="5520" y="906"/>
                  </a:cubicBezTo>
                  <a:cubicBezTo>
                    <a:pt x="5837" y="748"/>
                    <a:pt x="6017" y="24"/>
                    <a:pt x="5666" y="1"/>
                  </a:cubicBezTo>
                  <a:cubicBezTo>
                    <a:pt x="5658" y="1"/>
                    <a:pt x="5649" y="0"/>
                    <a:pt x="5639"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1" name="Google Shape;801;p41"/>
            <p:cNvSpPr/>
            <p:nvPr/>
          </p:nvSpPr>
          <p:spPr>
            <a:xfrm>
              <a:off x="9169666" y="2537235"/>
              <a:ext cx="166548" cy="79816"/>
            </a:xfrm>
            <a:custGeom>
              <a:avLst/>
              <a:gdLst/>
              <a:ahLst/>
              <a:cxnLst/>
              <a:rect l="l" t="t" r="r" b="b"/>
              <a:pathLst>
                <a:path w="3733" h="1789" extrusionOk="0">
                  <a:moveTo>
                    <a:pt x="3356" y="0"/>
                  </a:moveTo>
                  <a:cubicBezTo>
                    <a:pt x="3211" y="0"/>
                    <a:pt x="2932" y="87"/>
                    <a:pt x="2613" y="205"/>
                  </a:cubicBezTo>
                  <a:cubicBezTo>
                    <a:pt x="2748" y="306"/>
                    <a:pt x="2884" y="419"/>
                    <a:pt x="2873" y="532"/>
                  </a:cubicBezTo>
                  <a:cubicBezTo>
                    <a:pt x="2839" y="736"/>
                    <a:pt x="2341" y="793"/>
                    <a:pt x="2195" y="816"/>
                  </a:cubicBezTo>
                  <a:cubicBezTo>
                    <a:pt x="1380" y="1019"/>
                    <a:pt x="747" y="1449"/>
                    <a:pt x="1" y="1788"/>
                  </a:cubicBezTo>
                  <a:cubicBezTo>
                    <a:pt x="509" y="1663"/>
                    <a:pt x="1109" y="1505"/>
                    <a:pt x="1267" y="1414"/>
                  </a:cubicBezTo>
                  <a:cubicBezTo>
                    <a:pt x="1561" y="1256"/>
                    <a:pt x="2748" y="1143"/>
                    <a:pt x="3235" y="906"/>
                  </a:cubicBezTo>
                  <a:cubicBezTo>
                    <a:pt x="3552" y="748"/>
                    <a:pt x="3732" y="24"/>
                    <a:pt x="3381" y="1"/>
                  </a:cubicBezTo>
                  <a:cubicBezTo>
                    <a:pt x="3374" y="1"/>
                    <a:pt x="3365" y="0"/>
                    <a:pt x="3356"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2" name="Google Shape;802;p41"/>
            <p:cNvSpPr/>
            <p:nvPr/>
          </p:nvSpPr>
          <p:spPr>
            <a:xfrm>
              <a:off x="9366911" y="2535763"/>
              <a:ext cx="276524" cy="59293"/>
            </a:xfrm>
            <a:custGeom>
              <a:avLst/>
              <a:gdLst/>
              <a:ahLst/>
              <a:cxnLst/>
              <a:rect l="l" t="t" r="r" b="b"/>
              <a:pathLst>
                <a:path w="6198" h="1329" extrusionOk="0">
                  <a:moveTo>
                    <a:pt x="462" y="1"/>
                  </a:moveTo>
                  <a:cubicBezTo>
                    <a:pt x="413" y="1"/>
                    <a:pt x="372" y="4"/>
                    <a:pt x="340" y="12"/>
                  </a:cubicBezTo>
                  <a:cubicBezTo>
                    <a:pt x="1" y="91"/>
                    <a:pt x="295" y="781"/>
                    <a:pt x="634" y="882"/>
                  </a:cubicBezTo>
                  <a:cubicBezTo>
                    <a:pt x="1154" y="1030"/>
                    <a:pt x="2342" y="950"/>
                    <a:pt x="2659" y="1063"/>
                  </a:cubicBezTo>
                  <a:cubicBezTo>
                    <a:pt x="2975" y="1176"/>
                    <a:pt x="4750" y="1278"/>
                    <a:pt x="4750" y="1278"/>
                  </a:cubicBezTo>
                  <a:cubicBezTo>
                    <a:pt x="4795" y="1308"/>
                    <a:pt x="4850" y="1318"/>
                    <a:pt x="4905" y="1318"/>
                  </a:cubicBezTo>
                  <a:cubicBezTo>
                    <a:pt x="4933" y="1318"/>
                    <a:pt x="4961" y="1316"/>
                    <a:pt x="4988" y="1312"/>
                  </a:cubicBezTo>
                  <a:cubicBezTo>
                    <a:pt x="5132" y="1324"/>
                    <a:pt x="5251" y="1329"/>
                    <a:pt x="5349" y="1329"/>
                  </a:cubicBezTo>
                  <a:cubicBezTo>
                    <a:pt x="5813" y="1329"/>
                    <a:pt x="5803" y="1217"/>
                    <a:pt x="5700" y="1199"/>
                  </a:cubicBezTo>
                  <a:cubicBezTo>
                    <a:pt x="5632" y="1188"/>
                    <a:pt x="5497" y="1153"/>
                    <a:pt x="5373" y="1143"/>
                  </a:cubicBezTo>
                  <a:cubicBezTo>
                    <a:pt x="5418" y="1108"/>
                    <a:pt x="5451" y="1086"/>
                    <a:pt x="5474" y="1075"/>
                  </a:cubicBezTo>
                  <a:cubicBezTo>
                    <a:pt x="5621" y="984"/>
                    <a:pt x="5893" y="939"/>
                    <a:pt x="6051" y="826"/>
                  </a:cubicBezTo>
                  <a:cubicBezTo>
                    <a:pt x="6184" y="740"/>
                    <a:pt x="6197" y="671"/>
                    <a:pt x="6131" y="671"/>
                  </a:cubicBezTo>
                  <a:cubicBezTo>
                    <a:pt x="6118" y="671"/>
                    <a:pt x="6103" y="673"/>
                    <a:pt x="6085" y="679"/>
                  </a:cubicBezTo>
                  <a:cubicBezTo>
                    <a:pt x="5983" y="713"/>
                    <a:pt x="4853" y="950"/>
                    <a:pt x="4853" y="950"/>
                  </a:cubicBezTo>
                  <a:cubicBezTo>
                    <a:pt x="4456" y="882"/>
                    <a:pt x="3325" y="498"/>
                    <a:pt x="2896" y="452"/>
                  </a:cubicBezTo>
                  <a:cubicBezTo>
                    <a:pt x="2492" y="422"/>
                    <a:pt x="1003" y="1"/>
                    <a:pt x="462"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3" name="Google Shape;803;p41"/>
            <p:cNvSpPr/>
            <p:nvPr/>
          </p:nvSpPr>
          <p:spPr>
            <a:xfrm>
              <a:off x="9366911" y="2535763"/>
              <a:ext cx="89364" cy="44437"/>
            </a:xfrm>
            <a:custGeom>
              <a:avLst/>
              <a:gdLst/>
              <a:ahLst/>
              <a:cxnLst/>
              <a:rect l="l" t="t" r="r" b="b"/>
              <a:pathLst>
                <a:path w="2003" h="996" extrusionOk="0">
                  <a:moveTo>
                    <a:pt x="453" y="0"/>
                  </a:moveTo>
                  <a:cubicBezTo>
                    <a:pt x="408" y="0"/>
                    <a:pt x="363" y="0"/>
                    <a:pt x="340" y="12"/>
                  </a:cubicBezTo>
                  <a:cubicBezTo>
                    <a:pt x="1" y="91"/>
                    <a:pt x="295" y="781"/>
                    <a:pt x="634" y="882"/>
                  </a:cubicBezTo>
                  <a:cubicBezTo>
                    <a:pt x="962" y="973"/>
                    <a:pt x="1539" y="973"/>
                    <a:pt x="2003" y="995"/>
                  </a:cubicBezTo>
                  <a:cubicBezTo>
                    <a:pt x="1822" y="894"/>
                    <a:pt x="1641" y="769"/>
                    <a:pt x="1460" y="633"/>
                  </a:cubicBezTo>
                  <a:cubicBezTo>
                    <a:pt x="1143" y="396"/>
                    <a:pt x="782" y="215"/>
                    <a:pt x="453"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4" name="Google Shape;804;p41"/>
            <p:cNvSpPr/>
            <p:nvPr/>
          </p:nvSpPr>
          <p:spPr>
            <a:xfrm>
              <a:off x="9350314" y="2693657"/>
              <a:ext cx="64067" cy="259882"/>
            </a:xfrm>
            <a:custGeom>
              <a:avLst/>
              <a:gdLst/>
              <a:ahLst/>
              <a:cxnLst/>
              <a:rect l="l" t="t" r="r" b="b"/>
              <a:pathLst>
                <a:path w="1436" h="5825" extrusionOk="0">
                  <a:moveTo>
                    <a:pt x="1334" y="1"/>
                  </a:moveTo>
                  <a:lnTo>
                    <a:pt x="45" y="758"/>
                  </a:lnTo>
                  <a:cubicBezTo>
                    <a:pt x="45" y="758"/>
                    <a:pt x="169" y="2681"/>
                    <a:pt x="169" y="3190"/>
                  </a:cubicBezTo>
                  <a:cubicBezTo>
                    <a:pt x="169" y="3190"/>
                    <a:pt x="68" y="4897"/>
                    <a:pt x="101" y="5485"/>
                  </a:cubicBezTo>
                  <a:cubicBezTo>
                    <a:pt x="101" y="5485"/>
                    <a:pt x="0" y="5666"/>
                    <a:pt x="169" y="5734"/>
                  </a:cubicBezTo>
                  <a:cubicBezTo>
                    <a:pt x="282" y="5782"/>
                    <a:pt x="808" y="5825"/>
                    <a:pt x="1126" y="5825"/>
                  </a:cubicBezTo>
                  <a:cubicBezTo>
                    <a:pt x="1254" y="5825"/>
                    <a:pt x="1348" y="5818"/>
                    <a:pt x="1368" y="5802"/>
                  </a:cubicBezTo>
                  <a:cubicBezTo>
                    <a:pt x="1436" y="5756"/>
                    <a:pt x="644" y="5361"/>
                    <a:pt x="644" y="5361"/>
                  </a:cubicBezTo>
                  <a:cubicBezTo>
                    <a:pt x="644" y="5361"/>
                    <a:pt x="916" y="3959"/>
                    <a:pt x="1074" y="2839"/>
                  </a:cubicBezTo>
                  <a:cubicBezTo>
                    <a:pt x="1300" y="1290"/>
                    <a:pt x="1334" y="1"/>
                    <a:pt x="1334"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5" name="Google Shape;805;p41"/>
            <p:cNvSpPr/>
            <p:nvPr/>
          </p:nvSpPr>
          <p:spPr>
            <a:xfrm>
              <a:off x="9352322" y="2693657"/>
              <a:ext cx="57553" cy="90345"/>
            </a:xfrm>
            <a:custGeom>
              <a:avLst/>
              <a:gdLst/>
              <a:ahLst/>
              <a:cxnLst/>
              <a:rect l="l" t="t" r="r" b="b"/>
              <a:pathLst>
                <a:path w="1290" h="2025" extrusionOk="0">
                  <a:moveTo>
                    <a:pt x="1289" y="1"/>
                  </a:moveTo>
                  <a:lnTo>
                    <a:pt x="0" y="758"/>
                  </a:lnTo>
                  <a:lnTo>
                    <a:pt x="68" y="2025"/>
                  </a:lnTo>
                  <a:cubicBezTo>
                    <a:pt x="159" y="1810"/>
                    <a:pt x="272" y="1595"/>
                    <a:pt x="396" y="1391"/>
                  </a:cubicBezTo>
                  <a:cubicBezTo>
                    <a:pt x="667" y="962"/>
                    <a:pt x="1006" y="555"/>
                    <a:pt x="1289" y="125"/>
                  </a:cubicBezTo>
                  <a:lnTo>
                    <a:pt x="1289" y="1"/>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6" name="Google Shape;806;p41"/>
            <p:cNvSpPr/>
            <p:nvPr/>
          </p:nvSpPr>
          <p:spPr>
            <a:xfrm>
              <a:off x="9352322" y="2939889"/>
              <a:ext cx="60587" cy="13652"/>
            </a:xfrm>
            <a:custGeom>
              <a:avLst/>
              <a:gdLst/>
              <a:ahLst/>
              <a:cxnLst/>
              <a:rect l="l" t="t" r="r" b="b"/>
              <a:pathLst>
                <a:path w="1358" h="306" extrusionOk="0">
                  <a:moveTo>
                    <a:pt x="46" y="0"/>
                  </a:moveTo>
                  <a:lnTo>
                    <a:pt x="46" y="0"/>
                  </a:lnTo>
                  <a:cubicBezTo>
                    <a:pt x="23" y="56"/>
                    <a:pt x="0" y="159"/>
                    <a:pt x="124" y="215"/>
                  </a:cubicBezTo>
                  <a:cubicBezTo>
                    <a:pt x="237" y="263"/>
                    <a:pt x="763" y="306"/>
                    <a:pt x="1081" y="306"/>
                  </a:cubicBezTo>
                  <a:cubicBezTo>
                    <a:pt x="1209" y="306"/>
                    <a:pt x="1303" y="299"/>
                    <a:pt x="1323" y="283"/>
                  </a:cubicBezTo>
                  <a:cubicBezTo>
                    <a:pt x="1357" y="260"/>
                    <a:pt x="1210" y="181"/>
                    <a:pt x="1052" y="79"/>
                  </a:cubicBezTo>
                  <a:cubicBezTo>
                    <a:pt x="963" y="122"/>
                    <a:pt x="856" y="138"/>
                    <a:pt x="743" y="138"/>
                  </a:cubicBezTo>
                  <a:cubicBezTo>
                    <a:pt x="465" y="138"/>
                    <a:pt x="158" y="40"/>
                    <a:pt x="46"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7" name="Google Shape;807;p41"/>
            <p:cNvSpPr/>
            <p:nvPr/>
          </p:nvSpPr>
          <p:spPr>
            <a:xfrm>
              <a:off x="9350760" y="2888894"/>
              <a:ext cx="40421" cy="49478"/>
            </a:xfrm>
            <a:custGeom>
              <a:avLst/>
              <a:gdLst/>
              <a:ahLst/>
              <a:cxnLst/>
              <a:rect l="l" t="t" r="r" b="b"/>
              <a:pathLst>
                <a:path w="906" h="1109" extrusionOk="0">
                  <a:moveTo>
                    <a:pt x="815" y="1"/>
                  </a:moveTo>
                  <a:cubicBezTo>
                    <a:pt x="815" y="1"/>
                    <a:pt x="612" y="23"/>
                    <a:pt x="103" y="23"/>
                  </a:cubicBezTo>
                  <a:cubicBezTo>
                    <a:pt x="35" y="23"/>
                    <a:pt x="1" y="307"/>
                    <a:pt x="1" y="566"/>
                  </a:cubicBezTo>
                  <a:cubicBezTo>
                    <a:pt x="1" y="725"/>
                    <a:pt x="1" y="1098"/>
                    <a:pt x="91" y="1109"/>
                  </a:cubicBezTo>
                  <a:cubicBezTo>
                    <a:pt x="194" y="1109"/>
                    <a:pt x="556" y="1019"/>
                    <a:pt x="634" y="985"/>
                  </a:cubicBezTo>
                  <a:cubicBezTo>
                    <a:pt x="714" y="940"/>
                    <a:pt x="906" y="1"/>
                    <a:pt x="815" y="1"/>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8" name="Google Shape;808;p41"/>
            <p:cNvSpPr/>
            <p:nvPr/>
          </p:nvSpPr>
          <p:spPr>
            <a:xfrm>
              <a:off x="9353303" y="2890946"/>
              <a:ext cx="7138" cy="46980"/>
            </a:xfrm>
            <a:custGeom>
              <a:avLst/>
              <a:gdLst/>
              <a:ahLst/>
              <a:cxnLst/>
              <a:rect l="l" t="t" r="r" b="b"/>
              <a:pathLst>
                <a:path w="160" h="1053" extrusionOk="0">
                  <a:moveTo>
                    <a:pt x="114" y="0"/>
                  </a:moveTo>
                  <a:cubicBezTo>
                    <a:pt x="91" y="0"/>
                    <a:pt x="80" y="0"/>
                    <a:pt x="69" y="23"/>
                  </a:cubicBezTo>
                  <a:cubicBezTo>
                    <a:pt x="12" y="181"/>
                    <a:pt x="12" y="351"/>
                    <a:pt x="24" y="520"/>
                  </a:cubicBezTo>
                  <a:cubicBezTo>
                    <a:pt x="24" y="690"/>
                    <a:pt x="1" y="849"/>
                    <a:pt x="24" y="1018"/>
                  </a:cubicBezTo>
                  <a:cubicBezTo>
                    <a:pt x="34" y="1040"/>
                    <a:pt x="46" y="1052"/>
                    <a:pt x="57" y="1052"/>
                  </a:cubicBezTo>
                  <a:cubicBezTo>
                    <a:pt x="80" y="1052"/>
                    <a:pt x="102" y="1030"/>
                    <a:pt x="102" y="1007"/>
                  </a:cubicBezTo>
                  <a:cubicBezTo>
                    <a:pt x="69" y="837"/>
                    <a:pt x="91" y="679"/>
                    <a:pt x="91" y="520"/>
                  </a:cubicBezTo>
                  <a:cubicBezTo>
                    <a:pt x="91" y="351"/>
                    <a:pt x="91" y="193"/>
                    <a:pt x="148" y="45"/>
                  </a:cubicBezTo>
                  <a:cubicBezTo>
                    <a:pt x="159" y="12"/>
                    <a:pt x="137" y="0"/>
                    <a:pt x="114"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9" name="Google Shape;809;p41"/>
            <p:cNvSpPr/>
            <p:nvPr/>
          </p:nvSpPr>
          <p:spPr>
            <a:xfrm>
              <a:off x="9360888" y="2890946"/>
              <a:ext cx="7629" cy="43946"/>
            </a:xfrm>
            <a:custGeom>
              <a:avLst/>
              <a:gdLst/>
              <a:ahLst/>
              <a:cxnLst/>
              <a:rect l="l" t="t" r="r" b="b"/>
              <a:pathLst>
                <a:path w="171" h="985" extrusionOk="0">
                  <a:moveTo>
                    <a:pt x="125" y="0"/>
                  </a:moveTo>
                  <a:cubicBezTo>
                    <a:pt x="102" y="0"/>
                    <a:pt x="91" y="12"/>
                    <a:pt x="91" y="34"/>
                  </a:cubicBezTo>
                  <a:cubicBezTo>
                    <a:pt x="0" y="317"/>
                    <a:pt x="23" y="656"/>
                    <a:pt x="35" y="950"/>
                  </a:cubicBezTo>
                  <a:cubicBezTo>
                    <a:pt x="35" y="973"/>
                    <a:pt x="57" y="984"/>
                    <a:pt x="80" y="984"/>
                  </a:cubicBezTo>
                  <a:cubicBezTo>
                    <a:pt x="91" y="984"/>
                    <a:pt x="113" y="973"/>
                    <a:pt x="113" y="950"/>
                  </a:cubicBezTo>
                  <a:cubicBezTo>
                    <a:pt x="102" y="656"/>
                    <a:pt x="68" y="328"/>
                    <a:pt x="158" y="45"/>
                  </a:cubicBezTo>
                  <a:cubicBezTo>
                    <a:pt x="170" y="23"/>
                    <a:pt x="148" y="0"/>
                    <a:pt x="12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0" name="Google Shape;810;p41"/>
            <p:cNvSpPr/>
            <p:nvPr/>
          </p:nvSpPr>
          <p:spPr>
            <a:xfrm>
              <a:off x="9368473" y="2891437"/>
              <a:ext cx="8566" cy="42920"/>
            </a:xfrm>
            <a:custGeom>
              <a:avLst/>
              <a:gdLst/>
              <a:ahLst/>
              <a:cxnLst/>
              <a:rect l="l" t="t" r="r" b="b"/>
              <a:pathLst>
                <a:path w="192" h="962" extrusionOk="0">
                  <a:moveTo>
                    <a:pt x="136" y="1"/>
                  </a:moveTo>
                  <a:cubicBezTo>
                    <a:pt x="113" y="1"/>
                    <a:pt x="102" y="12"/>
                    <a:pt x="102" y="34"/>
                  </a:cubicBezTo>
                  <a:cubicBezTo>
                    <a:pt x="113" y="170"/>
                    <a:pt x="79" y="283"/>
                    <a:pt x="68" y="419"/>
                  </a:cubicBezTo>
                  <a:cubicBezTo>
                    <a:pt x="45" y="589"/>
                    <a:pt x="45" y="747"/>
                    <a:pt x="11" y="916"/>
                  </a:cubicBezTo>
                  <a:cubicBezTo>
                    <a:pt x="0" y="951"/>
                    <a:pt x="34" y="962"/>
                    <a:pt x="56" y="962"/>
                  </a:cubicBezTo>
                  <a:cubicBezTo>
                    <a:pt x="68" y="962"/>
                    <a:pt x="79" y="962"/>
                    <a:pt x="79" y="939"/>
                  </a:cubicBezTo>
                  <a:cubicBezTo>
                    <a:pt x="113" y="792"/>
                    <a:pt x="124" y="634"/>
                    <a:pt x="136" y="476"/>
                  </a:cubicBezTo>
                  <a:cubicBezTo>
                    <a:pt x="147" y="328"/>
                    <a:pt x="192" y="182"/>
                    <a:pt x="169" y="34"/>
                  </a:cubicBezTo>
                  <a:cubicBezTo>
                    <a:pt x="169" y="12"/>
                    <a:pt x="147" y="1"/>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1" name="Google Shape;811;p41"/>
            <p:cNvSpPr/>
            <p:nvPr/>
          </p:nvSpPr>
          <p:spPr>
            <a:xfrm>
              <a:off x="9381054" y="2888894"/>
              <a:ext cx="2052" cy="580"/>
            </a:xfrm>
            <a:custGeom>
              <a:avLst/>
              <a:gdLst/>
              <a:ahLst/>
              <a:cxnLst/>
              <a:rect l="l" t="t" r="r" b="b"/>
              <a:pathLst>
                <a:path w="46" h="13" extrusionOk="0">
                  <a:moveTo>
                    <a:pt x="23" y="1"/>
                  </a:moveTo>
                  <a:cubicBezTo>
                    <a:pt x="23" y="1"/>
                    <a:pt x="12" y="1"/>
                    <a:pt x="0" y="13"/>
                  </a:cubicBezTo>
                  <a:cubicBezTo>
                    <a:pt x="23" y="13"/>
                    <a:pt x="35" y="1"/>
                    <a:pt x="46" y="1"/>
                  </a:cubicBezTo>
                  <a:close/>
                </a:path>
              </a:pathLst>
            </a:custGeom>
            <a:solidFill>
              <a:srgbClr val="806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2" name="Google Shape;812;p41"/>
            <p:cNvSpPr/>
            <p:nvPr/>
          </p:nvSpPr>
          <p:spPr>
            <a:xfrm>
              <a:off x="9377039" y="2888894"/>
              <a:ext cx="7629" cy="41938"/>
            </a:xfrm>
            <a:custGeom>
              <a:avLst/>
              <a:gdLst/>
              <a:ahLst/>
              <a:cxnLst/>
              <a:rect l="l" t="t" r="r" b="b"/>
              <a:pathLst>
                <a:path w="171" h="940" extrusionOk="0">
                  <a:moveTo>
                    <a:pt x="136" y="1"/>
                  </a:moveTo>
                  <a:cubicBezTo>
                    <a:pt x="125" y="1"/>
                    <a:pt x="113" y="13"/>
                    <a:pt x="90" y="13"/>
                  </a:cubicBezTo>
                  <a:cubicBezTo>
                    <a:pt x="90" y="13"/>
                    <a:pt x="80" y="23"/>
                    <a:pt x="80" y="35"/>
                  </a:cubicBezTo>
                  <a:cubicBezTo>
                    <a:pt x="90" y="204"/>
                    <a:pt x="102" y="374"/>
                    <a:pt x="80" y="544"/>
                  </a:cubicBezTo>
                  <a:cubicBezTo>
                    <a:pt x="57" y="657"/>
                    <a:pt x="23" y="782"/>
                    <a:pt x="12" y="905"/>
                  </a:cubicBezTo>
                  <a:cubicBezTo>
                    <a:pt x="0" y="928"/>
                    <a:pt x="23" y="940"/>
                    <a:pt x="45" y="940"/>
                  </a:cubicBezTo>
                  <a:cubicBezTo>
                    <a:pt x="57" y="940"/>
                    <a:pt x="80" y="928"/>
                    <a:pt x="80" y="905"/>
                  </a:cubicBezTo>
                  <a:cubicBezTo>
                    <a:pt x="102" y="759"/>
                    <a:pt x="147" y="623"/>
                    <a:pt x="158" y="487"/>
                  </a:cubicBezTo>
                  <a:cubicBezTo>
                    <a:pt x="170" y="340"/>
                    <a:pt x="170" y="182"/>
                    <a:pt x="158" y="35"/>
                  </a:cubicBezTo>
                  <a:cubicBezTo>
                    <a:pt x="158" y="23"/>
                    <a:pt x="147" y="13"/>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3" name="Google Shape;813;p41"/>
            <p:cNvSpPr/>
            <p:nvPr/>
          </p:nvSpPr>
          <p:spPr>
            <a:xfrm>
              <a:off x="9222268" y="2690668"/>
              <a:ext cx="142188" cy="140850"/>
            </a:xfrm>
            <a:custGeom>
              <a:avLst/>
              <a:gdLst/>
              <a:ahLst/>
              <a:cxnLst/>
              <a:rect l="l" t="t" r="r" b="b"/>
              <a:pathLst>
                <a:path w="3187" h="3157" extrusionOk="0">
                  <a:moveTo>
                    <a:pt x="1750" y="0"/>
                  </a:moveTo>
                  <a:cubicBezTo>
                    <a:pt x="1750" y="0"/>
                    <a:pt x="66" y="1232"/>
                    <a:pt x="31" y="1583"/>
                  </a:cubicBezTo>
                  <a:cubicBezTo>
                    <a:pt x="1" y="1916"/>
                    <a:pt x="810" y="2201"/>
                    <a:pt x="2339" y="2201"/>
                  </a:cubicBezTo>
                  <a:cubicBezTo>
                    <a:pt x="2473" y="2201"/>
                    <a:pt x="2612" y="2198"/>
                    <a:pt x="2757" y="2194"/>
                  </a:cubicBezTo>
                  <a:cubicBezTo>
                    <a:pt x="2757" y="2194"/>
                    <a:pt x="2919" y="3156"/>
                    <a:pt x="3022" y="3156"/>
                  </a:cubicBezTo>
                  <a:cubicBezTo>
                    <a:pt x="3024" y="3156"/>
                    <a:pt x="3026" y="3156"/>
                    <a:pt x="3028" y="3155"/>
                  </a:cubicBezTo>
                  <a:cubicBezTo>
                    <a:pt x="3130" y="3109"/>
                    <a:pt x="3187" y="1628"/>
                    <a:pt x="3142" y="1628"/>
                  </a:cubicBezTo>
                  <a:cubicBezTo>
                    <a:pt x="3085" y="1628"/>
                    <a:pt x="1501" y="1504"/>
                    <a:pt x="1501" y="1504"/>
                  </a:cubicBezTo>
                  <a:lnTo>
                    <a:pt x="2723" y="814"/>
                  </a:lnTo>
                  <a:lnTo>
                    <a:pt x="1750" y="0"/>
                  </a:ln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4" name="Google Shape;814;p41"/>
            <p:cNvSpPr/>
            <p:nvPr/>
          </p:nvSpPr>
          <p:spPr>
            <a:xfrm>
              <a:off x="9266526" y="2690668"/>
              <a:ext cx="91372" cy="72678"/>
            </a:xfrm>
            <a:custGeom>
              <a:avLst/>
              <a:gdLst/>
              <a:ahLst/>
              <a:cxnLst/>
              <a:rect l="l" t="t" r="r" b="b"/>
              <a:pathLst>
                <a:path w="2048" h="1629" extrusionOk="0">
                  <a:moveTo>
                    <a:pt x="758" y="0"/>
                  </a:moveTo>
                  <a:cubicBezTo>
                    <a:pt x="758" y="0"/>
                    <a:pt x="713" y="11"/>
                    <a:pt x="509" y="192"/>
                  </a:cubicBezTo>
                  <a:cubicBezTo>
                    <a:pt x="679" y="373"/>
                    <a:pt x="894" y="837"/>
                    <a:pt x="906" y="905"/>
                  </a:cubicBezTo>
                  <a:cubicBezTo>
                    <a:pt x="928" y="1018"/>
                    <a:pt x="1" y="1583"/>
                    <a:pt x="1" y="1583"/>
                  </a:cubicBezTo>
                  <a:lnTo>
                    <a:pt x="2036" y="1628"/>
                  </a:lnTo>
                  <a:lnTo>
                    <a:pt x="2047" y="1617"/>
                  </a:lnTo>
                  <a:cubicBezTo>
                    <a:pt x="1685" y="1594"/>
                    <a:pt x="509" y="1504"/>
                    <a:pt x="509" y="1504"/>
                  </a:cubicBezTo>
                  <a:lnTo>
                    <a:pt x="1731" y="814"/>
                  </a:lnTo>
                  <a:lnTo>
                    <a:pt x="758" y="0"/>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5" name="Google Shape;815;p41"/>
            <p:cNvSpPr/>
            <p:nvPr/>
          </p:nvSpPr>
          <p:spPr>
            <a:xfrm>
              <a:off x="9297846" y="2511090"/>
              <a:ext cx="117561" cy="220086"/>
            </a:xfrm>
            <a:custGeom>
              <a:avLst/>
              <a:gdLst/>
              <a:ahLst/>
              <a:cxnLst/>
              <a:rect l="l" t="t" r="r" b="b"/>
              <a:pathLst>
                <a:path w="2635" h="4933" extrusionOk="0">
                  <a:moveTo>
                    <a:pt x="1346" y="0"/>
                  </a:moveTo>
                  <a:cubicBezTo>
                    <a:pt x="930" y="0"/>
                    <a:pt x="563" y="422"/>
                    <a:pt x="498" y="655"/>
                  </a:cubicBezTo>
                  <a:cubicBezTo>
                    <a:pt x="407" y="972"/>
                    <a:pt x="0" y="4059"/>
                    <a:pt x="0" y="4059"/>
                  </a:cubicBezTo>
                  <a:cubicBezTo>
                    <a:pt x="0" y="4059"/>
                    <a:pt x="667" y="4794"/>
                    <a:pt x="961" y="4907"/>
                  </a:cubicBezTo>
                  <a:cubicBezTo>
                    <a:pt x="1012" y="4924"/>
                    <a:pt x="1088" y="4932"/>
                    <a:pt x="1165" y="4932"/>
                  </a:cubicBezTo>
                  <a:cubicBezTo>
                    <a:pt x="1241" y="4932"/>
                    <a:pt x="1317" y="4924"/>
                    <a:pt x="1368" y="4907"/>
                  </a:cubicBezTo>
                  <a:cubicBezTo>
                    <a:pt x="1707" y="4782"/>
                    <a:pt x="2510" y="4126"/>
                    <a:pt x="2510" y="4126"/>
                  </a:cubicBezTo>
                  <a:cubicBezTo>
                    <a:pt x="2510" y="4126"/>
                    <a:pt x="2634" y="1480"/>
                    <a:pt x="2036" y="485"/>
                  </a:cubicBezTo>
                  <a:cubicBezTo>
                    <a:pt x="1819" y="128"/>
                    <a:pt x="1575" y="0"/>
                    <a:pt x="134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6" name="Google Shape;816;p41"/>
            <p:cNvSpPr/>
            <p:nvPr/>
          </p:nvSpPr>
          <p:spPr>
            <a:xfrm>
              <a:off x="9328096" y="2547854"/>
              <a:ext cx="86285" cy="183323"/>
            </a:xfrm>
            <a:custGeom>
              <a:avLst/>
              <a:gdLst/>
              <a:ahLst/>
              <a:cxnLst/>
              <a:rect l="l" t="t" r="r" b="b"/>
              <a:pathLst>
                <a:path w="1934" h="4109" extrusionOk="0">
                  <a:moveTo>
                    <a:pt x="1516" y="0"/>
                  </a:moveTo>
                  <a:cubicBezTo>
                    <a:pt x="1481" y="702"/>
                    <a:pt x="1323" y="1414"/>
                    <a:pt x="1120" y="2081"/>
                  </a:cubicBezTo>
                  <a:cubicBezTo>
                    <a:pt x="893" y="2839"/>
                    <a:pt x="498" y="3416"/>
                    <a:pt x="1" y="3890"/>
                  </a:cubicBezTo>
                  <a:cubicBezTo>
                    <a:pt x="102" y="3981"/>
                    <a:pt x="204" y="4049"/>
                    <a:pt x="283" y="4083"/>
                  </a:cubicBezTo>
                  <a:cubicBezTo>
                    <a:pt x="334" y="4100"/>
                    <a:pt x="410" y="4108"/>
                    <a:pt x="487" y="4108"/>
                  </a:cubicBezTo>
                  <a:cubicBezTo>
                    <a:pt x="563" y="4108"/>
                    <a:pt x="639" y="4100"/>
                    <a:pt x="690" y="4083"/>
                  </a:cubicBezTo>
                  <a:cubicBezTo>
                    <a:pt x="1029" y="3958"/>
                    <a:pt x="1832" y="3302"/>
                    <a:pt x="1832" y="3302"/>
                  </a:cubicBezTo>
                  <a:cubicBezTo>
                    <a:pt x="1832" y="3302"/>
                    <a:pt x="1934" y="1166"/>
                    <a:pt x="1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7" name="Google Shape;817;p41"/>
            <p:cNvSpPr/>
            <p:nvPr/>
          </p:nvSpPr>
          <p:spPr>
            <a:xfrm>
              <a:off x="9326088" y="2503417"/>
              <a:ext cx="56527" cy="67681"/>
            </a:xfrm>
            <a:custGeom>
              <a:avLst/>
              <a:gdLst/>
              <a:ahLst/>
              <a:cxnLst/>
              <a:rect l="l" t="t" r="r" b="b"/>
              <a:pathLst>
                <a:path w="1267" h="1517" extrusionOk="0">
                  <a:moveTo>
                    <a:pt x="760" y="0"/>
                  </a:moveTo>
                  <a:cubicBezTo>
                    <a:pt x="476" y="0"/>
                    <a:pt x="169" y="81"/>
                    <a:pt x="169" y="81"/>
                  </a:cubicBezTo>
                  <a:cubicBezTo>
                    <a:pt x="169" y="81"/>
                    <a:pt x="0" y="1506"/>
                    <a:pt x="622" y="1517"/>
                  </a:cubicBezTo>
                  <a:cubicBezTo>
                    <a:pt x="626" y="1517"/>
                    <a:pt x="631" y="1517"/>
                    <a:pt x="635" y="1517"/>
                  </a:cubicBezTo>
                  <a:cubicBezTo>
                    <a:pt x="1245" y="1517"/>
                    <a:pt x="1267" y="711"/>
                    <a:pt x="1232" y="262"/>
                  </a:cubicBezTo>
                  <a:cubicBezTo>
                    <a:pt x="1217" y="56"/>
                    <a:pt x="996" y="0"/>
                    <a:pt x="760"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8" name="Google Shape;818;p41"/>
            <p:cNvSpPr/>
            <p:nvPr/>
          </p:nvSpPr>
          <p:spPr>
            <a:xfrm>
              <a:off x="9200942" y="2274539"/>
              <a:ext cx="294682" cy="271304"/>
            </a:xfrm>
            <a:custGeom>
              <a:avLst/>
              <a:gdLst/>
              <a:ahLst/>
              <a:cxnLst/>
              <a:rect l="l" t="t" r="r" b="b"/>
              <a:pathLst>
                <a:path w="6605" h="6081" extrusionOk="0">
                  <a:moveTo>
                    <a:pt x="3318" y="1"/>
                  </a:moveTo>
                  <a:cubicBezTo>
                    <a:pt x="3238" y="1"/>
                    <a:pt x="3158" y="3"/>
                    <a:pt x="3077" y="9"/>
                  </a:cubicBezTo>
                  <a:cubicBezTo>
                    <a:pt x="1324" y="145"/>
                    <a:pt x="1" y="1603"/>
                    <a:pt x="114" y="3277"/>
                  </a:cubicBezTo>
                  <a:cubicBezTo>
                    <a:pt x="232" y="4867"/>
                    <a:pt x="1617" y="6080"/>
                    <a:pt x="3258" y="6080"/>
                  </a:cubicBezTo>
                  <a:cubicBezTo>
                    <a:pt x="3344" y="6080"/>
                    <a:pt x="3430" y="6077"/>
                    <a:pt x="3517" y="6070"/>
                  </a:cubicBezTo>
                  <a:cubicBezTo>
                    <a:pt x="5281" y="5946"/>
                    <a:pt x="6605" y="4487"/>
                    <a:pt x="6480" y="2814"/>
                  </a:cubicBezTo>
                  <a:cubicBezTo>
                    <a:pt x="6362" y="1217"/>
                    <a:pt x="4977" y="1"/>
                    <a:pt x="3318"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9" name="Google Shape;819;p41"/>
            <p:cNvSpPr/>
            <p:nvPr/>
          </p:nvSpPr>
          <p:spPr>
            <a:xfrm>
              <a:off x="9346254" y="2274896"/>
              <a:ext cx="148880" cy="268493"/>
            </a:xfrm>
            <a:custGeom>
              <a:avLst/>
              <a:gdLst/>
              <a:ahLst/>
              <a:cxnLst/>
              <a:rect l="l" t="t" r="r" b="b"/>
              <a:pathLst>
                <a:path w="3337" h="6018" extrusionOk="0">
                  <a:moveTo>
                    <a:pt x="70" y="0"/>
                  </a:moveTo>
                  <a:cubicBezTo>
                    <a:pt x="47" y="0"/>
                    <a:pt x="24" y="1"/>
                    <a:pt x="1" y="1"/>
                  </a:cubicBezTo>
                  <a:cubicBezTo>
                    <a:pt x="645" y="408"/>
                    <a:pt x="1290" y="849"/>
                    <a:pt x="1730" y="1482"/>
                  </a:cubicBezTo>
                  <a:cubicBezTo>
                    <a:pt x="2228" y="2195"/>
                    <a:pt x="2364" y="3088"/>
                    <a:pt x="2172" y="3947"/>
                  </a:cubicBezTo>
                  <a:cubicBezTo>
                    <a:pt x="1934" y="4897"/>
                    <a:pt x="1380" y="5553"/>
                    <a:pt x="667" y="6017"/>
                  </a:cubicBezTo>
                  <a:cubicBezTo>
                    <a:pt x="2217" y="5711"/>
                    <a:pt x="3336" y="4354"/>
                    <a:pt x="3223" y="2806"/>
                  </a:cubicBezTo>
                  <a:cubicBezTo>
                    <a:pt x="3112" y="1210"/>
                    <a:pt x="1724" y="0"/>
                    <a:pt x="70"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0" name="Google Shape;820;p41"/>
            <p:cNvSpPr/>
            <p:nvPr/>
          </p:nvSpPr>
          <p:spPr>
            <a:xfrm>
              <a:off x="9179258" y="2225730"/>
              <a:ext cx="132016" cy="110244"/>
            </a:xfrm>
            <a:custGeom>
              <a:avLst/>
              <a:gdLst/>
              <a:ahLst/>
              <a:cxnLst/>
              <a:rect l="l" t="t" r="r" b="b"/>
              <a:pathLst>
                <a:path w="2959" h="2471" extrusionOk="0">
                  <a:moveTo>
                    <a:pt x="1936" y="1"/>
                  </a:moveTo>
                  <a:cubicBezTo>
                    <a:pt x="1803" y="1"/>
                    <a:pt x="1652" y="20"/>
                    <a:pt x="1482" y="63"/>
                  </a:cubicBezTo>
                  <a:cubicBezTo>
                    <a:pt x="0" y="447"/>
                    <a:pt x="804" y="2121"/>
                    <a:pt x="1233" y="2471"/>
                  </a:cubicBezTo>
                  <a:lnTo>
                    <a:pt x="2940" y="1126"/>
                  </a:lnTo>
                  <a:cubicBezTo>
                    <a:pt x="2940" y="1126"/>
                    <a:pt x="2958" y="1"/>
                    <a:pt x="1936"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1" name="Google Shape;821;p41"/>
            <p:cNvSpPr/>
            <p:nvPr/>
          </p:nvSpPr>
          <p:spPr>
            <a:xfrm>
              <a:off x="9238775" y="2246655"/>
              <a:ext cx="580" cy="45"/>
            </a:xfrm>
            <a:custGeom>
              <a:avLst/>
              <a:gdLst/>
              <a:ahLst/>
              <a:cxnLst/>
              <a:rect l="l" t="t" r="r" b="b"/>
              <a:pathLst>
                <a:path w="13" h="1" extrusionOk="0">
                  <a:moveTo>
                    <a:pt x="12" y="1"/>
                  </a:moveTo>
                  <a:lnTo>
                    <a:pt x="12" y="1"/>
                  </a:lnTo>
                  <a:cubicBezTo>
                    <a:pt x="1" y="1"/>
                    <a:pt x="1" y="1"/>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2" name="Google Shape;822;p41"/>
            <p:cNvSpPr/>
            <p:nvPr/>
          </p:nvSpPr>
          <p:spPr>
            <a:xfrm>
              <a:off x="9212542" y="2250492"/>
              <a:ext cx="21549" cy="70224"/>
            </a:xfrm>
            <a:custGeom>
              <a:avLst/>
              <a:gdLst/>
              <a:ahLst/>
              <a:cxnLst/>
              <a:rect l="l" t="t" r="r" b="b"/>
              <a:pathLst>
                <a:path w="483" h="1574" extrusionOk="0">
                  <a:moveTo>
                    <a:pt x="128" y="0"/>
                  </a:moveTo>
                  <a:cubicBezTo>
                    <a:pt x="127" y="0"/>
                    <a:pt x="125" y="1"/>
                    <a:pt x="125" y="5"/>
                  </a:cubicBezTo>
                  <a:cubicBezTo>
                    <a:pt x="1" y="526"/>
                    <a:pt x="12" y="1159"/>
                    <a:pt x="419" y="1566"/>
                  </a:cubicBezTo>
                  <a:cubicBezTo>
                    <a:pt x="425" y="1571"/>
                    <a:pt x="431" y="1573"/>
                    <a:pt x="438" y="1573"/>
                  </a:cubicBezTo>
                  <a:cubicBezTo>
                    <a:pt x="459" y="1573"/>
                    <a:pt x="482" y="1549"/>
                    <a:pt x="465" y="1532"/>
                  </a:cubicBezTo>
                  <a:cubicBezTo>
                    <a:pt x="216" y="1023"/>
                    <a:pt x="91" y="571"/>
                    <a:pt x="136" y="5"/>
                  </a:cubicBezTo>
                  <a:cubicBezTo>
                    <a:pt x="136" y="5"/>
                    <a:pt x="131" y="0"/>
                    <a:pt x="128"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3" name="Google Shape;823;p41"/>
            <p:cNvSpPr/>
            <p:nvPr/>
          </p:nvSpPr>
          <p:spPr>
            <a:xfrm>
              <a:off x="9268668" y="2229389"/>
              <a:ext cx="37254" cy="51887"/>
            </a:xfrm>
            <a:custGeom>
              <a:avLst/>
              <a:gdLst/>
              <a:ahLst/>
              <a:cxnLst/>
              <a:rect l="l" t="t" r="r" b="b"/>
              <a:pathLst>
                <a:path w="835" h="1163" extrusionOk="0">
                  <a:moveTo>
                    <a:pt x="14" y="0"/>
                  </a:moveTo>
                  <a:cubicBezTo>
                    <a:pt x="6" y="0"/>
                    <a:pt x="0" y="17"/>
                    <a:pt x="9" y="26"/>
                  </a:cubicBezTo>
                  <a:cubicBezTo>
                    <a:pt x="224" y="150"/>
                    <a:pt x="383" y="320"/>
                    <a:pt x="507" y="534"/>
                  </a:cubicBezTo>
                  <a:cubicBezTo>
                    <a:pt x="620" y="727"/>
                    <a:pt x="642" y="953"/>
                    <a:pt x="745" y="1145"/>
                  </a:cubicBezTo>
                  <a:cubicBezTo>
                    <a:pt x="748" y="1157"/>
                    <a:pt x="756" y="1162"/>
                    <a:pt x="765" y="1162"/>
                  </a:cubicBezTo>
                  <a:cubicBezTo>
                    <a:pt x="782" y="1162"/>
                    <a:pt x="801" y="1145"/>
                    <a:pt x="801" y="1122"/>
                  </a:cubicBezTo>
                  <a:cubicBezTo>
                    <a:pt x="835" y="659"/>
                    <a:pt x="405" y="195"/>
                    <a:pt x="21" y="3"/>
                  </a:cubicBezTo>
                  <a:cubicBezTo>
                    <a:pt x="19" y="1"/>
                    <a:pt x="16" y="0"/>
                    <a:pt x="14"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4" name="Google Shape;824;p41"/>
            <p:cNvSpPr/>
            <p:nvPr/>
          </p:nvSpPr>
          <p:spPr>
            <a:xfrm>
              <a:off x="9256086" y="2233850"/>
              <a:ext cx="30160" cy="56973"/>
            </a:xfrm>
            <a:custGeom>
              <a:avLst/>
              <a:gdLst/>
              <a:ahLst/>
              <a:cxnLst/>
              <a:rect l="l" t="t" r="r" b="b"/>
              <a:pathLst>
                <a:path w="676" h="1277" extrusionOk="0">
                  <a:moveTo>
                    <a:pt x="7" y="0"/>
                  </a:moveTo>
                  <a:cubicBezTo>
                    <a:pt x="4" y="0"/>
                    <a:pt x="0" y="8"/>
                    <a:pt x="9" y="17"/>
                  </a:cubicBezTo>
                  <a:cubicBezTo>
                    <a:pt x="393" y="367"/>
                    <a:pt x="449" y="774"/>
                    <a:pt x="562" y="1260"/>
                  </a:cubicBezTo>
                  <a:cubicBezTo>
                    <a:pt x="568" y="1271"/>
                    <a:pt x="580" y="1276"/>
                    <a:pt x="591" y="1276"/>
                  </a:cubicBezTo>
                  <a:cubicBezTo>
                    <a:pt x="606" y="1276"/>
                    <a:pt x="619" y="1268"/>
                    <a:pt x="619" y="1249"/>
                  </a:cubicBezTo>
                  <a:cubicBezTo>
                    <a:pt x="676" y="751"/>
                    <a:pt x="404" y="288"/>
                    <a:pt x="9" y="5"/>
                  </a:cubicBezTo>
                  <a:cubicBezTo>
                    <a:pt x="9" y="2"/>
                    <a:pt x="8" y="0"/>
                    <a:pt x="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5" name="Google Shape;825;p41"/>
            <p:cNvSpPr/>
            <p:nvPr/>
          </p:nvSpPr>
          <p:spPr>
            <a:xfrm>
              <a:off x="9226685" y="2243130"/>
              <a:ext cx="28197" cy="72276"/>
            </a:xfrm>
            <a:custGeom>
              <a:avLst/>
              <a:gdLst/>
              <a:ahLst/>
              <a:cxnLst/>
              <a:rect l="l" t="t" r="r" b="b"/>
              <a:pathLst>
                <a:path w="632" h="1620" extrusionOk="0">
                  <a:moveTo>
                    <a:pt x="102" y="0"/>
                  </a:moveTo>
                  <a:cubicBezTo>
                    <a:pt x="0" y="532"/>
                    <a:pt x="23" y="1324"/>
                    <a:pt x="566" y="1618"/>
                  </a:cubicBezTo>
                  <a:cubicBezTo>
                    <a:pt x="570" y="1619"/>
                    <a:pt x="575" y="1620"/>
                    <a:pt x="579" y="1620"/>
                  </a:cubicBezTo>
                  <a:cubicBezTo>
                    <a:pt x="608" y="1620"/>
                    <a:pt x="632" y="1591"/>
                    <a:pt x="623" y="1561"/>
                  </a:cubicBezTo>
                  <a:cubicBezTo>
                    <a:pt x="452" y="1335"/>
                    <a:pt x="294" y="1165"/>
                    <a:pt x="193" y="894"/>
                  </a:cubicBezTo>
                  <a:cubicBezTo>
                    <a:pt x="102" y="611"/>
                    <a:pt x="91" y="294"/>
                    <a:pt x="113" y="12"/>
                  </a:cubicBezTo>
                  <a:cubicBezTo>
                    <a:pt x="113" y="0"/>
                    <a:pt x="102" y="0"/>
                    <a:pt x="10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6" name="Google Shape;826;p41"/>
            <p:cNvSpPr/>
            <p:nvPr/>
          </p:nvSpPr>
          <p:spPr>
            <a:xfrm>
              <a:off x="9239311" y="2239739"/>
              <a:ext cx="32212" cy="60007"/>
            </a:xfrm>
            <a:custGeom>
              <a:avLst/>
              <a:gdLst/>
              <a:ahLst/>
              <a:cxnLst/>
              <a:rect l="l" t="t" r="r" b="b"/>
              <a:pathLst>
                <a:path w="722" h="1345" extrusionOk="0">
                  <a:moveTo>
                    <a:pt x="51" y="0"/>
                  </a:moveTo>
                  <a:cubicBezTo>
                    <a:pt x="48" y="0"/>
                    <a:pt x="46" y="3"/>
                    <a:pt x="46" y="8"/>
                  </a:cubicBezTo>
                  <a:cubicBezTo>
                    <a:pt x="0" y="473"/>
                    <a:pt x="192" y="1139"/>
                    <a:pt x="656" y="1343"/>
                  </a:cubicBezTo>
                  <a:cubicBezTo>
                    <a:pt x="660" y="1344"/>
                    <a:pt x="664" y="1345"/>
                    <a:pt x="667" y="1345"/>
                  </a:cubicBezTo>
                  <a:cubicBezTo>
                    <a:pt x="697" y="1345"/>
                    <a:pt x="722" y="1307"/>
                    <a:pt x="701" y="1287"/>
                  </a:cubicBezTo>
                  <a:cubicBezTo>
                    <a:pt x="328" y="958"/>
                    <a:pt x="68" y="506"/>
                    <a:pt x="56" y="8"/>
                  </a:cubicBezTo>
                  <a:cubicBezTo>
                    <a:pt x="56" y="3"/>
                    <a:pt x="54" y="0"/>
                    <a:pt x="51"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7" name="Google Shape;827;p41"/>
            <p:cNvSpPr/>
            <p:nvPr/>
          </p:nvSpPr>
          <p:spPr>
            <a:xfrm>
              <a:off x="9220126" y="2270881"/>
              <a:ext cx="90345" cy="65629"/>
            </a:xfrm>
            <a:custGeom>
              <a:avLst/>
              <a:gdLst/>
              <a:ahLst/>
              <a:cxnLst/>
              <a:rect l="l" t="t" r="r" b="b"/>
              <a:pathLst>
                <a:path w="2025" h="1471" extrusionOk="0">
                  <a:moveTo>
                    <a:pt x="1991" y="1"/>
                  </a:moveTo>
                  <a:cubicBezTo>
                    <a:pt x="735" y="34"/>
                    <a:pt x="1" y="1323"/>
                    <a:pt x="1" y="1323"/>
                  </a:cubicBezTo>
                  <a:lnTo>
                    <a:pt x="192" y="1471"/>
                  </a:lnTo>
                  <a:lnTo>
                    <a:pt x="2024" y="408"/>
                  </a:lnTo>
                  <a:lnTo>
                    <a:pt x="1991" y="1"/>
                  </a:ln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8" name="Google Shape;828;p41"/>
            <p:cNvSpPr/>
            <p:nvPr/>
          </p:nvSpPr>
          <p:spPr>
            <a:xfrm>
              <a:off x="9292760" y="2238089"/>
              <a:ext cx="43946" cy="52512"/>
            </a:xfrm>
            <a:custGeom>
              <a:avLst/>
              <a:gdLst/>
              <a:ahLst/>
              <a:cxnLst/>
              <a:rect l="l" t="t" r="r" b="b"/>
              <a:pathLst>
                <a:path w="985" h="1177" extrusionOk="0">
                  <a:moveTo>
                    <a:pt x="984" y="0"/>
                  </a:moveTo>
                  <a:lnTo>
                    <a:pt x="453" y="690"/>
                  </a:lnTo>
                  <a:lnTo>
                    <a:pt x="532" y="35"/>
                  </a:lnTo>
                  <a:lnTo>
                    <a:pt x="1" y="102"/>
                  </a:lnTo>
                  <a:lnTo>
                    <a:pt x="215" y="973"/>
                  </a:lnTo>
                  <a:cubicBezTo>
                    <a:pt x="215" y="973"/>
                    <a:pt x="916" y="1176"/>
                    <a:pt x="928" y="1176"/>
                  </a:cubicBezTo>
                  <a:cubicBezTo>
                    <a:pt x="939" y="1165"/>
                    <a:pt x="984" y="0"/>
                    <a:pt x="984"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9" name="Google Shape;829;p41"/>
            <p:cNvSpPr/>
            <p:nvPr/>
          </p:nvSpPr>
          <p:spPr>
            <a:xfrm>
              <a:off x="9177741" y="2269141"/>
              <a:ext cx="301240" cy="191978"/>
            </a:xfrm>
            <a:custGeom>
              <a:avLst/>
              <a:gdLst/>
              <a:ahLst/>
              <a:cxnLst/>
              <a:rect l="l" t="t" r="r" b="b"/>
              <a:pathLst>
                <a:path w="6752" h="4303" extrusionOk="0">
                  <a:moveTo>
                    <a:pt x="4079" y="0"/>
                  </a:moveTo>
                  <a:cubicBezTo>
                    <a:pt x="3899" y="0"/>
                    <a:pt x="3708" y="16"/>
                    <a:pt x="3506" y="51"/>
                  </a:cubicBezTo>
                  <a:cubicBezTo>
                    <a:pt x="3506" y="51"/>
                    <a:pt x="1742" y="51"/>
                    <a:pt x="826" y="1724"/>
                  </a:cubicBezTo>
                  <a:cubicBezTo>
                    <a:pt x="1" y="3229"/>
                    <a:pt x="860" y="4302"/>
                    <a:pt x="860" y="4302"/>
                  </a:cubicBezTo>
                  <a:cubicBezTo>
                    <a:pt x="860" y="4302"/>
                    <a:pt x="1233" y="3986"/>
                    <a:pt x="1335" y="2980"/>
                  </a:cubicBezTo>
                  <a:cubicBezTo>
                    <a:pt x="1335" y="2980"/>
                    <a:pt x="3031" y="1939"/>
                    <a:pt x="3653" y="831"/>
                  </a:cubicBezTo>
                  <a:cubicBezTo>
                    <a:pt x="3653" y="831"/>
                    <a:pt x="4965" y="1882"/>
                    <a:pt x="6751" y="1950"/>
                  </a:cubicBezTo>
                  <a:cubicBezTo>
                    <a:pt x="6751" y="1950"/>
                    <a:pt x="6076" y="0"/>
                    <a:pt x="4079" y="0"/>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0" name="Google Shape;830;p41"/>
            <p:cNvSpPr/>
            <p:nvPr/>
          </p:nvSpPr>
          <p:spPr>
            <a:xfrm>
              <a:off x="9213077" y="2293099"/>
              <a:ext cx="114527" cy="104979"/>
            </a:xfrm>
            <a:custGeom>
              <a:avLst/>
              <a:gdLst/>
              <a:ahLst/>
              <a:cxnLst/>
              <a:rect l="l" t="t" r="r" b="b"/>
              <a:pathLst>
                <a:path w="2567" h="2353" extrusionOk="0">
                  <a:moveTo>
                    <a:pt x="2567" y="0"/>
                  </a:moveTo>
                  <a:cubicBezTo>
                    <a:pt x="2069" y="1029"/>
                    <a:pt x="1074" y="1877"/>
                    <a:pt x="23" y="2307"/>
                  </a:cubicBezTo>
                  <a:cubicBezTo>
                    <a:pt x="0" y="2318"/>
                    <a:pt x="11" y="2352"/>
                    <a:pt x="46" y="2352"/>
                  </a:cubicBezTo>
                  <a:cubicBezTo>
                    <a:pt x="1131" y="2069"/>
                    <a:pt x="2160" y="1018"/>
                    <a:pt x="256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1" name="Google Shape;831;p41"/>
            <p:cNvSpPr/>
            <p:nvPr/>
          </p:nvSpPr>
          <p:spPr>
            <a:xfrm>
              <a:off x="9221643" y="2282972"/>
              <a:ext cx="105470" cy="97439"/>
            </a:xfrm>
            <a:custGeom>
              <a:avLst/>
              <a:gdLst/>
              <a:ahLst/>
              <a:cxnLst/>
              <a:rect l="l" t="t" r="r" b="b"/>
              <a:pathLst>
                <a:path w="2364" h="2184" extrusionOk="0">
                  <a:moveTo>
                    <a:pt x="2316" y="0"/>
                  </a:moveTo>
                  <a:cubicBezTo>
                    <a:pt x="1833" y="0"/>
                    <a:pt x="1179" y="427"/>
                    <a:pt x="849" y="747"/>
                  </a:cubicBezTo>
                  <a:cubicBezTo>
                    <a:pt x="452" y="1120"/>
                    <a:pt x="80" y="1607"/>
                    <a:pt x="0" y="2150"/>
                  </a:cubicBezTo>
                  <a:cubicBezTo>
                    <a:pt x="0" y="2171"/>
                    <a:pt x="15" y="2184"/>
                    <a:pt x="28" y="2184"/>
                  </a:cubicBezTo>
                  <a:cubicBezTo>
                    <a:pt x="35" y="2184"/>
                    <a:pt x="41" y="2180"/>
                    <a:pt x="45" y="2172"/>
                  </a:cubicBezTo>
                  <a:cubicBezTo>
                    <a:pt x="249" y="1686"/>
                    <a:pt x="475" y="1278"/>
                    <a:pt x="849" y="894"/>
                  </a:cubicBezTo>
                  <a:cubicBezTo>
                    <a:pt x="1256" y="464"/>
                    <a:pt x="1821" y="238"/>
                    <a:pt x="2364" y="12"/>
                  </a:cubicBezTo>
                  <a:cubicBezTo>
                    <a:pt x="2364" y="12"/>
                    <a:pt x="2364" y="1"/>
                    <a:pt x="2352" y="1"/>
                  </a:cubicBezTo>
                  <a:cubicBezTo>
                    <a:pt x="2340" y="1"/>
                    <a:pt x="2328" y="0"/>
                    <a:pt x="231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2" name="Google Shape;832;p41"/>
            <p:cNvSpPr/>
            <p:nvPr/>
          </p:nvSpPr>
          <p:spPr>
            <a:xfrm>
              <a:off x="9235251" y="2294572"/>
              <a:ext cx="87847" cy="90881"/>
            </a:xfrm>
            <a:custGeom>
              <a:avLst/>
              <a:gdLst/>
              <a:ahLst/>
              <a:cxnLst/>
              <a:rect l="l" t="t" r="r" b="b"/>
              <a:pathLst>
                <a:path w="1969" h="2037" extrusionOk="0">
                  <a:moveTo>
                    <a:pt x="1934" y="1"/>
                  </a:moveTo>
                  <a:cubicBezTo>
                    <a:pt x="1132" y="442"/>
                    <a:pt x="238" y="1064"/>
                    <a:pt x="1" y="2003"/>
                  </a:cubicBezTo>
                  <a:cubicBezTo>
                    <a:pt x="1" y="2024"/>
                    <a:pt x="20" y="2037"/>
                    <a:pt x="36" y="2037"/>
                  </a:cubicBezTo>
                  <a:cubicBezTo>
                    <a:pt x="45" y="2037"/>
                    <a:pt x="53" y="2033"/>
                    <a:pt x="57" y="2025"/>
                  </a:cubicBezTo>
                  <a:cubicBezTo>
                    <a:pt x="464" y="1143"/>
                    <a:pt x="1132" y="521"/>
                    <a:pt x="1946" y="35"/>
                  </a:cubicBezTo>
                  <a:cubicBezTo>
                    <a:pt x="1968" y="23"/>
                    <a:pt x="1946" y="1"/>
                    <a:pt x="1934"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3" name="Google Shape;833;p41"/>
            <p:cNvSpPr/>
            <p:nvPr/>
          </p:nvSpPr>
          <p:spPr>
            <a:xfrm>
              <a:off x="9340677" y="2293590"/>
              <a:ext cx="128714" cy="51263"/>
            </a:xfrm>
            <a:custGeom>
              <a:avLst/>
              <a:gdLst/>
              <a:ahLst/>
              <a:cxnLst/>
              <a:rect l="l" t="t" r="r" b="b"/>
              <a:pathLst>
                <a:path w="2885" h="1149" extrusionOk="0">
                  <a:moveTo>
                    <a:pt x="23" y="0"/>
                  </a:moveTo>
                  <a:cubicBezTo>
                    <a:pt x="13" y="0"/>
                    <a:pt x="1" y="12"/>
                    <a:pt x="13" y="12"/>
                  </a:cubicBezTo>
                  <a:cubicBezTo>
                    <a:pt x="625" y="546"/>
                    <a:pt x="1555" y="1148"/>
                    <a:pt x="2429" y="1148"/>
                  </a:cubicBezTo>
                  <a:cubicBezTo>
                    <a:pt x="2572" y="1148"/>
                    <a:pt x="2713" y="1132"/>
                    <a:pt x="2850" y="1097"/>
                  </a:cubicBezTo>
                  <a:cubicBezTo>
                    <a:pt x="2885" y="1086"/>
                    <a:pt x="2873" y="1052"/>
                    <a:pt x="2850" y="1040"/>
                  </a:cubicBezTo>
                  <a:cubicBezTo>
                    <a:pt x="2319" y="995"/>
                    <a:pt x="1855" y="973"/>
                    <a:pt x="1347" y="781"/>
                  </a:cubicBezTo>
                  <a:cubicBezTo>
                    <a:pt x="883" y="588"/>
                    <a:pt x="431" y="306"/>
                    <a:pt x="23"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4" name="Google Shape;834;p41"/>
            <p:cNvSpPr/>
            <p:nvPr/>
          </p:nvSpPr>
          <p:spPr>
            <a:xfrm>
              <a:off x="9343711" y="2277395"/>
              <a:ext cx="111805" cy="54430"/>
            </a:xfrm>
            <a:custGeom>
              <a:avLst/>
              <a:gdLst/>
              <a:ahLst/>
              <a:cxnLst/>
              <a:rect l="l" t="t" r="r" b="b"/>
              <a:pathLst>
                <a:path w="2506" h="1220" extrusionOk="0">
                  <a:moveTo>
                    <a:pt x="380" y="1"/>
                  </a:moveTo>
                  <a:cubicBezTo>
                    <a:pt x="257" y="1"/>
                    <a:pt x="134" y="12"/>
                    <a:pt x="12" y="36"/>
                  </a:cubicBezTo>
                  <a:cubicBezTo>
                    <a:pt x="1" y="46"/>
                    <a:pt x="1" y="58"/>
                    <a:pt x="12" y="58"/>
                  </a:cubicBezTo>
                  <a:cubicBezTo>
                    <a:pt x="71" y="54"/>
                    <a:pt x="129" y="52"/>
                    <a:pt x="186" y="52"/>
                  </a:cubicBezTo>
                  <a:cubicBezTo>
                    <a:pt x="616" y="52"/>
                    <a:pt x="1014" y="165"/>
                    <a:pt x="1403" y="375"/>
                  </a:cubicBezTo>
                  <a:cubicBezTo>
                    <a:pt x="1799" y="589"/>
                    <a:pt x="2093" y="929"/>
                    <a:pt x="2443" y="1212"/>
                  </a:cubicBezTo>
                  <a:cubicBezTo>
                    <a:pt x="2448" y="1217"/>
                    <a:pt x="2455" y="1219"/>
                    <a:pt x="2461" y="1219"/>
                  </a:cubicBezTo>
                  <a:cubicBezTo>
                    <a:pt x="2483" y="1219"/>
                    <a:pt x="2506" y="1195"/>
                    <a:pt x="2488" y="1177"/>
                  </a:cubicBezTo>
                  <a:cubicBezTo>
                    <a:pt x="2036" y="499"/>
                    <a:pt x="1200" y="1"/>
                    <a:pt x="380"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5" name="Google Shape;835;p41"/>
            <p:cNvSpPr/>
            <p:nvPr/>
          </p:nvSpPr>
          <p:spPr>
            <a:xfrm>
              <a:off x="9356337" y="2291538"/>
              <a:ext cx="95922" cy="37387"/>
            </a:xfrm>
            <a:custGeom>
              <a:avLst/>
              <a:gdLst/>
              <a:ahLst/>
              <a:cxnLst/>
              <a:rect l="l" t="t" r="r" b="b"/>
              <a:pathLst>
                <a:path w="2150" h="838" extrusionOk="0">
                  <a:moveTo>
                    <a:pt x="12" y="1"/>
                  </a:moveTo>
                  <a:cubicBezTo>
                    <a:pt x="12" y="1"/>
                    <a:pt x="1" y="13"/>
                    <a:pt x="12" y="13"/>
                  </a:cubicBezTo>
                  <a:cubicBezTo>
                    <a:pt x="328" y="227"/>
                    <a:pt x="668" y="420"/>
                    <a:pt x="1019" y="566"/>
                  </a:cubicBezTo>
                  <a:cubicBezTo>
                    <a:pt x="1304" y="685"/>
                    <a:pt x="1659" y="837"/>
                    <a:pt x="1977" y="837"/>
                  </a:cubicBezTo>
                  <a:cubicBezTo>
                    <a:pt x="2024" y="837"/>
                    <a:pt x="2070" y="834"/>
                    <a:pt x="2115" y="827"/>
                  </a:cubicBezTo>
                  <a:cubicBezTo>
                    <a:pt x="2138" y="815"/>
                    <a:pt x="2149" y="770"/>
                    <a:pt x="2115" y="770"/>
                  </a:cubicBezTo>
                  <a:cubicBezTo>
                    <a:pt x="1358" y="612"/>
                    <a:pt x="725" y="295"/>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6" name="Google Shape;836;p41"/>
            <p:cNvSpPr/>
            <p:nvPr/>
          </p:nvSpPr>
          <p:spPr>
            <a:xfrm>
              <a:off x="9221822" y="2397143"/>
              <a:ext cx="8432" cy="46087"/>
            </a:xfrm>
            <a:custGeom>
              <a:avLst/>
              <a:gdLst/>
              <a:ahLst/>
              <a:cxnLst/>
              <a:rect l="l" t="t" r="r" b="b"/>
              <a:pathLst>
                <a:path w="189" h="1033" extrusionOk="0">
                  <a:moveTo>
                    <a:pt x="132" y="0"/>
                  </a:moveTo>
                  <a:cubicBezTo>
                    <a:pt x="127" y="0"/>
                    <a:pt x="121" y="3"/>
                    <a:pt x="121" y="9"/>
                  </a:cubicBezTo>
                  <a:cubicBezTo>
                    <a:pt x="144" y="348"/>
                    <a:pt x="64" y="676"/>
                    <a:pt x="8" y="1004"/>
                  </a:cubicBezTo>
                  <a:cubicBezTo>
                    <a:pt x="0" y="1018"/>
                    <a:pt x="16" y="1032"/>
                    <a:pt x="31" y="1032"/>
                  </a:cubicBezTo>
                  <a:cubicBezTo>
                    <a:pt x="40" y="1032"/>
                    <a:pt x="49" y="1028"/>
                    <a:pt x="53" y="1015"/>
                  </a:cubicBezTo>
                  <a:cubicBezTo>
                    <a:pt x="177" y="699"/>
                    <a:pt x="189" y="348"/>
                    <a:pt x="144" y="9"/>
                  </a:cubicBezTo>
                  <a:cubicBezTo>
                    <a:pt x="144" y="3"/>
                    <a:pt x="138" y="0"/>
                    <a:pt x="13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7" name="Google Shape;837;p41"/>
            <p:cNvSpPr/>
            <p:nvPr/>
          </p:nvSpPr>
          <p:spPr>
            <a:xfrm>
              <a:off x="9207500" y="2401470"/>
              <a:ext cx="6915" cy="40377"/>
            </a:xfrm>
            <a:custGeom>
              <a:avLst/>
              <a:gdLst/>
              <a:ahLst/>
              <a:cxnLst/>
              <a:rect l="l" t="t" r="r" b="b"/>
              <a:pathLst>
                <a:path w="155" h="905" extrusionOk="0">
                  <a:moveTo>
                    <a:pt x="103" y="1"/>
                  </a:moveTo>
                  <a:cubicBezTo>
                    <a:pt x="97" y="1"/>
                    <a:pt x="91" y="4"/>
                    <a:pt x="91" y="14"/>
                  </a:cubicBezTo>
                  <a:cubicBezTo>
                    <a:pt x="0" y="285"/>
                    <a:pt x="0" y="602"/>
                    <a:pt x="91" y="884"/>
                  </a:cubicBezTo>
                  <a:cubicBezTo>
                    <a:pt x="96" y="899"/>
                    <a:pt x="109" y="905"/>
                    <a:pt x="121" y="905"/>
                  </a:cubicBezTo>
                  <a:cubicBezTo>
                    <a:pt x="138" y="905"/>
                    <a:pt x="154" y="893"/>
                    <a:pt x="148" y="873"/>
                  </a:cubicBezTo>
                  <a:cubicBezTo>
                    <a:pt x="103" y="590"/>
                    <a:pt x="46" y="308"/>
                    <a:pt x="114" y="14"/>
                  </a:cubicBezTo>
                  <a:cubicBezTo>
                    <a:pt x="120" y="7"/>
                    <a:pt x="112" y="1"/>
                    <a:pt x="103"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8" name="Google Shape;838;p41"/>
            <p:cNvSpPr/>
            <p:nvPr/>
          </p:nvSpPr>
          <p:spPr>
            <a:xfrm>
              <a:off x="9215085" y="2408252"/>
              <a:ext cx="4551" cy="44213"/>
            </a:xfrm>
            <a:custGeom>
              <a:avLst/>
              <a:gdLst/>
              <a:ahLst/>
              <a:cxnLst/>
              <a:rect l="l" t="t" r="r" b="b"/>
              <a:pathLst>
                <a:path w="102" h="991" extrusionOk="0">
                  <a:moveTo>
                    <a:pt x="96" y="0"/>
                  </a:moveTo>
                  <a:cubicBezTo>
                    <a:pt x="94" y="0"/>
                    <a:pt x="91" y="3"/>
                    <a:pt x="91" y="8"/>
                  </a:cubicBezTo>
                  <a:cubicBezTo>
                    <a:pt x="11" y="325"/>
                    <a:pt x="1" y="631"/>
                    <a:pt x="23" y="958"/>
                  </a:cubicBezTo>
                  <a:cubicBezTo>
                    <a:pt x="28" y="980"/>
                    <a:pt x="46" y="991"/>
                    <a:pt x="64" y="991"/>
                  </a:cubicBezTo>
                  <a:cubicBezTo>
                    <a:pt x="83" y="991"/>
                    <a:pt x="102" y="977"/>
                    <a:pt x="102" y="947"/>
                  </a:cubicBezTo>
                  <a:cubicBezTo>
                    <a:pt x="91" y="642"/>
                    <a:pt x="57" y="325"/>
                    <a:pt x="102" y="8"/>
                  </a:cubicBezTo>
                  <a:cubicBezTo>
                    <a:pt x="102" y="3"/>
                    <a:pt x="99" y="0"/>
                    <a:pt x="9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9" name="Google Shape;839;p41"/>
            <p:cNvSpPr/>
            <p:nvPr/>
          </p:nvSpPr>
          <p:spPr>
            <a:xfrm>
              <a:off x="9176403" y="2442606"/>
              <a:ext cx="70001" cy="58178"/>
            </a:xfrm>
            <a:custGeom>
              <a:avLst/>
              <a:gdLst/>
              <a:ahLst/>
              <a:cxnLst/>
              <a:rect l="l" t="t" r="r" b="b"/>
              <a:pathLst>
                <a:path w="1569" h="1304" extrusionOk="0">
                  <a:moveTo>
                    <a:pt x="669" y="1"/>
                  </a:moveTo>
                  <a:cubicBezTo>
                    <a:pt x="543" y="1"/>
                    <a:pt x="414" y="44"/>
                    <a:pt x="302" y="166"/>
                  </a:cubicBezTo>
                  <a:cubicBezTo>
                    <a:pt x="0" y="495"/>
                    <a:pt x="423" y="1304"/>
                    <a:pt x="1073" y="1304"/>
                  </a:cubicBezTo>
                  <a:cubicBezTo>
                    <a:pt x="1228" y="1304"/>
                    <a:pt x="1395" y="1258"/>
                    <a:pt x="1569" y="1150"/>
                  </a:cubicBezTo>
                  <a:lnTo>
                    <a:pt x="1240" y="233"/>
                  </a:lnTo>
                  <a:cubicBezTo>
                    <a:pt x="1240" y="233"/>
                    <a:pt x="963" y="1"/>
                    <a:pt x="669"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0" name="Google Shape;840;p41"/>
            <p:cNvSpPr/>
            <p:nvPr/>
          </p:nvSpPr>
          <p:spPr>
            <a:xfrm>
              <a:off x="9197551" y="2464155"/>
              <a:ext cx="41804" cy="30918"/>
            </a:xfrm>
            <a:custGeom>
              <a:avLst/>
              <a:gdLst/>
              <a:ahLst/>
              <a:cxnLst/>
              <a:rect l="l" t="t" r="r" b="b"/>
              <a:pathLst>
                <a:path w="937" h="693" extrusionOk="0">
                  <a:moveTo>
                    <a:pt x="698" y="271"/>
                  </a:moveTo>
                  <a:cubicBezTo>
                    <a:pt x="766" y="350"/>
                    <a:pt x="801" y="441"/>
                    <a:pt x="846" y="519"/>
                  </a:cubicBezTo>
                  <a:cubicBezTo>
                    <a:pt x="793" y="559"/>
                    <a:pt x="714" y="591"/>
                    <a:pt x="639" y="591"/>
                  </a:cubicBezTo>
                  <a:cubicBezTo>
                    <a:pt x="585" y="591"/>
                    <a:pt x="533" y="574"/>
                    <a:pt x="495" y="531"/>
                  </a:cubicBezTo>
                  <a:cubicBezTo>
                    <a:pt x="416" y="452"/>
                    <a:pt x="472" y="350"/>
                    <a:pt x="552" y="316"/>
                  </a:cubicBezTo>
                  <a:cubicBezTo>
                    <a:pt x="597" y="293"/>
                    <a:pt x="653" y="282"/>
                    <a:pt x="698" y="271"/>
                  </a:cubicBezTo>
                  <a:close/>
                  <a:moveTo>
                    <a:pt x="327" y="0"/>
                  </a:moveTo>
                  <a:cubicBezTo>
                    <a:pt x="223" y="0"/>
                    <a:pt x="117" y="28"/>
                    <a:pt x="20" y="90"/>
                  </a:cubicBezTo>
                  <a:cubicBezTo>
                    <a:pt x="0" y="100"/>
                    <a:pt x="6" y="126"/>
                    <a:pt x="23" y="126"/>
                  </a:cubicBezTo>
                  <a:cubicBezTo>
                    <a:pt x="26" y="126"/>
                    <a:pt x="29" y="126"/>
                    <a:pt x="32" y="124"/>
                  </a:cubicBezTo>
                  <a:cubicBezTo>
                    <a:pt x="105" y="103"/>
                    <a:pt x="180" y="92"/>
                    <a:pt x="255" y="92"/>
                  </a:cubicBezTo>
                  <a:cubicBezTo>
                    <a:pt x="386" y="92"/>
                    <a:pt x="515" y="128"/>
                    <a:pt x="631" y="215"/>
                  </a:cubicBezTo>
                  <a:cubicBezTo>
                    <a:pt x="642" y="215"/>
                    <a:pt x="642" y="225"/>
                    <a:pt x="653" y="225"/>
                  </a:cubicBezTo>
                  <a:cubicBezTo>
                    <a:pt x="585" y="225"/>
                    <a:pt x="517" y="225"/>
                    <a:pt x="450" y="271"/>
                  </a:cubicBezTo>
                  <a:cubicBezTo>
                    <a:pt x="371" y="328"/>
                    <a:pt x="348" y="441"/>
                    <a:pt x="382" y="542"/>
                  </a:cubicBezTo>
                  <a:cubicBezTo>
                    <a:pt x="415" y="651"/>
                    <a:pt x="503" y="692"/>
                    <a:pt x="602" y="692"/>
                  </a:cubicBezTo>
                  <a:cubicBezTo>
                    <a:pt x="708" y="692"/>
                    <a:pt x="826" y="646"/>
                    <a:pt x="902" y="587"/>
                  </a:cubicBezTo>
                  <a:cubicBezTo>
                    <a:pt x="905" y="590"/>
                    <a:pt x="909" y="592"/>
                    <a:pt x="913" y="592"/>
                  </a:cubicBezTo>
                  <a:cubicBezTo>
                    <a:pt x="924" y="592"/>
                    <a:pt x="936" y="581"/>
                    <a:pt x="936" y="565"/>
                  </a:cubicBezTo>
                  <a:cubicBezTo>
                    <a:pt x="911" y="230"/>
                    <a:pt x="625" y="0"/>
                    <a:pt x="327"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1"/>
            <p:cNvSpPr/>
            <p:nvPr/>
          </p:nvSpPr>
          <p:spPr>
            <a:xfrm>
              <a:off x="9267552" y="2429801"/>
              <a:ext cx="51976" cy="48452"/>
            </a:xfrm>
            <a:custGeom>
              <a:avLst/>
              <a:gdLst/>
              <a:ahLst/>
              <a:cxnLst/>
              <a:rect l="l" t="t" r="r" b="b"/>
              <a:pathLst>
                <a:path w="1165" h="1086" extrusionOk="0">
                  <a:moveTo>
                    <a:pt x="623" y="0"/>
                  </a:moveTo>
                  <a:cubicBezTo>
                    <a:pt x="541" y="0"/>
                    <a:pt x="459" y="20"/>
                    <a:pt x="385" y="57"/>
                  </a:cubicBezTo>
                  <a:cubicBezTo>
                    <a:pt x="136" y="148"/>
                    <a:pt x="1" y="397"/>
                    <a:pt x="68" y="656"/>
                  </a:cubicBezTo>
                  <a:cubicBezTo>
                    <a:pt x="102" y="792"/>
                    <a:pt x="182" y="939"/>
                    <a:pt x="317" y="1007"/>
                  </a:cubicBezTo>
                  <a:cubicBezTo>
                    <a:pt x="408" y="1052"/>
                    <a:pt x="521" y="1086"/>
                    <a:pt x="622" y="1086"/>
                  </a:cubicBezTo>
                  <a:lnTo>
                    <a:pt x="634" y="1086"/>
                  </a:lnTo>
                  <a:cubicBezTo>
                    <a:pt x="747" y="1075"/>
                    <a:pt x="770" y="1063"/>
                    <a:pt x="871" y="1018"/>
                  </a:cubicBezTo>
                  <a:cubicBezTo>
                    <a:pt x="1041" y="950"/>
                    <a:pt x="1165" y="736"/>
                    <a:pt x="1154" y="555"/>
                  </a:cubicBezTo>
                  <a:cubicBezTo>
                    <a:pt x="1142" y="362"/>
                    <a:pt x="1074" y="181"/>
                    <a:pt x="893" y="80"/>
                  </a:cubicBezTo>
                  <a:cubicBezTo>
                    <a:pt x="809" y="26"/>
                    <a:pt x="716" y="0"/>
                    <a:pt x="6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1"/>
            <p:cNvSpPr/>
            <p:nvPr/>
          </p:nvSpPr>
          <p:spPr>
            <a:xfrm>
              <a:off x="9431514" y="2419450"/>
              <a:ext cx="36897" cy="36897"/>
            </a:xfrm>
            <a:custGeom>
              <a:avLst/>
              <a:gdLst/>
              <a:ahLst/>
              <a:cxnLst/>
              <a:rect l="l" t="t" r="r" b="b"/>
              <a:pathLst>
                <a:path w="827" h="827" extrusionOk="0">
                  <a:moveTo>
                    <a:pt x="388" y="0"/>
                  </a:moveTo>
                  <a:cubicBezTo>
                    <a:pt x="359" y="0"/>
                    <a:pt x="331" y="5"/>
                    <a:pt x="306" y="18"/>
                  </a:cubicBezTo>
                  <a:cubicBezTo>
                    <a:pt x="204" y="51"/>
                    <a:pt x="125" y="108"/>
                    <a:pt x="68" y="210"/>
                  </a:cubicBezTo>
                  <a:cubicBezTo>
                    <a:pt x="12" y="300"/>
                    <a:pt x="0" y="402"/>
                    <a:pt x="23" y="515"/>
                  </a:cubicBezTo>
                  <a:cubicBezTo>
                    <a:pt x="46" y="617"/>
                    <a:pt x="113" y="707"/>
                    <a:pt x="204" y="775"/>
                  </a:cubicBezTo>
                  <a:cubicBezTo>
                    <a:pt x="266" y="814"/>
                    <a:pt x="334" y="827"/>
                    <a:pt x="403" y="827"/>
                  </a:cubicBezTo>
                  <a:cubicBezTo>
                    <a:pt x="434" y="827"/>
                    <a:pt x="466" y="824"/>
                    <a:pt x="498" y="820"/>
                  </a:cubicBezTo>
                  <a:cubicBezTo>
                    <a:pt x="656" y="798"/>
                    <a:pt x="758" y="674"/>
                    <a:pt x="804" y="538"/>
                  </a:cubicBezTo>
                  <a:lnTo>
                    <a:pt x="804" y="515"/>
                  </a:lnTo>
                  <a:cubicBezTo>
                    <a:pt x="826" y="413"/>
                    <a:pt x="826" y="300"/>
                    <a:pt x="769" y="210"/>
                  </a:cubicBezTo>
                  <a:cubicBezTo>
                    <a:pt x="713" y="119"/>
                    <a:pt x="634" y="51"/>
                    <a:pt x="532" y="29"/>
                  </a:cubicBezTo>
                  <a:cubicBezTo>
                    <a:pt x="489" y="15"/>
                    <a:pt x="438" y="0"/>
                    <a:pt x="3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1"/>
            <p:cNvSpPr/>
            <p:nvPr/>
          </p:nvSpPr>
          <p:spPr>
            <a:xfrm>
              <a:off x="9297846" y="2371846"/>
              <a:ext cx="14634" cy="9637"/>
            </a:xfrm>
            <a:custGeom>
              <a:avLst/>
              <a:gdLst/>
              <a:ahLst/>
              <a:cxnLst/>
              <a:rect l="l" t="t" r="r" b="b"/>
              <a:pathLst>
                <a:path w="328" h="216" extrusionOk="0">
                  <a:moveTo>
                    <a:pt x="165" y="1"/>
                  </a:moveTo>
                  <a:cubicBezTo>
                    <a:pt x="148" y="1"/>
                    <a:pt x="130" y="3"/>
                    <a:pt x="113" y="10"/>
                  </a:cubicBezTo>
                  <a:cubicBezTo>
                    <a:pt x="56" y="33"/>
                    <a:pt x="0" y="90"/>
                    <a:pt x="11" y="169"/>
                  </a:cubicBezTo>
                  <a:cubicBezTo>
                    <a:pt x="22" y="201"/>
                    <a:pt x="48" y="215"/>
                    <a:pt x="76" y="215"/>
                  </a:cubicBezTo>
                  <a:cubicBezTo>
                    <a:pt x="107" y="215"/>
                    <a:pt x="140" y="198"/>
                    <a:pt x="158" y="169"/>
                  </a:cubicBezTo>
                  <a:cubicBezTo>
                    <a:pt x="181" y="135"/>
                    <a:pt x="214" y="135"/>
                    <a:pt x="260" y="135"/>
                  </a:cubicBezTo>
                  <a:cubicBezTo>
                    <a:pt x="317" y="123"/>
                    <a:pt x="328" y="45"/>
                    <a:pt x="271" y="22"/>
                  </a:cubicBezTo>
                  <a:cubicBezTo>
                    <a:pt x="240" y="14"/>
                    <a:pt x="203" y="1"/>
                    <a:pt x="1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1"/>
            <p:cNvSpPr/>
            <p:nvPr/>
          </p:nvSpPr>
          <p:spPr>
            <a:xfrm>
              <a:off x="9404789" y="2360781"/>
              <a:ext cx="13161" cy="7495"/>
            </a:xfrm>
            <a:custGeom>
              <a:avLst/>
              <a:gdLst/>
              <a:ahLst/>
              <a:cxnLst/>
              <a:rect l="l" t="t" r="r" b="b"/>
              <a:pathLst>
                <a:path w="295" h="168" extrusionOk="0">
                  <a:moveTo>
                    <a:pt x="133" y="1"/>
                  </a:moveTo>
                  <a:cubicBezTo>
                    <a:pt x="115" y="1"/>
                    <a:pt x="97" y="4"/>
                    <a:pt x="79" y="9"/>
                  </a:cubicBezTo>
                  <a:cubicBezTo>
                    <a:pt x="23" y="32"/>
                    <a:pt x="0" y="77"/>
                    <a:pt x="11" y="134"/>
                  </a:cubicBezTo>
                  <a:cubicBezTo>
                    <a:pt x="20" y="142"/>
                    <a:pt x="33" y="150"/>
                    <a:pt x="44" y="150"/>
                  </a:cubicBezTo>
                  <a:cubicBezTo>
                    <a:pt x="49" y="150"/>
                    <a:pt x="53" y="149"/>
                    <a:pt x="56" y="145"/>
                  </a:cubicBezTo>
                  <a:lnTo>
                    <a:pt x="113" y="145"/>
                  </a:lnTo>
                  <a:cubicBezTo>
                    <a:pt x="147" y="157"/>
                    <a:pt x="170" y="168"/>
                    <a:pt x="204" y="168"/>
                  </a:cubicBezTo>
                  <a:cubicBezTo>
                    <a:pt x="249" y="157"/>
                    <a:pt x="294" y="112"/>
                    <a:pt x="260" y="66"/>
                  </a:cubicBezTo>
                  <a:cubicBezTo>
                    <a:pt x="235" y="24"/>
                    <a:pt x="185" y="1"/>
                    <a:pt x="133"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1"/>
            <p:cNvSpPr/>
            <p:nvPr/>
          </p:nvSpPr>
          <p:spPr>
            <a:xfrm>
              <a:off x="9305877" y="2398213"/>
              <a:ext cx="40466" cy="26814"/>
            </a:xfrm>
            <a:custGeom>
              <a:avLst/>
              <a:gdLst/>
              <a:ahLst/>
              <a:cxnLst/>
              <a:rect l="l" t="t" r="r" b="b"/>
              <a:pathLst>
                <a:path w="907" h="601" extrusionOk="0">
                  <a:moveTo>
                    <a:pt x="365" y="1"/>
                  </a:moveTo>
                  <a:cubicBezTo>
                    <a:pt x="334" y="1"/>
                    <a:pt x="303" y="3"/>
                    <a:pt x="272" y="7"/>
                  </a:cubicBezTo>
                  <a:cubicBezTo>
                    <a:pt x="24" y="42"/>
                    <a:pt x="1" y="346"/>
                    <a:pt x="1" y="550"/>
                  </a:cubicBezTo>
                  <a:cubicBezTo>
                    <a:pt x="1" y="584"/>
                    <a:pt x="29" y="601"/>
                    <a:pt x="58" y="601"/>
                  </a:cubicBezTo>
                  <a:cubicBezTo>
                    <a:pt x="86" y="601"/>
                    <a:pt x="114" y="584"/>
                    <a:pt x="114" y="550"/>
                  </a:cubicBezTo>
                  <a:cubicBezTo>
                    <a:pt x="102" y="392"/>
                    <a:pt x="102" y="188"/>
                    <a:pt x="261" y="120"/>
                  </a:cubicBezTo>
                  <a:cubicBezTo>
                    <a:pt x="303" y="101"/>
                    <a:pt x="347" y="93"/>
                    <a:pt x="391" y="93"/>
                  </a:cubicBezTo>
                  <a:cubicBezTo>
                    <a:pt x="557" y="93"/>
                    <a:pt x="721" y="215"/>
                    <a:pt x="793" y="358"/>
                  </a:cubicBezTo>
                  <a:cubicBezTo>
                    <a:pt x="802" y="375"/>
                    <a:pt x="817" y="381"/>
                    <a:pt x="832" y="381"/>
                  </a:cubicBezTo>
                  <a:cubicBezTo>
                    <a:pt x="868" y="381"/>
                    <a:pt x="907" y="342"/>
                    <a:pt x="883" y="301"/>
                  </a:cubicBezTo>
                  <a:cubicBezTo>
                    <a:pt x="774" y="103"/>
                    <a:pt x="579" y="1"/>
                    <a:pt x="3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1"/>
            <p:cNvSpPr/>
            <p:nvPr/>
          </p:nvSpPr>
          <p:spPr>
            <a:xfrm>
              <a:off x="9401220" y="2383178"/>
              <a:ext cx="30918" cy="22218"/>
            </a:xfrm>
            <a:custGeom>
              <a:avLst/>
              <a:gdLst/>
              <a:ahLst/>
              <a:cxnLst/>
              <a:rect l="l" t="t" r="r" b="b"/>
              <a:pathLst>
                <a:path w="693" h="498" extrusionOk="0">
                  <a:moveTo>
                    <a:pt x="305" y="1"/>
                  </a:moveTo>
                  <a:cubicBezTo>
                    <a:pt x="273" y="1"/>
                    <a:pt x="239" y="6"/>
                    <a:pt x="204" y="17"/>
                  </a:cubicBezTo>
                  <a:cubicBezTo>
                    <a:pt x="35" y="73"/>
                    <a:pt x="13" y="299"/>
                    <a:pt x="1" y="446"/>
                  </a:cubicBezTo>
                  <a:cubicBezTo>
                    <a:pt x="1" y="480"/>
                    <a:pt x="29" y="497"/>
                    <a:pt x="57" y="497"/>
                  </a:cubicBezTo>
                  <a:cubicBezTo>
                    <a:pt x="86" y="497"/>
                    <a:pt x="114" y="480"/>
                    <a:pt x="114" y="446"/>
                  </a:cubicBezTo>
                  <a:cubicBezTo>
                    <a:pt x="114" y="333"/>
                    <a:pt x="114" y="186"/>
                    <a:pt x="227" y="130"/>
                  </a:cubicBezTo>
                  <a:cubicBezTo>
                    <a:pt x="256" y="110"/>
                    <a:pt x="285" y="101"/>
                    <a:pt x="313" y="101"/>
                  </a:cubicBezTo>
                  <a:cubicBezTo>
                    <a:pt x="429" y="101"/>
                    <a:pt x="532" y="245"/>
                    <a:pt x="578" y="344"/>
                  </a:cubicBezTo>
                  <a:cubicBezTo>
                    <a:pt x="588" y="361"/>
                    <a:pt x="603" y="368"/>
                    <a:pt x="618" y="368"/>
                  </a:cubicBezTo>
                  <a:cubicBezTo>
                    <a:pt x="654" y="368"/>
                    <a:pt x="692" y="328"/>
                    <a:pt x="668" y="288"/>
                  </a:cubicBezTo>
                  <a:cubicBezTo>
                    <a:pt x="602" y="136"/>
                    <a:pt x="472" y="1"/>
                    <a:pt x="30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1"/>
            <p:cNvSpPr/>
            <p:nvPr/>
          </p:nvSpPr>
          <p:spPr>
            <a:xfrm>
              <a:off x="9327560" y="2463352"/>
              <a:ext cx="54073" cy="36450"/>
            </a:xfrm>
            <a:custGeom>
              <a:avLst/>
              <a:gdLst/>
              <a:ahLst/>
              <a:cxnLst/>
              <a:rect l="l" t="t" r="r" b="b"/>
              <a:pathLst>
                <a:path w="1212" h="817" extrusionOk="0">
                  <a:moveTo>
                    <a:pt x="75" y="1"/>
                  </a:moveTo>
                  <a:cubicBezTo>
                    <a:pt x="49" y="1"/>
                    <a:pt x="23" y="18"/>
                    <a:pt x="23" y="52"/>
                  </a:cubicBezTo>
                  <a:cubicBezTo>
                    <a:pt x="1" y="311"/>
                    <a:pt x="80" y="549"/>
                    <a:pt x="284" y="708"/>
                  </a:cubicBezTo>
                  <a:cubicBezTo>
                    <a:pt x="387" y="786"/>
                    <a:pt x="495" y="816"/>
                    <a:pt x="604" y="816"/>
                  </a:cubicBezTo>
                  <a:cubicBezTo>
                    <a:pt x="792" y="816"/>
                    <a:pt x="982" y="726"/>
                    <a:pt x="1154" y="640"/>
                  </a:cubicBezTo>
                  <a:cubicBezTo>
                    <a:pt x="1212" y="611"/>
                    <a:pt x="1180" y="542"/>
                    <a:pt x="1128" y="542"/>
                  </a:cubicBezTo>
                  <a:cubicBezTo>
                    <a:pt x="1119" y="542"/>
                    <a:pt x="1109" y="544"/>
                    <a:pt x="1098" y="549"/>
                  </a:cubicBezTo>
                  <a:cubicBezTo>
                    <a:pt x="942" y="634"/>
                    <a:pt x="791" y="706"/>
                    <a:pt x="633" y="706"/>
                  </a:cubicBezTo>
                  <a:cubicBezTo>
                    <a:pt x="538" y="706"/>
                    <a:pt x="441" y="680"/>
                    <a:pt x="340" y="617"/>
                  </a:cubicBezTo>
                  <a:cubicBezTo>
                    <a:pt x="148" y="504"/>
                    <a:pt x="114" y="255"/>
                    <a:pt x="126" y="52"/>
                  </a:cubicBezTo>
                  <a:cubicBezTo>
                    <a:pt x="126" y="18"/>
                    <a:pt x="100" y="1"/>
                    <a:pt x="75" y="1"/>
                  </a:cubicBezTo>
                  <a:close/>
                </a:path>
              </a:pathLst>
            </a:custGeom>
            <a:solidFill>
              <a:srgbClr val="A42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1"/>
            <p:cNvSpPr/>
            <p:nvPr/>
          </p:nvSpPr>
          <p:spPr>
            <a:xfrm>
              <a:off x="9376949" y="2425607"/>
              <a:ext cx="32926" cy="25297"/>
            </a:xfrm>
            <a:custGeom>
              <a:avLst/>
              <a:gdLst/>
              <a:ahLst/>
              <a:cxnLst/>
              <a:rect l="l" t="t" r="r" b="b"/>
              <a:pathLst>
                <a:path w="738" h="567" extrusionOk="0">
                  <a:moveTo>
                    <a:pt x="385" y="1"/>
                  </a:moveTo>
                  <a:cubicBezTo>
                    <a:pt x="271" y="1"/>
                    <a:pt x="150" y="46"/>
                    <a:pt x="59" y="94"/>
                  </a:cubicBezTo>
                  <a:cubicBezTo>
                    <a:pt x="1" y="114"/>
                    <a:pt x="34" y="192"/>
                    <a:pt x="80" y="192"/>
                  </a:cubicBezTo>
                  <a:cubicBezTo>
                    <a:pt x="88" y="192"/>
                    <a:pt x="96" y="190"/>
                    <a:pt x="104" y="185"/>
                  </a:cubicBezTo>
                  <a:cubicBezTo>
                    <a:pt x="181" y="147"/>
                    <a:pt x="278" y="109"/>
                    <a:pt x="367" y="109"/>
                  </a:cubicBezTo>
                  <a:cubicBezTo>
                    <a:pt x="410" y="109"/>
                    <a:pt x="452" y="118"/>
                    <a:pt x="489" y="140"/>
                  </a:cubicBezTo>
                  <a:cubicBezTo>
                    <a:pt x="635" y="197"/>
                    <a:pt x="545" y="388"/>
                    <a:pt x="489" y="491"/>
                  </a:cubicBezTo>
                  <a:cubicBezTo>
                    <a:pt x="465" y="528"/>
                    <a:pt x="505" y="567"/>
                    <a:pt x="543" y="567"/>
                  </a:cubicBezTo>
                  <a:cubicBezTo>
                    <a:pt x="561" y="567"/>
                    <a:pt x="579" y="558"/>
                    <a:pt x="590" y="536"/>
                  </a:cubicBezTo>
                  <a:cubicBezTo>
                    <a:pt x="670" y="400"/>
                    <a:pt x="737" y="185"/>
                    <a:pt x="579" y="61"/>
                  </a:cubicBezTo>
                  <a:cubicBezTo>
                    <a:pt x="523" y="18"/>
                    <a:pt x="456" y="1"/>
                    <a:pt x="385" y="1"/>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1"/>
            <p:cNvSpPr/>
            <p:nvPr/>
          </p:nvSpPr>
          <p:spPr>
            <a:xfrm>
              <a:off x="9348752" y="2762766"/>
              <a:ext cx="15704" cy="68707"/>
            </a:xfrm>
            <a:custGeom>
              <a:avLst/>
              <a:gdLst/>
              <a:ahLst/>
              <a:cxnLst/>
              <a:rect l="l" t="t" r="r" b="b"/>
              <a:pathLst>
                <a:path w="352" h="1540" extrusionOk="0">
                  <a:moveTo>
                    <a:pt x="126" y="1"/>
                  </a:moveTo>
                  <a:cubicBezTo>
                    <a:pt x="216" y="453"/>
                    <a:pt x="80" y="838"/>
                    <a:pt x="1" y="996"/>
                  </a:cubicBezTo>
                  <a:cubicBezTo>
                    <a:pt x="56" y="1257"/>
                    <a:pt x="131" y="1540"/>
                    <a:pt x="187" y="1540"/>
                  </a:cubicBezTo>
                  <a:cubicBezTo>
                    <a:pt x="189" y="1540"/>
                    <a:pt x="191" y="1539"/>
                    <a:pt x="193" y="1539"/>
                  </a:cubicBezTo>
                  <a:cubicBezTo>
                    <a:pt x="295" y="1493"/>
                    <a:pt x="352" y="12"/>
                    <a:pt x="307" y="12"/>
                  </a:cubicBezTo>
                  <a:cubicBezTo>
                    <a:pt x="295" y="12"/>
                    <a:pt x="227" y="1"/>
                    <a:pt x="126" y="1"/>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1"/>
            <p:cNvSpPr/>
            <p:nvPr/>
          </p:nvSpPr>
          <p:spPr>
            <a:xfrm>
              <a:off x="9292760" y="2756252"/>
              <a:ext cx="65138" cy="36941"/>
            </a:xfrm>
            <a:custGeom>
              <a:avLst/>
              <a:gdLst/>
              <a:ahLst/>
              <a:cxnLst/>
              <a:rect l="l" t="t" r="r" b="b"/>
              <a:pathLst>
                <a:path w="1460" h="828" extrusionOk="0">
                  <a:moveTo>
                    <a:pt x="333" y="0"/>
                  </a:moveTo>
                  <a:cubicBezTo>
                    <a:pt x="242" y="0"/>
                    <a:pt x="167" y="11"/>
                    <a:pt x="148" y="45"/>
                  </a:cubicBezTo>
                  <a:cubicBezTo>
                    <a:pt x="91" y="124"/>
                    <a:pt x="1" y="644"/>
                    <a:pt x="12" y="701"/>
                  </a:cubicBezTo>
                  <a:cubicBezTo>
                    <a:pt x="34" y="769"/>
                    <a:pt x="250" y="792"/>
                    <a:pt x="431" y="814"/>
                  </a:cubicBezTo>
                  <a:cubicBezTo>
                    <a:pt x="529" y="821"/>
                    <a:pt x="742" y="827"/>
                    <a:pt x="908" y="827"/>
                  </a:cubicBezTo>
                  <a:cubicBezTo>
                    <a:pt x="1027" y="827"/>
                    <a:pt x="1122" y="824"/>
                    <a:pt x="1132" y="814"/>
                  </a:cubicBezTo>
                  <a:cubicBezTo>
                    <a:pt x="1154" y="780"/>
                    <a:pt x="1177" y="724"/>
                    <a:pt x="1177" y="724"/>
                  </a:cubicBezTo>
                  <a:cubicBezTo>
                    <a:pt x="1177" y="724"/>
                    <a:pt x="1459" y="226"/>
                    <a:pt x="1459" y="147"/>
                  </a:cubicBezTo>
                  <a:cubicBezTo>
                    <a:pt x="1448" y="79"/>
                    <a:pt x="860" y="56"/>
                    <a:pt x="702" y="34"/>
                  </a:cubicBezTo>
                  <a:cubicBezTo>
                    <a:pt x="611" y="21"/>
                    <a:pt x="457" y="0"/>
                    <a:pt x="333" y="0"/>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1"/>
            <p:cNvSpPr/>
            <p:nvPr/>
          </p:nvSpPr>
          <p:spPr>
            <a:xfrm>
              <a:off x="9302888" y="2758751"/>
              <a:ext cx="50950" cy="8611"/>
            </a:xfrm>
            <a:custGeom>
              <a:avLst/>
              <a:gdLst/>
              <a:ahLst/>
              <a:cxnLst/>
              <a:rect l="l" t="t" r="r" b="b"/>
              <a:pathLst>
                <a:path w="1142" h="193" extrusionOk="0">
                  <a:moveTo>
                    <a:pt x="34" y="0"/>
                  </a:moveTo>
                  <a:cubicBezTo>
                    <a:pt x="0" y="0"/>
                    <a:pt x="0" y="68"/>
                    <a:pt x="45" y="68"/>
                  </a:cubicBezTo>
                  <a:cubicBezTo>
                    <a:pt x="215" y="91"/>
                    <a:pt x="385" y="102"/>
                    <a:pt x="554" y="125"/>
                  </a:cubicBezTo>
                  <a:cubicBezTo>
                    <a:pt x="724" y="148"/>
                    <a:pt x="905" y="148"/>
                    <a:pt x="1074" y="193"/>
                  </a:cubicBezTo>
                  <a:lnTo>
                    <a:pt x="1086" y="193"/>
                  </a:lnTo>
                  <a:cubicBezTo>
                    <a:pt x="1131" y="193"/>
                    <a:pt x="1142" y="136"/>
                    <a:pt x="1097" y="125"/>
                  </a:cubicBezTo>
                  <a:cubicBezTo>
                    <a:pt x="927" y="80"/>
                    <a:pt x="746" y="80"/>
                    <a:pt x="576" y="57"/>
                  </a:cubicBezTo>
                  <a:cubicBezTo>
                    <a:pt x="395" y="23"/>
                    <a:pt x="215" y="12"/>
                    <a:pt x="4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1"/>
            <p:cNvSpPr/>
            <p:nvPr/>
          </p:nvSpPr>
          <p:spPr>
            <a:xfrm>
              <a:off x="9298292" y="2767317"/>
              <a:ext cx="52066" cy="7629"/>
            </a:xfrm>
            <a:custGeom>
              <a:avLst/>
              <a:gdLst/>
              <a:ahLst/>
              <a:cxnLst/>
              <a:rect l="l" t="t" r="r" b="b"/>
              <a:pathLst>
                <a:path w="1167" h="171" extrusionOk="0">
                  <a:moveTo>
                    <a:pt x="58" y="1"/>
                  </a:moveTo>
                  <a:cubicBezTo>
                    <a:pt x="13" y="1"/>
                    <a:pt x="1" y="57"/>
                    <a:pt x="46" y="69"/>
                  </a:cubicBezTo>
                  <a:cubicBezTo>
                    <a:pt x="397" y="125"/>
                    <a:pt x="747" y="102"/>
                    <a:pt x="1098" y="170"/>
                  </a:cubicBezTo>
                  <a:lnTo>
                    <a:pt x="1109" y="170"/>
                  </a:lnTo>
                  <a:cubicBezTo>
                    <a:pt x="1144" y="170"/>
                    <a:pt x="1166" y="114"/>
                    <a:pt x="1121" y="102"/>
                  </a:cubicBezTo>
                  <a:cubicBezTo>
                    <a:pt x="770" y="24"/>
                    <a:pt x="408" y="57"/>
                    <a:pt x="69"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1"/>
            <p:cNvSpPr/>
            <p:nvPr/>
          </p:nvSpPr>
          <p:spPr>
            <a:xfrm>
              <a:off x="9296285" y="2773875"/>
              <a:ext cx="50504" cy="10128"/>
            </a:xfrm>
            <a:custGeom>
              <a:avLst/>
              <a:gdLst/>
              <a:ahLst/>
              <a:cxnLst/>
              <a:rect l="l" t="t" r="r" b="b"/>
              <a:pathLst>
                <a:path w="1132" h="227" extrusionOk="0">
                  <a:moveTo>
                    <a:pt x="58" y="1"/>
                  </a:moveTo>
                  <a:cubicBezTo>
                    <a:pt x="23" y="1"/>
                    <a:pt x="1" y="46"/>
                    <a:pt x="35" y="68"/>
                  </a:cubicBezTo>
                  <a:cubicBezTo>
                    <a:pt x="374" y="227"/>
                    <a:pt x="702" y="171"/>
                    <a:pt x="1064" y="227"/>
                  </a:cubicBezTo>
                  <a:cubicBezTo>
                    <a:pt x="1109" y="227"/>
                    <a:pt x="1132" y="159"/>
                    <a:pt x="1086" y="148"/>
                  </a:cubicBezTo>
                  <a:cubicBezTo>
                    <a:pt x="736" y="103"/>
                    <a:pt x="408" y="148"/>
                    <a:pt x="80"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1"/>
            <p:cNvSpPr/>
            <p:nvPr/>
          </p:nvSpPr>
          <p:spPr>
            <a:xfrm>
              <a:off x="9296285" y="2782977"/>
              <a:ext cx="44437" cy="7629"/>
            </a:xfrm>
            <a:custGeom>
              <a:avLst/>
              <a:gdLst/>
              <a:ahLst/>
              <a:cxnLst/>
              <a:rect l="l" t="t" r="r" b="b"/>
              <a:pathLst>
                <a:path w="996" h="171" extrusionOk="0">
                  <a:moveTo>
                    <a:pt x="58" y="0"/>
                  </a:moveTo>
                  <a:cubicBezTo>
                    <a:pt x="23" y="0"/>
                    <a:pt x="1" y="68"/>
                    <a:pt x="46" y="80"/>
                  </a:cubicBezTo>
                  <a:cubicBezTo>
                    <a:pt x="352" y="148"/>
                    <a:pt x="646" y="148"/>
                    <a:pt x="951" y="170"/>
                  </a:cubicBezTo>
                  <a:cubicBezTo>
                    <a:pt x="996" y="170"/>
                    <a:pt x="996" y="91"/>
                    <a:pt x="951" y="91"/>
                  </a:cubicBezTo>
                  <a:cubicBezTo>
                    <a:pt x="657" y="68"/>
                    <a:pt x="363" y="68"/>
                    <a:pt x="69"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74" name="Speech Bubble: Rectangle with Corners Rounded 3">
            <a:extLst>
              <a:ext uri="{FF2B5EF4-FFF2-40B4-BE49-F238E27FC236}">
                <a16:creationId xmlns:a16="http://schemas.microsoft.com/office/drawing/2014/main" id="{CFBBC65E-BBE0-4064-9CEB-1704E7B17BF1}"/>
              </a:ext>
            </a:extLst>
          </p:cNvPr>
          <p:cNvSpPr/>
          <p:nvPr/>
        </p:nvSpPr>
        <p:spPr>
          <a:xfrm>
            <a:off x="1230322" y="1558875"/>
            <a:ext cx="6612380" cy="3053765"/>
          </a:xfrm>
          <a:custGeom>
            <a:avLst/>
            <a:gdLst>
              <a:gd name="connsiteX0" fmla="*/ 0 w 6612380"/>
              <a:gd name="connsiteY0" fmla="*/ 508971 h 3053765"/>
              <a:gd name="connsiteX1" fmla="*/ 508971 w 6612380"/>
              <a:gd name="connsiteY1" fmla="*/ 0 h 3053765"/>
              <a:gd name="connsiteX2" fmla="*/ 3857222 w 6612380"/>
              <a:gd name="connsiteY2" fmla="*/ 0 h 3053765"/>
              <a:gd name="connsiteX3" fmla="*/ 3857222 w 6612380"/>
              <a:gd name="connsiteY3" fmla="*/ 0 h 3053765"/>
              <a:gd name="connsiteX4" fmla="*/ 5510317 w 6612380"/>
              <a:gd name="connsiteY4" fmla="*/ 0 h 3053765"/>
              <a:gd name="connsiteX5" fmla="*/ 6103409 w 6612380"/>
              <a:gd name="connsiteY5" fmla="*/ 0 h 3053765"/>
              <a:gd name="connsiteX6" fmla="*/ 6612380 w 6612380"/>
              <a:gd name="connsiteY6" fmla="*/ 508971 h 3053765"/>
              <a:gd name="connsiteX7" fmla="*/ 6612380 w 6612380"/>
              <a:gd name="connsiteY7" fmla="*/ 1781363 h 3053765"/>
              <a:gd name="connsiteX8" fmla="*/ 6612380 w 6612380"/>
              <a:gd name="connsiteY8" fmla="*/ 1781363 h 3053765"/>
              <a:gd name="connsiteX9" fmla="*/ 6612380 w 6612380"/>
              <a:gd name="connsiteY9" fmla="*/ 2544804 h 3053765"/>
              <a:gd name="connsiteX10" fmla="*/ 6612380 w 6612380"/>
              <a:gd name="connsiteY10" fmla="*/ 2544794 h 3053765"/>
              <a:gd name="connsiteX11" fmla="*/ 6103409 w 6612380"/>
              <a:gd name="connsiteY11" fmla="*/ 3053765 h 3053765"/>
              <a:gd name="connsiteX12" fmla="*/ 5510317 w 6612380"/>
              <a:gd name="connsiteY12" fmla="*/ 3053765 h 3053765"/>
              <a:gd name="connsiteX13" fmla="*/ 6875817 w 6612380"/>
              <a:gd name="connsiteY13" fmla="*/ 3709866 h 3053765"/>
              <a:gd name="connsiteX14" fmla="*/ 3857222 w 6612380"/>
              <a:gd name="connsiteY14" fmla="*/ 3053765 h 3053765"/>
              <a:gd name="connsiteX15" fmla="*/ 508971 w 6612380"/>
              <a:gd name="connsiteY15" fmla="*/ 3053765 h 3053765"/>
              <a:gd name="connsiteX16" fmla="*/ 0 w 6612380"/>
              <a:gd name="connsiteY16" fmla="*/ 2544794 h 3053765"/>
              <a:gd name="connsiteX17" fmla="*/ 0 w 6612380"/>
              <a:gd name="connsiteY17" fmla="*/ 2544804 h 3053765"/>
              <a:gd name="connsiteX18" fmla="*/ 0 w 6612380"/>
              <a:gd name="connsiteY18" fmla="*/ 1781363 h 3053765"/>
              <a:gd name="connsiteX19" fmla="*/ 0 w 6612380"/>
              <a:gd name="connsiteY19" fmla="*/ 1781363 h 3053765"/>
              <a:gd name="connsiteX20" fmla="*/ 0 w 6612380"/>
              <a:gd name="connsiteY20" fmla="*/ 508971 h 305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380" h="3053765" fill="none" extrusionOk="0">
                <a:moveTo>
                  <a:pt x="0" y="508971"/>
                </a:moveTo>
                <a:cubicBezTo>
                  <a:pt x="-13353" y="219724"/>
                  <a:pt x="234706" y="10546"/>
                  <a:pt x="508971" y="0"/>
                </a:cubicBezTo>
                <a:cubicBezTo>
                  <a:pt x="985408" y="-117130"/>
                  <a:pt x="2306321" y="123459"/>
                  <a:pt x="3857222" y="0"/>
                </a:cubicBezTo>
                <a:lnTo>
                  <a:pt x="3857222" y="0"/>
                </a:lnTo>
                <a:cubicBezTo>
                  <a:pt x="4170251" y="-29816"/>
                  <a:pt x="4691479" y="118889"/>
                  <a:pt x="5510317" y="0"/>
                </a:cubicBezTo>
                <a:cubicBezTo>
                  <a:pt x="5643405" y="-14942"/>
                  <a:pt x="5924254" y="49142"/>
                  <a:pt x="6103409" y="0"/>
                </a:cubicBezTo>
                <a:cubicBezTo>
                  <a:pt x="6392090" y="-1845"/>
                  <a:pt x="6612121" y="259497"/>
                  <a:pt x="6612380" y="508971"/>
                </a:cubicBezTo>
                <a:cubicBezTo>
                  <a:pt x="6578561" y="738394"/>
                  <a:pt x="6649751" y="1367945"/>
                  <a:pt x="6612380" y="1781363"/>
                </a:cubicBezTo>
                <a:lnTo>
                  <a:pt x="6612380" y="1781363"/>
                </a:lnTo>
                <a:cubicBezTo>
                  <a:pt x="6574217" y="1931520"/>
                  <a:pt x="6664458" y="2191631"/>
                  <a:pt x="6612380" y="2544804"/>
                </a:cubicBezTo>
                <a:cubicBezTo>
                  <a:pt x="6612379" y="2544800"/>
                  <a:pt x="6612380" y="2544795"/>
                  <a:pt x="6612380" y="2544794"/>
                </a:cubicBezTo>
                <a:cubicBezTo>
                  <a:pt x="6601360" y="2797880"/>
                  <a:pt x="6404951" y="3031916"/>
                  <a:pt x="6103409" y="3053765"/>
                </a:cubicBezTo>
                <a:cubicBezTo>
                  <a:pt x="5853724" y="3060545"/>
                  <a:pt x="5749540" y="3040402"/>
                  <a:pt x="5510317" y="3053765"/>
                </a:cubicBezTo>
                <a:cubicBezTo>
                  <a:pt x="5667939" y="3238496"/>
                  <a:pt x="6482636" y="3567987"/>
                  <a:pt x="6875817" y="3709866"/>
                </a:cubicBezTo>
                <a:cubicBezTo>
                  <a:pt x="5378588" y="3373368"/>
                  <a:pt x="4585155" y="3039225"/>
                  <a:pt x="3857222" y="3053765"/>
                </a:cubicBezTo>
                <a:cubicBezTo>
                  <a:pt x="2515472" y="3047221"/>
                  <a:pt x="961672" y="2977472"/>
                  <a:pt x="508971" y="3053765"/>
                </a:cubicBezTo>
                <a:cubicBezTo>
                  <a:pt x="239074" y="3009319"/>
                  <a:pt x="14302" y="2853328"/>
                  <a:pt x="0" y="2544794"/>
                </a:cubicBezTo>
                <a:cubicBezTo>
                  <a:pt x="1" y="2544796"/>
                  <a:pt x="-1" y="2544799"/>
                  <a:pt x="0" y="2544804"/>
                </a:cubicBezTo>
                <a:cubicBezTo>
                  <a:pt x="23741" y="2170051"/>
                  <a:pt x="57821" y="2024471"/>
                  <a:pt x="0" y="1781363"/>
                </a:cubicBezTo>
                <a:lnTo>
                  <a:pt x="0" y="1781363"/>
                </a:lnTo>
                <a:cubicBezTo>
                  <a:pt x="-31766" y="1620166"/>
                  <a:pt x="40685" y="774447"/>
                  <a:pt x="0" y="508971"/>
                </a:cubicBezTo>
                <a:close/>
              </a:path>
              <a:path w="6612380" h="3053765" stroke="0" extrusionOk="0">
                <a:moveTo>
                  <a:pt x="0" y="508971"/>
                </a:moveTo>
                <a:cubicBezTo>
                  <a:pt x="-12040" y="248463"/>
                  <a:pt x="258672" y="-20828"/>
                  <a:pt x="508971" y="0"/>
                </a:cubicBezTo>
                <a:cubicBezTo>
                  <a:pt x="1048957" y="157056"/>
                  <a:pt x="3154348" y="-26874"/>
                  <a:pt x="3857222" y="0"/>
                </a:cubicBezTo>
                <a:lnTo>
                  <a:pt x="3857222" y="0"/>
                </a:lnTo>
                <a:cubicBezTo>
                  <a:pt x="4511749" y="100134"/>
                  <a:pt x="5042093" y="-64489"/>
                  <a:pt x="5510317" y="0"/>
                </a:cubicBezTo>
                <a:cubicBezTo>
                  <a:pt x="5756122" y="43039"/>
                  <a:pt x="5889709" y="-14298"/>
                  <a:pt x="6103409" y="0"/>
                </a:cubicBezTo>
                <a:cubicBezTo>
                  <a:pt x="6369732" y="-34823"/>
                  <a:pt x="6646224" y="201638"/>
                  <a:pt x="6612380" y="508971"/>
                </a:cubicBezTo>
                <a:cubicBezTo>
                  <a:pt x="6668133" y="1092714"/>
                  <a:pt x="6702528" y="1463754"/>
                  <a:pt x="6612380" y="1781363"/>
                </a:cubicBezTo>
                <a:lnTo>
                  <a:pt x="6612380" y="1781363"/>
                </a:lnTo>
                <a:cubicBezTo>
                  <a:pt x="6606618" y="2017715"/>
                  <a:pt x="6595862" y="2325033"/>
                  <a:pt x="6612380" y="2544804"/>
                </a:cubicBezTo>
                <a:cubicBezTo>
                  <a:pt x="6612381" y="2544802"/>
                  <a:pt x="6612380" y="2544798"/>
                  <a:pt x="6612380" y="2544794"/>
                </a:cubicBezTo>
                <a:cubicBezTo>
                  <a:pt x="6614620" y="2807415"/>
                  <a:pt x="6403653" y="3053143"/>
                  <a:pt x="6103409" y="3053765"/>
                </a:cubicBezTo>
                <a:cubicBezTo>
                  <a:pt x="5849173" y="3049535"/>
                  <a:pt x="5780537" y="3043057"/>
                  <a:pt x="5510317" y="3053765"/>
                </a:cubicBezTo>
                <a:cubicBezTo>
                  <a:pt x="5922012" y="3269962"/>
                  <a:pt x="6205637" y="3455077"/>
                  <a:pt x="6875817" y="3709866"/>
                </a:cubicBezTo>
                <a:cubicBezTo>
                  <a:pt x="5722330" y="3434994"/>
                  <a:pt x="4196427" y="3270101"/>
                  <a:pt x="3857222" y="3053765"/>
                </a:cubicBezTo>
                <a:cubicBezTo>
                  <a:pt x="2678486" y="3198960"/>
                  <a:pt x="1895707" y="2904591"/>
                  <a:pt x="508971" y="3053765"/>
                </a:cubicBezTo>
                <a:cubicBezTo>
                  <a:pt x="204006" y="3037575"/>
                  <a:pt x="7098" y="2798979"/>
                  <a:pt x="0" y="2544794"/>
                </a:cubicBezTo>
                <a:cubicBezTo>
                  <a:pt x="-1" y="2544798"/>
                  <a:pt x="0" y="2544800"/>
                  <a:pt x="0" y="2544804"/>
                </a:cubicBezTo>
                <a:cubicBezTo>
                  <a:pt x="-34485" y="2227107"/>
                  <a:pt x="-38915" y="1902028"/>
                  <a:pt x="0" y="1781363"/>
                </a:cubicBezTo>
                <a:lnTo>
                  <a:pt x="0" y="1781363"/>
                </a:lnTo>
                <a:cubicBezTo>
                  <a:pt x="-16168" y="1151504"/>
                  <a:pt x="-25804" y="865750"/>
                  <a:pt x="0" y="50897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3B536E">
                    <a:lumMod val="25000"/>
                  </a:srgbClr>
                </a:solidFill>
                <a:latin typeface="Calibri" panose="020F0502020204030204" pitchFamily="34" charset="0"/>
                <a:cs typeface="Calibri" panose="020F0502020204030204" pitchFamily="34" charset="0"/>
                <a:sym typeface="Arial"/>
              </a:rPr>
              <a:t>Trong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bài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đọc</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Nhà</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phát</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minh</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6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tuổi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có</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từ</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nào</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em</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chưa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hiểu</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nghĩa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endParaRPr lang="vi-VN" sz="4800" kern="0" dirty="0">
              <a:solidFill>
                <a:srgbClr val="3B536E">
                  <a:lumMod val="25000"/>
                </a:srgbClr>
              </a:solidFill>
              <a:latin typeface="Calibri" panose="020F0502020204030204" pitchFamily="34" charset="0"/>
              <a:cs typeface="Calibri" panose="020F0502020204030204" pitchFamily="34" charset="0"/>
              <a:sym typeface="Arial"/>
            </a:endParaRPr>
          </a:p>
          <a:p>
            <a:pPr algn="ctr" defTabSz="1219170">
              <a:buClr>
                <a:srgbClr val="000000"/>
              </a:buClr>
            </a:pPr>
            <a:endParaRPr lang="vi-VN" sz="1867" kern="0" dirty="0">
              <a:solidFill>
                <a:srgbClr val="FFFFFF"/>
              </a:solidFill>
              <a:latin typeface="Calibri" panose="020F0502020204030204" pitchFamily="34" charset="0"/>
              <a:cs typeface="Calibri" panose="020F0502020204030204" pitchFamily="34" charset="0"/>
              <a:sym typeface="Arial"/>
            </a:endParaRPr>
          </a:p>
        </p:txBody>
      </p:sp>
      <p:sp>
        <p:nvSpPr>
          <p:cNvPr id="77" name="Rectangle: Rounded Corners 9">
            <a:extLst>
              <a:ext uri="{FF2B5EF4-FFF2-40B4-BE49-F238E27FC236}">
                <a16:creationId xmlns:a16="http://schemas.microsoft.com/office/drawing/2014/main" id="{9836D698-E41A-4C50-9B76-D56D5B7BE411}"/>
              </a:ext>
            </a:extLst>
          </p:cNvPr>
          <p:cNvSpPr/>
          <p:nvPr/>
        </p:nvSpPr>
        <p:spPr>
          <a:xfrm>
            <a:off x="2693862" y="203443"/>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Giải</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thích</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khó</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hiểu</a:t>
            </a:r>
            <a:endPar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a16="http://schemas.microsoft.com/office/drawing/2014/main"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356432" y="1190847"/>
            <a:ext cx="8939680" cy="1672209"/>
            <a:chOff x="1017324" y="893136"/>
            <a:chExt cx="6704760" cy="1254158"/>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461790" y="1033752"/>
              <a:ext cx="6256704" cy="1015663"/>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libri" panose="020F0502020204030204" pitchFamily="34" charset="0"/>
                  <a:cs typeface="Calibri" panose="020F0502020204030204" pitchFamily="34" charset="0"/>
                </a:rPr>
                <a:t>à </a:t>
              </a:r>
              <a:r>
                <a:rPr lang="en-US" sz="4000" dirty="0" err="1">
                  <a:solidFill>
                    <a:prstClr val="black"/>
                  </a:solidFill>
                  <a:latin typeface="Calibri" panose="020F0502020204030204" pitchFamily="34" charset="0"/>
                  <a:cs typeface="Calibri" panose="020F0502020204030204" pitchFamily="34" charset="0"/>
                </a:rPr>
                <a:t>rót</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ra đĩa thì những tách trà đỏ bỗng nhiên dừng chuyển động.</a:t>
              </a:r>
              <a:endParaRPr lang="en-US" sz="4000" kern="0" dirty="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1537570148"/>
              </p:ext>
            </p:extLst>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val="3889684713"/>
                    </a:ext>
                  </a:extLst>
                </a:gridCol>
                <a:gridCol w="8518299">
                  <a:extLst>
                    <a:ext uri="{9D8B030D-6E8A-4147-A177-3AD203B41FA5}">
                      <a16:colId xmlns:a16="http://schemas.microsoft.com/office/drawing/2014/main"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libri" panose="020F0502020204030204" pitchFamily="34" charset="0"/>
                          <a:cs typeface="Calibri" panose="020F0502020204030204" pitchFamily="34" charset="0"/>
                        </a:rPr>
                        <a:t>TT</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libri" panose="020F0502020204030204" pitchFamily="34" charset="0"/>
                          <a:cs typeface="Calibri" panose="020F0502020204030204" pitchFamily="34" charset="0"/>
                        </a:rPr>
                        <a:t>Địa</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điểm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dụng</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cụ</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mục</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đích</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làm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thí</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nghiệm</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1</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Địa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điểm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bếp</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2</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Dụng cụ làm thí nghiệm: bộ đồ trà</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3</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Mục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đích</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để</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giải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hiện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tượng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tại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sao</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khi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nước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trà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rớt</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đĩa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thì</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những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tách</a:t>
                      </a:r>
                      <a:r>
                        <a:rPr lang="en-US" sz="2800" kern="100" dirty="0">
                          <a:solidFill>
                            <a:srgbClr val="002060"/>
                          </a:solidFill>
                          <a:effectLst/>
                          <a:latin typeface="Calibri" panose="020F0502020204030204" pitchFamily="34" charset="0"/>
                          <a:cs typeface="Calibri" panose="020F0502020204030204" pitchFamily="34" charset="0"/>
                        </a:rPr>
                        <a:t> tr</a:t>
                      </a:r>
                      <a:r>
                        <a:rPr lang="vi-VN" sz="2800" kern="100" dirty="0">
                          <a:solidFill>
                            <a:srgbClr val="002060"/>
                          </a:solidFill>
                          <a:effectLst/>
                          <a:latin typeface="Calibri" panose="020F0502020204030204" pitchFamily="34" charset="0"/>
                          <a:cs typeface="Calibri" panose="020F0502020204030204" pitchFamily="34" charset="0"/>
                        </a:rPr>
                        <a:t>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bỗng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nhiên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dừng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chuyển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động</a:t>
                      </a:r>
                      <a:r>
                        <a:rPr lang="en-US" sz="2800" kern="100" dirty="0">
                          <a:solidFill>
                            <a:srgbClr val="002060"/>
                          </a:solidFill>
                          <a:effectLst/>
                          <a:latin typeface="Calibri" panose="020F0502020204030204" pitchFamily="34" charset="0"/>
                          <a:cs typeface="Calibri" panose="020F0502020204030204" pitchFamily="34" charset="0"/>
                        </a:rPr>
                        <a:t>.</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Tree>
    <p:extLst>
      <p:ext uri="{BB962C8B-B14F-4D97-AF65-F5344CB8AC3E}">
        <p14:creationId xmlns:p14="http://schemas.microsoft.com/office/powerpoint/2010/main" val="11684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88" y="2317898"/>
            <a:ext cx="11908465" cy="4127397"/>
            <a:chOff x="499327" y="2226587"/>
            <a:chExt cx="8039100" cy="2689355"/>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568217" y="2322336"/>
              <a:ext cx="7857495" cy="2593606"/>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1119552" y="187855"/>
            <a:ext cx="9874514" cy="1836941"/>
            <a:chOff x="735996" y="890487"/>
            <a:chExt cx="7405885" cy="137770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515968" y="1026939"/>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27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494545" y="3100654"/>
            <a:ext cx="11414235" cy="331540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80932" y="1176048"/>
              <a:ext cx="7857495" cy="3071428"/>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223284" y="3062177"/>
            <a:ext cx="8378456" cy="3494688"/>
            <a:chOff x="807719" y="2571750"/>
            <a:chExt cx="4508491" cy="2369821"/>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807719" y="2571750"/>
              <a:ext cx="4508491" cy="2369821"/>
            </a:xfrm>
            <a:custGeom>
              <a:avLst/>
              <a:gdLst>
                <a:gd name="connsiteX0" fmla="*/ 0 w 4508491"/>
                <a:gd name="connsiteY0" fmla="*/ 394978 h 2369821"/>
                <a:gd name="connsiteX1" fmla="*/ 394978 w 4508491"/>
                <a:gd name="connsiteY1" fmla="*/ 0 h 2369821"/>
                <a:gd name="connsiteX2" fmla="*/ 4113513 w 4508491"/>
                <a:gd name="connsiteY2" fmla="*/ 0 h 2369821"/>
                <a:gd name="connsiteX3" fmla="*/ 4508491 w 4508491"/>
                <a:gd name="connsiteY3" fmla="*/ 394978 h 2369821"/>
                <a:gd name="connsiteX4" fmla="*/ 4508491 w 4508491"/>
                <a:gd name="connsiteY4" fmla="*/ 1974843 h 2369821"/>
                <a:gd name="connsiteX5" fmla="*/ 4113513 w 4508491"/>
                <a:gd name="connsiteY5" fmla="*/ 2369821 h 2369821"/>
                <a:gd name="connsiteX6" fmla="*/ 394978 w 4508491"/>
                <a:gd name="connsiteY6" fmla="*/ 2369821 h 2369821"/>
                <a:gd name="connsiteX7" fmla="*/ 0 w 4508491"/>
                <a:gd name="connsiteY7" fmla="*/ 1974843 h 2369821"/>
                <a:gd name="connsiteX8" fmla="*/ 0 w 4508491"/>
                <a:gd name="connsiteY8" fmla="*/ 394978 h 23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491" h="2369821" fill="none" extrusionOk="0">
                  <a:moveTo>
                    <a:pt x="0" y="394978"/>
                  </a:moveTo>
                  <a:cubicBezTo>
                    <a:pt x="13105" y="167199"/>
                    <a:pt x="181077" y="8626"/>
                    <a:pt x="394978" y="0"/>
                  </a:cubicBezTo>
                  <a:cubicBezTo>
                    <a:pt x="1096618" y="-106144"/>
                    <a:pt x="2578478" y="-57456"/>
                    <a:pt x="4113513" y="0"/>
                  </a:cubicBezTo>
                  <a:cubicBezTo>
                    <a:pt x="4369574" y="19994"/>
                    <a:pt x="4512331" y="176856"/>
                    <a:pt x="4508491" y="394978"/>
                  </a:cubicBezTo>
                  <a:cubicBezTo>
                    <a:pt x="4428805" y="862205"/>
                    <a:pt x="4611867" y="1665827"/>
                    <a:pt x="4508491" y="1974843"/>
                  </a:cubicBezTo>
                  <a:cubicBezTo>
                    <a:pt x="4530513" y="2224222"/>
                    <a:pt x="4340424" y="2342336"/>
                    <a:pt x="4113513" y="2369821"/>
                  </a:cubicBezTo>
                  <a:cubicBezTo>
                    <a:pt x="3160572" y="2340824"/>
                    <a:pt x="1390583" y="2296457"/>
                    <a:pt x="394978" y="2369821"/>
                  </a:cubicBezTo>
                  <a:cubicBezTo>
                    <a:pt x="195362" y="2339062"/>
                    <a:pt x="7951" y="2160329"/>
                    <a:pt x="0" y="1974843"/>
                  </a:cubicBezTo>
                  <a:cubicBezTo>
                    <a:pt x="-89719" y="1462575"/>
                    <a:pt x="14303" y="974500"/>
                    <a:pt x="0" y="394978"/>
                  </a:cubicBezTo>
                  <a:close/>
                </a:path>
                <a:path w="4508491" h="2369821" stroke="0" extrusionOk="0">
                  <a:moveTo>
                    <a:pt x="0" y="394978"/>
                  </a:moveTo>
                  <a:cubicBezTo>
                    <a:pt x="10377" y="173314"/>
                    <a:pt x="168102" y="21878"/>
                    <a:pt x="394978" y="0"/>
                  </a:cubicBezTo>
                  <a:cubicBezTo>
                    <a:pt x="1889659" y="-6525"/>
                    <a:pt x="3131956" y="152743"/>
                    <a:pt x="4113513" y="0"/>
                  </a:cubicBezTo>
                  <a:cubicBezTo>
                    <a:pt x="4334126" y="1294"/>
                    <a:pt x="4491822" y="201004"/>
                    <a:pt x="4508491" y="394978"/>
                  </a:cubicBezTo>
                  <a:cubicBezTo>
                    <a:pt x="4599747" y="1109084"/>
                    <a:pt x="4464470" y="1390973"/>
                    <a:pt x="4508491" y="1974843"/>
                  </a:cubicBezTo>
                  <a:cubicBezTo>
                    <a:pt x="4547095" y="2189613"/>
                    <a:pt x="4328903" y="2372929"/>
                    <a:pt x="4113513" y="2369821"/>
                  </a:cubicBezTo>
                  <a:cubicBezTo>
                    <a:pt x="3462839" y="2483655"/>
                    <a:pt x="775852" y="2369175"/>
                    <a:pt x="394978" y="2369821"/>
                  </a:cubicBezTo>
                  <a:cubicBezTo>
                    <a:pt x="190642" y="2399789"/>
                    <a:pt x="-6396" y="2157166"/>
                    <a:pt x="0" y="1974843"/>
                  </a:cubicBezTo>
                  <a:cubicBezTo>
                    <a:pt x="25837" y="1501279"/>
                    <a:pt x="50713" y="1179685"/>
                    <a:pt x="0" y="394978"/>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70653" y="2716005"/>
              <a:ext cx="4331127" cy="2087097"/>
            </a:xfrm>
            <a:prstGeom prst="rect">
              <a:avLst/>
            </a:prstGeom>
            <a:noFill/>
          </p:spPr>
          <p:txBody>
            <a:bodyPr wrap="square" lIns="121920" tIns="60960" rIns="121920" bIns="60960">
              <a:spAutoFit/>
            </a:bodyPr>
            <a:lstStyle/>
            <a:p>
              <a:pPr algn="just" defTabSz="1219170" fontAlgn="t">
                <a:buClr>
                  <a:srgbClr val="000000"/>
                </a:buClr>
              </a:pPr>
              <a:r>
                <a:rPr lang="en-US" sz="3200" b="1" i="0" dirty="0" err="1">
                  <a:solidFill>
                    <a:srgbClr val="FF0000"/>
                  </a:solidFill>
                  <a:effectLst/>
                  <a:latin typeface="Calibri" panose="020F0502020204030204" pitchFamily="34" charset="0"/>
                  <a:cs typeface="Calibri" panose="020F0502020204030204" pitchFamily="34" charset="0"/>
                </a:rPr>
                <a:t>Bài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kể</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về</a:t>
              </a:r>
              <a:r>
                <a:rPr lang="en-US" sz="3200" b="1" i="0" dirty="0">
                  <a:solidFill>
                    <a:srgbClr val="FF0000"/>
                  </a:solidFill>
                  <a:effectLst/>
                  <a:latin typeface="Calibri" panose="020F0502020204030204" pitchFamily="34" charset="0"/>
                  <a:cs typeface="Calibri" panose="020F0502020204030204" pitchFamily="34" charset="0"/>
                </a:rPr>
                <a:t> c</a:t>
              </a:r>
              <a:r>
                <a:rPr lang="vi-VN" sz="3200" b="1" i="0" dirty="0">
                  <a:solidFill>
                    <a:srgbClr val="FF0000"/>
                  </a:solidFill>
                  <a:effectLst/>
                  <a:latin typeface="Calibri" panose="020F0502020204030204" pitchFamily="34" charset="0"/>
                  <a:cs typeface="Calibri" panose="020F0502020204030204" pitchFamily="34" charset="0"/>
                </a:rPr>
                <a:t>âu chuyện thuở bé của Ma-ri-a. Cô rất thông minh khi đã phát hiện ra những điều mới lạ Chính nhờ sự thông minh đó mà sau này Ma-ri-a trở thành giáo sư nhiều trường đại học danh tiếng của Mỹ và vinh dự được tặng Giải thưởng Nô-ben Vật lí.</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3" name="Picture 2">
            <a:extLst>
              <a:ext uri="{FF2B5EF4-FFF2-40B4-BE49-F238E27FC236}">
                <a16:creationId xmlns:a16="http://schemas.microsoft.com/office/drawing/2014/main"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FFE4E5B1-E0A6-2B4A-BFBF-91645B39CE1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 name="Group 1">
            <a:extLst>
              <a:ext uri="{FF2B5EF4-FFF2-40B4-BE49-F238E27FC236}">
                <a16:creationId xmlns:a16="http://schemas.microsoft.com/office/drawing/2014/main" id="{B5A61B6B-17AF-12F5-7E11-E8FBF4EE6922}"/>
              </a:ext>
            </a:extLst>
          </p:cNvPr>
          <p:cNvGrpSpPr/>
          <p:nvPr/>
        </p:nvGrpSpPr>
        <p:grpSpPr>
          <a:xfrm>
            <a:off x="284305" y="395673"/>
            <a:ext cx="5798128" cy="3135379"/>
            <a:chOff x="457201" y="1176848"/>
            <a:chExt cx="5798128" cy="3135379"/>
          </a:xfrm>
        </p:grpSpPr>
        <p:grpSp>
          <p:nvGrpSpPr>
            <p:cNvPr id="3" name="Group 2">
              <a:extLst>
                <a:ext uri="{FF2B5EF4-FFF2-40B4-BE49-F238E27FC236}">
                  <a16:creationId xmlns:a16="http://schemas.microsoft.com/office/drawing/2014/main" id="{6CC3965E-BAF3-D772-D9DE-248F1AEEC31D}"/>
                </a:ext>
              </a:extLst>
            </p:cNvPr>
            <p:cNvGrpSpPr/>
            <p:nvPr/>
          </p:nvGrpSpPr>
          <p:grpSpPr>
            <a:xfrm>
              <a:off x="457201" y="1922318"/>
              <a:ext cx="5798128"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EF9350C5-CBCC-B4E3-FA73-1410B466ADF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6" name="Picture 5">
                <a:extLst>
                  <a:ext uri="{FF2B5EF4-FFF2-40B4-BE49-F238E27FC236}">
                    <a16:creationId xmlns:a16="http://schemas.microsoft.com/office/drawing/2014/main" id="{81C8A1B1-560C-1439-AE4D-BD53A7638B4F}"/>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7" name="Picture 6">
                <a:extLst>
                  <a:ext uri="{FF2B5EF4-FFF2-40B4-BE49-F238E27FC236}">
                    <a16:creationId xmlns:a16="http://schemas.microsoft.com/office/drawing/2014/main" id="{B3A5BBFF-6443-BB30-A373-06E1A7A31A75}"/>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D0E64385-E9FF-92D9-7E66-2A9DCE773FE8}"/>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57FA06A-62D0-AB00-89D8-23A211794845}"/>
              </a:ext>
            </a:extLst>
          </p:cNvPr>
          <p:cNvGrpSpPr/>
          <p:nvPr/>
        </p:nvGrpSpPr>
        <p:grpSpPr>
          <a:xfrm>
            <a:off x="5192937" y="3307784"/>
            <a:ext cx="6840681" cy="3307659"/>
            <a:chOff x="535741" y="1594114"/>
            <a:chExt cx="6840681" cy="3307659"/>
          </a:xfrm>
        </p:grpSpPr>
        <p:grpSp>
          <p:nvGrpSpPr>
            <p:cNvPr id="9" name="Group 8">
              <a:extLst>
                <a:ext uri="{FF2B5EF4-FFF2-40B4-BE49-F238E27FC236}">
                  <a16:creationId xmlns:a16="http://schemas.microsoft.com/office/drawing/2014/main" id="{2654A166-E086-80F8-6AF9-93F0237154DB}"/>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B18348C3-F97C-270E-089A-79F77A326DC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2" name="Group 11">
                <a:extLst>
                  <a:ext uri="{FF2B5EF4-FFF2-40B4-BE49-F238E27FC236}">
                    <a16:creationId xmlns:a16="http://schemas.microsoft.com/office/drawing/2014/main" id="{D3B76E92-6DA2-0FA4-4505-D197C470FA21}"/>
                  </a:ext>
                </a:extLst>
              </p:cNvPr>
              <p:cNvGrpSpPr/>
              <p:nvPr/>
            </p:nvGrpSpPr>
            <p:grpSpPr>
              <a:xfrm>
                <a:off x="7848304" y="4505757"/>
                <a:ext cx="4208656" cy="1980231"/>
                <a:chOff x="7938043" y="4498698"/>
                <a:chExt cx="4689256" cy="2231292"/>
              </a:xfrm>
              <a:grpFill/>
            </p:grpSpPr>
            <p:pic>
              <p:nvPicPr>
                <p:cNvPr id="13" name="Picture 12" descr="Icon&#10;&#10;Description automatically generated">
                  <a:extLst>
                    <a:ext uri="{FF2B5EF4-FFF2-40B4-BE49-F238E27FC236}">
                      <a16:creationId xmlns:a16="http://schemas.microsoft.com/office/drawing/2014/main" id="{65BEF5D1-88E0-D50D-5395-AFBEBB48F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4" name="Picture 13" descr="Icon&#10;&#10;Description automatically generated">
                  <a:extLst>
                    <a:ext uri="{FF2B5EF4-FFF2-40B4-BE49-F238E27FC236}">
                      <a16:creationId xmlns:a16="http://schemas.microsoft.com/office/drawing/2014/main" id="{D0F73724-9DF1-5A15-DF72-552461651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5" name="Picture 14" descr="Icon&#10;&#10;Description automatically generated">
                  <a:extLst>
                    <a:ext uri="{FF2B5EF4-FFF2-40B4-BE49-F238E27FC236}">
                      <a16:creationId xmlns:a16="http://schemas.microsoft.com/office/drawing/2014/main" id="{B02C549F-3643-B0B6-D527-F1422EB19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6" name="Picture 15" descr="Icon&#10;&#10;Description automatically generated">
                  <a:extLst>
                    <a:ext uri="{FF2B5EF4-FFF2-40B4-BE49-F238E27FC236}">
                      <a16:creationId xmlns:a16="http://schemas.microsoft.com/office/drawing/2014/main" id="{E64B4899-2033-B83B-F8FA-FB29B600C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1F2A653C-C4F3-BC36-4355-AAEA1CB17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3268A367-2829-FED6-9646-7D81D231C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7C422948-7D8B-0EB4-3306-44E620E3E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CBBBFBBE-1248-991B-8EF9-CDD836F82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5625FF55-3EDE-32EB-4E2D-ABE97335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2EADBFAB-CB3C-BC69-9D2D-B8484A082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9567" y="6183661"/>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D9409326-54C4-2958-77EA-FB8FA8CAD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5C309033-AE86-5729-BF0D-1C8033DB7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0" name="Rectangle: Rounded Corners 9">
              <a:extLst>
                <a:ext uri="{FF2B5EF4-FFF2-40B4-BE49-F238E27FC236}">
                  <a16:creationId xmlns:a16="http://schemas.microsoft.com/office/drawing/2014/main" id="{F5D068EB-7AB9-5E12-7DCB-438F902F28FA}"/>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5" name="Graphic 24">
            <a:extLst>
              <a:ext uri="{FF2B5EF4-FFF2-40B4-BE49-F238E27FC236}">
                <a16:creationId xmlns:a16="http://schemas.microsoft.com/office/drawing/2014/main" id="{044FFDB3-CD3B-BA47-5CF2-3EC48B5CA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6" name="Picture 25">
            <a:extLst>
              <a:ext uri="{FF2B5EF4-FFF2-40B4-BE49-F238E27FC236}">
                <a16:creationId xmlns:a16="http://schemas.microsoft.com/office/drawing/2014/main" id="{F6104B15-3C18-0738-41F3-3AA7EB857888}"/>
              </a:ext>
            </a:extLst>
          </p:cNvPr>
          <p:cNvPicPr>
            <a:picLocks noChangeAspect="1"/>
          </p:cNvPicPr>
          <p:nvPr/>
        </p:nvPicPr>
        <p:blipFill>
          <a:blip r:embed="rId7"/>
          <a:stretch>
            <a:fillRect/>
          </a:stretch>
        </p:blipFill>
        <p:spPr>
          <a:xfrm>
            <a:off x="5627679" y="0"/>
            <a:ext cx="6114818"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71AE8DE8-9BEF-03C0-3945-A65930C87705}"/>
              </a:ext>
            </a:extLst>
          </p:cNvPr>
          <p:cNvPicPr>
            <a:picLocks noChangeAspect="1"/>
          </p:cNvPicPr>
          <p:nvPr/>
        </p:nvPicPr>
        <p:blipFill>
          <a:blip r:embed="rId4"/>
          <a:stretch>
            <a:fillRect/>
          </a:stretch>
        </p:blipFill>
        <p:spPr>
          <a:xfrm>
            <a:off x="1620857" y="574317"/>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5147-903E-443F-8733-12431C0F08BE}"/>
              </a:ext>
            </a:extLst>
          </p:cNvPr>
          <p:cNvSpPr>
            <a:spLocks noGrp="1"/>
          </p:cNvSpPr>
          <p:nvPr>
            <p:ph type="title"/>
          </p:nvPr>
        </p:nvSpPr>
        <p:spPr/>
        <p:txBody>
          <a:bodyPr/>
          <a:lstStyle/>
          <a:p>
            <a:endParaRPr lang="en-US">
              <a:solidFill>
                <a:srgbClr val="FF0000"/>
              </a:solidFill>
            </a:endParaRPr>
          </a:p>
        </p:txBody>
      </p:sp>
      <p:pic>
        <p:nvPicPr>
          <p:cNvPr id="4" name="Picture 3">
            <a:extLst>
              <a:ext uri="{FF2B5EF4-FFF2-40B4-BE49-F238E27FC236}">
                <a16:creationId xmlns:a16="http://schemas.microsoft.com/office/drawing/2014/main" id="{A5896A62-CD00-4607-BD0C-3BA0C7A3E426}"/>
              </a:ext>
            </a:extLst>
          </p:cNvPr>
          <p:cNvPicPr>
            <a:picLocks noChangeAspect="1"/>
          </p:cNvPicPr>
          <p:nvPr/>
        </p:nvPicPr>
        <p:blipFill>
          <a:blip r:embed="rId4"/>
          <a:stretch>
            <a:fillRect/>
          </a:stretch>
        </p:blipFill>
        <p:spPr>
          <a:xfrm>
            <a:off x="0" y="0"/>
            <a:ext cx="12192000" cy="6858000"/>
          </a:xfrm>
          <a:prstGeom prst="rect">
            <a:avLst/>
          </a:prstGeom>
        </p:spPr>
      </p:pic>
      <p:pic>
        <p:nvPicPr>
          <p:cNvPr id="16392" name="Picture 8" descr="Cute little japanese children in kindergarten uniform say hello to each other cartoon illustration">
            <a:extLst>
              <a:ext uri="{FF2B5EF4-FFF2-40B4-BE49-F238E27FC236}">
                <a16:creationId xmlns:a16="http://schemas.microsoft.com/office/drawing/2014/main" id="{53FFE0C8-0076-4773-8B8F-D1840922D1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1" b="89621" l="8946" r="93930">
                        <a14:foregroundMark x1="8946" y1="35130" x2="9425" y2="39122"/>
                        <a14:foregroundMark x1="9744" y1="39920" x2="9744" y2="39920"/>
                        <a14:foregroundMark x1="28115" y1="38922" x2="28594" y2="49102"/>
                        <a14:foregroundMark x1="29233" y1="31537" x2="25240" y2="31936"/>
                        <a14:foregroundMark x1="22684" y1="56088" x2="24760" y2="57685"/>
                        <a14:foregroundMark x1="24121" y1="35729" x2="25719" y2="41517"/>
                        <a14:foregroundMark x1="30990" y1="67066" x2="30511" y2="71058"/>
                        <a14:foregroundMark x1="68850" y1="45709" x2="68690" y2="48902"/>
                        <a14:foregroundMark x1="73323" y1="39920" x2="73962" y2="42116"/>
                        <a14:foregroundMark x1="89457" y1="48902" x2="91054" y2="50898"/>
                        <a14:foregroundMark x1="45847" y1="46307" x2="45687" y2="47904"/>
                        <a14:foregroundMark x1="45687" y1="47904" x2="45687" y2="47904"/>
                        <a14:foregroundMark x1="44728" y1="48303" x2="48403" y2="40519"/>
                        <a14:foregroundMark x1="44865" y1="41021" x2="45367" y2="43114"/>
                        <a14:foregroundMark x1="25399" y1="69461" x2="25240" y2="81637"/>
                        <a14:foregroundMark x1="26677" y1="81238" x2="26677" y2="84631"/>
                        <a14:foregroundMark x1="26198" y1="85828" x2="29073" y2="84032"/>
                        <a14:foregroundMark x1="14856" y1="64471" x2="14058" y2="65070"/>
                        <a14:foregroundMark x1="13898" y1="64271" x2="13259" y2="61078"/>
                        <a14:foregroundMark x1="12620" y1="62275" x2="12620" y2="62275"/>
                        <a14:foregroundMark x1="12620" y1="62275" x2="12620" y2="62275"/>
                        <a14:foregroundMark x1="13419" y1="62475" x2="13898" y2="60679"/>
                        <a14:foregroundMark x1="73642" y1="56088" x2="74601" y2="55289"/>
                        <a14:foregroundMark x1="73323" y1="77844" x2="73482" y2="82236"/>
                        <a14:foregroundMark x1="84665" y1="62874" x2="85304" y2="65070"/>
                        <a14:foregroundMark x1="84665" y1="63473" x2="86262" y2="61277"/>
                        <a14:foregroundMark x1="93131" y1="51896" x2="93930" y2="51896"/>
                        <a14:foregroundMark x1="87061" y1="60878" x2="87700" y2="60679"/>
                        <a14:foregroundMark x1="87380" y1="60878" x2="88498" y2="59681"/>
                        <a14:foregroundMark x1="44409" y1="39721" x2="44409" y2="38124"/>
                        <a14:backgroundMark x1="41853" y1="37725" x2="42332" y2="41517"/>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1971229"/>
            <a:ext cx="6756400" cy="540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772DC1-585E-D6D5-71E7-0BED450C48D3}"/>
              </a:ext>
            </a:extLst>
          </p:cNvPr>
          <p:cNvPicPr>
            <a:picLocks noChangeAspect="1"/>
          </p:cNvPicPr>
          <p:nvPr/>
        </p:nvPicPr>
        <p:blipFill>
          <a:blip r:embed="rId7"/>
          <a:stretch>
            <a:fillRect/>
          </a:stretch>
        </p:blipFill>
        <p:spPr>
          <a:xfrm>
            <a:off x="723034" y="346497"/>
            <a:ext cx="10979848" cy="1231499"/>
          </a:xfrm>
          <a:prstGeom prst="rect">
            <a:avLst/>
          </a:prstGeom>
        </p:spPr>
      </p:pic>
    </p:spTree>
    <p:controls>
      <mc:AlternateContent xmlns:mc="http://schemas.openxmlformats.org/markup-compatibility/2006">
        <mc:Choice xmlns:v="urn:schemas-microsoft-com:vml" Requires="v">
          <p:control name="TextBox1" r:id="rId1" imgW="4343400" imgH="828720"/>
        </mc:Choice>
        <mc:Fallback>
          <p:control name="TextBox1" r:id="rId1" imgW="4343400" imgH="828720">
            <p:pic>
              <p:nvPicPr>
                <p:cNvPr id="9" name="TextBox1">
                  <a:extLst>
                    <a:ext uri="{FF2B5EF4-FFF2-40B4-BE49-F238E27FC236}">
                      <a16:creationId xmlns:a16="http://schemas.microsoft.com/office/drawing/2014/main" id="{98B48EBE-9F8A-471C-BF57-2028F5466EE4}"/>
                    </a:ext>
                  </a:extLst>
                </p:cNvPr>
                <p:cNvPicPr>
                  <a:picLocks/>
                </p:cNvPicPr>
                <p:nvPr/>
              </p:nvPicPr>
              <p:blipFill>
                <a:blip r:embed="rId8"/>
                <a:stretch>
                  <a:fillRect/>
                </a:stretch>
              </p:blipFill>
              <p:spPr>
                <a:xfrm>
                  <a:off x="3839254" y="1646606"/>
                  <a:ext cx="4340772" cy="830997"/>
                </a:xfrm>
                <a:prstGeom prst="rect">
                  <a:avLst/>
                </a:prstGeom>
              </p:spPr>
            </p:pic>
          </p:control>
        </mc:Fallback>
      </mc:AlternateContent>
    </p:controls>
    <p:extLst>
      <p:ext uri="{BB962C8B-B14F-4D97-AF65-F5344CB8AC3E}">
        <p14:creationId xmlns:p14="http://schemas.microsoft.com/office/powerpoint/2010/main" val="3291494159"/>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1.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Tìm</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bài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Nhà</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phát</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minh</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6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tuổi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tiếng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nêu</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nghĩa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của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Tree>
    <p:extLst>
      <p:ext uri="{BB962C8B-B14F-4D97-AF65-F5344CB8AC3E}">
        <p14:creationId xmlns:p14="http://schemas.microsoft.com/office/powerpoint/2010/main" val="18144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49924" y="4760639"/>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TextBox 9">
              <a:extLst>
                <a:ext uri="{FF2B5EF4-FFF2-40B4-BE49-F238E27FC236}">
                  <a16:creationId xmlns:a16="http://schemas.microsoft.com/office/drawing/2014/main" id="{F4788EB8-D1BF-BF15-8AEA-EE7D32EA7838}"/>
                </a:ext>
              </a:extLst>
            </p:cNvPr>
            <p:cNvSpPr txBox="1"/>
            <p:nvPr/>
          </p:nvSpPr>
          <p:spPr>
            <a:xfrm>
              <a:off x="680932" y="1176049"/>
              <a:ext cx="7857495" cy="2820700"/>
            </a:xfrm>
            <a:prstGeom prst="rect">
              <a:avLst/>
            </a:prstGeom>
            <a:noFill/>
            <a:ln w="38100">
              <a:noFill/>
            </a:ln>
          </p:spPr>
          <p:txBody>
            <a:bodyPr wrap="square" rtlCol="0">
              <a:spAutoFit/>
            </a:bodyPr>
            <a:lstStyle/>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A83A6B4-2B4B-492B-B2F7-3C100DFA4B0F}"/>
              </a:ext>
            </a:extLst>
          </p:cNvPr>
          <p:cNvPicPr>
            <a:picLocks noChangeAspect="1"/>
          </p:cNvPicPr>
          <p:nvPr/>
        </p:nvPicPr>
        <p:blipFill rotWithShape="1">
          <a:blip r:embed="rId2"/>
          <a:srcRect l="8976" r="8976" b="-3259"/>
          <a:stretch/>
        </p:blipFill>
        <p:spPr>
          <a:xfrm>
            <a:off x="0" y="0"/>
            <a:ext cx="12192000" cy="708152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pic>
        <p:nvPicPr>
          <p:cNvPr id="2" name="Picture 1">
            <a:extLst>
              <a:ext uri="{FF2B5EF4-FFF2-40B4-BE49-F238E27FC236}">
                <a16:creationId xmlns:a16="http://schemas.microsoft.com/office/drawing/2014/main" id="{6F774805-27FB-AF75-2576-705DC246CCF5}"/>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Đề</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Tả</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hoa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endParaRPr lang="en-US" sz="3600" dirty="0">
              <a:solidFill>
                <a:prstClr val="white"/>
              </a:solidFill>
              <a:latin typeface="Times New Roman" pitchFamily="18" charset="0"/>
              <a:cs typeface="Times New Roman" pitchFamily="18" charset="0"/>
            </a:endParaRP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71651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mô</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phỏng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như</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lá</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lay </a:t>
            </a:r>
            <a:r>
              <a:rPr lang="en-US" sz="3600" dirty="0" err="1">
                <a:solidFill>
                  <a:prstClr val="white"/>
                </a:solidFill>
                <a:latin typeface="Times New Roman" pitchFamily="18" charset="0"/>
                <a:cs typeface="Times New Roman" pitchFamily="18" charset="0"/>
              </a:rPr>
              <a:t>động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chạm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nhẹ</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nào</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Xào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xạc</a:t>
            </a:r>
            <a:endParaRPr lang="en-US" sz="3600" dirty="0">
              <a:solidFill>
                <a:prstClr val="white"/>
              </a:solidFill>
              <a:latin typeface="Times New Roman"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đã</a:t>
            </a:r>
            <a:r>
              <a:rPr lang="en-US" sz="3600" dirty="0">
                <a:solidFill>
                  <a:prstClr val="white"/>
                </a:solidFill>
                <a:latin typeface="Times New Roman" pitchFamily="18" charset="0"/>
                <a:cs typeface="Times New Roman" pitchFamily="18" charset="0"/>
              </a:rPr>
              <a:t> so </a:t>
            </a:r>
            <a:r>
              <a:rPr lang="en-US" sz="3600" dirty="0" err="1">
                <a:solidFill>
                  <a:prstClr val="white"/>
                </a:solidFill>
                <a:latin typeface="Times New Roman" pitchFamily="18" charset="0"/>
                <a:cs typeface="Times New Roman" pitchFamily="18" charset="0"/>
              </a:rPr>
              <a:t>sánh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bình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tưới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nước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con </a:t>
            </a:r>
            <a:r>
              <a:rPr lang="en-US" sz="3600" dirty="0" err="1">
                <a:solidFill>
                  <a:prstClr val="white"/>
                </a:solidFill>
                <a:latin typeface="Times New Roman" pitchFamily="18" charset="0"/>
                <a:cs typeface="Times New Roman" pitchFamily="18" charset="0"/>
              </a:rPr>
              <a:t>vật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Chú</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voi</a:t>
            </a:r>
            <a:r>
              <a:rPr lang="en-US" sz="3600" dirty="0">
                <a:solidFill>
                  <a:prstClr val="white"/>
                </a:solidFill>
                <a:latin typeface="Times New Roman" pitchFamily="18" charset="0"/>
                <a:cs typeface="Times New Roman" pitchFamily="18" charset="0"/>
              </a:rPr>
              <a:t> con</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6;p36">
            <a:extLst>
              <a:ext uri="{FF2B5EF4-FFF2-40B4-BE49-F238E27FC236}">
                <a16:creationId xmlns:a16="http://schemas.microsoft.com/office/drawing/2014/main" id="{8CA979FC-ABFB-A267-BCCC-5C0ED1E2E0F7}"/>
              </a:ext>
            </a:extLst>
          </p:cNvPr>
          <p:cNvSpPr txBox="1">
            <a:spLocks/>
          </p:cNvSpPr>
          <p:nvPr/>
        </p:nvSpPr>
        <p:spPr>
          <a:xfrm>
            <a:off x="2558868" y="905766"/>
            <a:ext cx="10046459" cy="1045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4400" kern="0" dirty="0" err="1">
                <a:latin typeface="Calibri" panose="020F0502020204030204" pitchFamily="34" charset="0"/>
                <a:cs typeface="Calibri" panose="020F0502020204030204" pitchFamily="34" charset="0"/>
              </a:rPr>
              <a:t>Thứ</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ngày</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tháng</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năm</a:t>
            </a:r>
            <a:r>
              <a:rPr lang="en-US" sz="4400" kern="0" dirty="0">
                <a:latin typeface="Calibri" panose="020F0502020204030204" pitchFamily="34" charset="0"/>
                <a:cs typeface="Calibri" panose="020F0502020204030204" pitchFamily="34" charset="0"/>
              </a:rPr>
              <a:t>…</a:t>
            </a:r>
            <a:endParaRPr lang="en-US" sz="4400" kern="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3" name="Google Shape;439;p36">
            <a:extLst>
              <a:ext uri="{FF2B5EF4-FFF2-40B4-BE49-F238E27FC236}">
                <a16:creationId xmlns:a16="http://schemas.microsoft.com/office/drawing/2014/main" id="{604BDA30-F7E1-831B-F24E-524AD31FDF90}"/>
              </a:ext>
            </a:extLst>
          </p:cNvPr>
          <p:cNvSpPr/>
          <p:nvPr/>
        </p:nvSpPr>
        <p:spPr>
          <a:xfrm>
            <a:off x="7394905" y="198830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440;p36">
            <a:extLst>
              <a:ext uri="{FF2B5EF4-FFF2-40B4-BE49-F238E27FC236}">
                <a16:creationId xmlns:a16="http://schemas.microsoft.com/office/drawing/2014/main" id="{19869BA5-53AB-14FD-46FF-F25C045118EC}"/>
              </a:ext>
            </a:extLst>
          </p:cNvPr>
          <p:cNvSpPr/>
          <p:nvPr/>
        </p:nvSpPr>
        <p:spPr>
          <a:xfrm>
            <a:off x="9314900" y="4935567"/>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36">
            <a:extLst>
              <a:ext uri="{FF2B5EF4-FFF2-40B4-BE49-F238E27FC236}">
                <a16:creationId xmlns:a16="http://schemas.microsoft.com/office/drawing/2014/main" id="{7D0505C2-98BF-B517-F540-B6819FB1AEE0}"/>
              </a:ext>
            </a:extLst>
          </p:cNvPr>
          <p:cNvSpPr/>
          <p:nvPr/>
        </p:nvSpPr>
        <p:spPr>
          <a:xfrm>
            <a:off x="7452467" y="5938200"/>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descr="A cartoon of a child and a robot&#10;&#10;Description automatically generated">
            <a:extLst>
              <a:ext uri="{FF2B5EF4-FFF2-40B4-BE49-F238E27FC236}">
                <a16:creationId xmlns:a16="http://schemas.microsoft.com/office/drawing/2014/main" id="{7DD2DA5D-D8A9-4B0A-21E6-EE81801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9950"/>
            <a:ext cx="5229130" cy="3924300"/>
          </a:xfrm>
          <a:prstGeom prst="rect">
            <a:avLst/>
          </a:prstGeom>
        </p:spPr>
      </p:pic>
      <p:pic>
        <p:nvPicPr>
          <p:cNvPr id="9" name="Picture 8">
            <a:extLst>
              <a:ext uri="{FF2B5EF4-FFF2-40B4-BE49-F238E27FC236}">
                <a16:creationId xmlns:a16="http://schemas.microsoft.com/office/drawing/2014/main" id="{CBEEBC2A-A2F7-BE87-1977-8BE9313451EE}"/>
              </a:ext>
            </a:extLst>
          </p:cNvPr>
          <p:cNvPicPr>
            <a:picLocks noChangeAspect="1"/>
          </p:cNvPicPr>
          <p:nvPr/>
        </p:nvPicPr>
        <p:blipFill>
          <a:blip r:embed="rId4"/>
          <a:stretch>
            <a:fillRect/>
          </a:stretch>
        </p:blipFill>
        <p:spPr>
          <a:xfrm>
            <a:off x="3394398" y="1600888"/>
            <a:ext cx="7193903" cy="1713124"/>
          </a:xfrm>
          <a:prstGeom prst="rect">
            <a:avLst/>
          </a:prstGeom>
        </p:spPr>
      </p:pic>
      <p:pic>
        <p:nvPicPr>
          <p:cNvPr id="10" name="Picture 9">
            <a:extLst>
              <a:ext uri="{FF2B5EF4-FFF2-40B4-BE49-F238E27FC236}">
                <a16:creationId xmlns:a16="http://schemas.microsoft.com/office/drawing/2014/main" id="{E5188F40-9E3D-B496-10E8-16C21E3B3798}"/>
              </a:ext>
            </a:extLst>
          </p:cNvPr>
          <p:cNvPicPr>
            <a:picLocks noChangeAspect="1"/>
          </p:cNvPicPr>
          <p:nvPr/>
        </p:nvPicPr>
        <p:blipFill>
          <a:blip r:embed="rId5"/>
          <a:stretch>
            <a:fillRect/>
          </a:stretch>
        </p:blipFill>
        <p:spPr>
          <a:xfrm>
            <a:off x="3793281" y="2139287"/>
            <a:ext cx="7748688" cy="4718713"/>
          </a:xfrm>
          <a:prstGeom prst="rect">
            <a:avLst/>
          </a:prstGeom>
        </p:spPr>
      </p:pic>
      <p:pic>
        <p:nvPicPr>
          <p:cNvPr id="12" name="Picture 11">
            <a:extLst>
              <a:ext uri="{FF2B5EF4-FFF2-40B4-BE49-F238E27FC236}">
                <a16:creationId xmlns:a16="http://schemas.microsoft.com/office/drawing/2014/main" id="{1693ECD1-2927-BBBE-CAE5-AA7951DDA5B2}"/>
              </a:ext>
            </a:extLst>
          </p:cNvPr>
          <p:cNvPicPr>
            <a:picLocks noChangeAspect="1"/>
          </p:cNvPicPr>
          <p:nvPr/>
        </p:nvPicPr>
        <p:blipFill>
          <a:blip r:embed="rId6"/>
          <a:stretch>
            <a:fillRect/>
          </a:stretch>
        </p:blipFill>
        <p:spPr>
          <a:xfrm rot="19797564">
            <a:off x="1834372" y="2195980"/>
            <a:ext cx="3322608" cy="2389839"/>
          </a:xfrm>
          <a:prstGeom prst="rect">
            <a:avLst/>
          </a:prstGeom>
        </p:spPr>
      </p:pic>
    </p:spTree>
    <p:extLst>
      <p:ext uri="{BB962C8B-B14F-4D97-AF65-F5344CB8AC3E}">
        <p14:creationId xmlns:p14="http://schemas.microsoft.com/office/powerpoint/2010/main" val="29115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2606</Words>
  <Application>Microsoft Office PowerPoint</Application>
  <PresentationFormat>Widescreen</PresentationFormat>
  <Paragraphs>132</Paragraphs>
  <Slides>45</Slides>
  <Notes>37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#9Slide05 SVNClementine</vt:lpstr>
      <vt:lpstr>#9Slide07 SVNBeachwood Sans</vt:lpstr>
      <vt:lpstr>Arial</vt:lpstr>
      <vt:lpstr>Arvo</vt:lpstr>
      <vt:lpstr>Calibri</vt:lpstr>
      <vt:lpstr>Encode Sans</vt:lpstr>
      <vt:lpstr>Segoe UI Historic</vt:lpstr>
      <vt:lpstr>Symbol</vt:lpstr>
      <vt:lpstr>Times New Roman</vt:lpstr>
      <vt:lpstr>Community, Family &amp; Personal Services Major for College: Physical Education by Slidesgo</vt:lpstr>
      <vt:lpstr>Office Theme</vt:lpstr>
      <vt:lpstr>1_Office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creator>Thao Tran</dc:creator>
  <cp:lastModifiedBy>DELL</cp:lastModifiedBy>
  <cp:revision>43</cp:revision>
  <dcterms:created xsi:type="dcterms:W3CDTF">2023-08-02T08:26:43Z</dcterms:created>
  <dcterms:modified xsi:type="dcterms:W3CDTF">2024-10-12T15:35:39Z</dcterms:modified>
</cp:coreProperties>
</file>