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3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53" r:id="rId2"/>
    <p:sldMasterId id="2147483665" r:id="rId3"/>
    <p:sldMasterId id="2147483670" r:id="rId4"/>
    <p:sldMasterId id="2147483681" r:id="rId5"/>
  </p:sldMasterIdLst>
  <p:notesMasterIdLst>
    <p:notesMasterId r:id="rId20"/>
  </p:notesMasterIdLst>
  <p:handoutMasterIdLst>
    <p:handoutMasterId r:id="rId21"/>
  </p:handoutMasterIdLst>
  <p:sldIdLst>
    <p:sldId id="427" r:id="rId6"/>
    <p:sldId id="429" r:id="rId7"/>
    <p:sldId id="426" r:id="rId8"/>
    <p:sldId id="379" r:id="rId9"/>
    <p:sldId id="299" r:id="rId10"/>
    <p:sldId id="267" r:id="rId11"/>
    <p:sldId id="421" r:id="rId12"/>
    <p:sldId id="422" r:id="rId13"/>
    <p:sldId id="423" r:id="rId14"/>
    <p:sldId id="425" r:id="rId15"/>
    <p:sldId id="270" r:id="rId16"/>
    <p:sldId id="418" r:id="rId17"/>
    <p:sldId id="269" r:id="rId18"/>
    <p:sldId id="286" r:id="rId19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9800"/>
    <a:srgbClr val="E95098"/>
    <a:srgbClr val="6EB92B"/>
    <a:srgbClr val="E55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23" autoAdjust="0"/>
    <p:restoredTop sz="93124" autoAdjust="0"/>
  </p:normalViewPr>
  <p:slideViewPr>
    <p:cSldViewPr snapToGrid="0" snapToObjects="1">
      <p:cViewPr varScale="1">
        <p:scale>
          <a:sx n="71" d="100"/>
          <a:sy n="71" d="100"/>
        </p:scale>
        <p:origin x="412" y="6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90" d="100"/>
        <a:sy n="190" d="100"/>
      </p:scale>
      <p:origin x="0" y="0"/>
    </p:cViewPr>
  </p:sorterViewPr>
  <p:notesViewPr>
    <p:cSldViewPr snapToGrid="0" snapToObjects="1">
      <p:cViewPr varScale="1">
        <p:scale>
          <a:sx n="95" d="100"/>
          <a:sy n="95" d="100"/>
        </p:scale>
        <p:origin x="2504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B3C7D-7ED1-A34F-BCFC-1C01389AE58C}" type="datetimeFigureOut">
              <a:rPr kumimoji="1" lang="zh-CN" altLang="en-US" smtClean="0"/>
              <a:t>2026/6/17</a:t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CED8CE-3D9F-CA47-A17E-9AD879C3B1C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CF2CF-5EF1-D24F-8F8B-C67282AA038A}" type="datetimeFigureOut">
              <a:rPr kumimoji="1" lang="zh-CN" altLang="en-US" smtClean="0"/>
              <a:t>2026/6/17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70782-008B-5B48-B01C-A994AC4AA046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 câu</a:t>
            </a:r>
            <a:r>
              <a:rPr lang="en-US" baseline="0"/>
              <a:t> sau là câu hỏi mở, GV tôn trọng ý kiến của hs nhé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37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AFEA3F6-B450-4284-BB2C-4DA94784FDB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37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AFEA3F6-B450-4284-BB2C-4DA94784FDB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37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AFEA3F6-B450-4284-BB2C-4DA94784FDB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tags" Target="../tags/tag5.xml"/><Relationship Id="rId7" Type="http://schemas.openxmlformats.org/officeDocument/2006/relationships/image" Target="../media/image5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openxmlformats.org/officeDocument/2006/relationships/slideMaster" Target="../slideMasters/slideMaster3.xml"/><Relationship Id="rId4" Type="http://schemas.openxmlformats.org/officeDocument/2006/relationships/tags" Target="../tags/tag6.xml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tags" Target="../tags/tag9.xml"/><Relationship Id="rId7" Type="http://schemas.openxmlformats.org/officeDocument/2006/relationships/image" Target="../media/image4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Master" Target="../slideMasters/slideMaster3.xml"/><Relationship Id="rId11" Type="http://schemas.openxmlformats.org/officeDocument/2006/relationships/image" Target="../media/image7.png"/><Relationship Id="rId5" Type="http://schemas.openxmlformats.org/officeDocument/2006/relationships/tags" Target="../tags/tag11.xml"/><Relationship Id="rId10" Type="http://schemas.openxmlformats.org/officeDocument/2006/relationships/image" Target="../media/image6.png"/><Relationship Id="rId4" Type="http://schemas.openxmlformats.org/officeDocument/2006/relationships/tags" Target="../tags/tag10.xml"/><Relationship Id="rId9" Type="http://schemas.openxmlformats.org/officeDocument/2006/relationships/hyperlink" Target="https://www.facebook.com/groups/629898828017053" TargetMode="External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tags" Target="../tags/tag14.xml"/><Relationship Id="rId7" Type="http://schemas.openxmlformats.org/officeDocument/2006/relationships/image" Target="../media/image4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Master" Target="../slideMasters/slideMaster3.xml"/><Relationship Id="rId11" Type="http://schemas.openxmlformats.org/officeDocument/2006/relationships/image" Target="../media/image7.png"/><Relationship Id="rId5" Type="http://schemas.openxmlformats.org/officeDocument/2006/relationships/tags" Target="../tags/tag16.xml"/><Relationship Id="rId10" Type="http://schemas.openxmlformats.org/officeDocument/2006/relationships/image" Target="../media/image6.png"/><Relationship Id="rId4" Type="http://schemas.openxmlformats.org/officeDocument/2006/relationships/tags" Target="../tags/tag15.xml"/><Relationship Id="rId9" Type="http://schemas.openxmlformats.org/officeDocument/2006/relationships/hyperlink" Target="https://www.facebook.com/groups/629898828017053" TargetMode="Externa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9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8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5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7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1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60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56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46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42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896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565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75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71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609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569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466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426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8965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7530" indent="0">
              <a:buNone/>
              <a:defRPr sz="2135" b="1"/>
            </a:lvl4pPr>
            <a:lvl5pPr marL="2437130" indent="0">
              <a:buNone/>
              <a:defRPr sz="2135" b="1"/>
            </a:lvl5pPr>
            <a:lvl6pPr marL="3046095" indent="0">
              <a:buNone/>
              <a:defRPr sz="2135" b="1"/>
            </a:lvl6pPr>
            <a:lvl7pPr marL="3655695" indent="0">
              <a:buNone/>
              <a:defRPr sz="2135" b="1"/>
            </a:lvl7pPr>
            <a:lvl8pPr marL="4264660" indent="0">
              <a:buNone/>
              <a:defRPr sz="2135" b="1"/>
            </a:lvl8pPr>
            <a:lvl9pPr marL="487426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8965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7530" indent="0">
              <a:buNone/>
              <a:defRPr sz="2135" b="1"/>
            </a:lvl4pPr>
            <a:lvl5pPr marL="2437130" indent="0">
              <a:buNone/>
              <a:defRPr sz="2135" b="1"/>
            </a:lvl5pPr>
            <a:lvl6pPr marL="3046095" indent="0">
              <a:buNone/>
              <a:defRPr sz="2135" b="1"/>
            </a:lvl6pPr>
            <a:lvl7pPr marL="3655695" indent="0">
              <a:buNone/>
              <a:defRPr sz="2135" b="1"/>
            </a:lvl7pPr>
            <a:lvl8pPr marL="4264660" indent="0">
              <a:buNone/>
              <a:defRPr sz="2135" b="1"/>
            </a:lvl8pPr>
            <a:lvl9pPr marL="4874260" indent="0">
              <a:buNone/>
              <a:defRPr sz="213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8965" indent="0">
              <a:buNone/>
              <a:defRPr sz="1600"/>
            </a:lvl2pPr>
            <a:lvl3pPr marL="1218565" indent="0">
              <a:buNone/>
              <a:defRPr sz="1335"/>
            </a:lvl3pPr>
            <a:lvl4pPr marL="1827530" indent="0">
              <a:buNone/>
              <a:defRPr sz="1200"/>
            </a:lvl4pPr>
            <a:lvl5pPr marL="2437130" indent="0">
              <a:buNone/>
              <a:defRPr sz="1200"/>
            </a:lvl5pPr>
            <a:lvl6pPr marL="3046095" indent="0">
              <a:buNone/>
              <a:defRPr sz="1200"/>
            </a:lvl6pPr>
            <a:lvl7pPr marL="3655695" indent="0">
              <a:buNone/>
              <a:defRPr sz="1200"/>
            </a:lvl7pPr>
            <a:lvl8pPr marL="4264660" indent="0">
              <a:buNone/>
              <a:defRPr sz="1200"/>
            </a:lvl8pPr>
            <a:lvl9pPr marL="487426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8965" indent="0">
              <a:buNone/>
              <a:defRPr sz="3735"/>
            </a:lvl2pPr>
            <a:lvl3pPr marL="1218565" indent="0">
              <a:buNone/>
              <a:defRPr sz="3200"/>
            </a:lvl3pPr>
            <a:lvl4pPr marL="1827530" indent="0">
              <a:buNone/>
              <a:defRPr sz="2665"/>
            </a:lvl4pPr>
            <a:lvl5pPr marL="2437130" indent="0">
              <a:buNone/>
              <a:defRPr sz="2665"/>
            </a:lvl5pPr>
            <a:lvl6pPr marL="3046095" indent="0">
              <a:buNone/>
              <a:defRPr sz="2665"/>
            </a:lvl6pPr>
            <a:lvl7pPr marL="3655695" indent="0">
              <a:buNone/>
              <a:defRPr sz="2665"/>
            </a:lvl7pPr>
            <a:lvl8pPr marL="4264660" indent="0">
              <a:buNone/>
              <a:defRPr sz="2665"/>
            </a:lvl8pPr>
            <a:lvl9pPr marL="4874260" indent="0">
              <a:buNone/>
              <a:defRPr sz="266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8965" indent="0">
              <a:buNone/>
              <a:defRPr sz="1600"/>
            </a:lvl2pPr>
            <a:lvl3pPr marL="1218565" indent="0">
              <a:buNone/>
              <a:defRPr sz="1335"/>
            </a:lvl3pPr>
            <a:lvl4pPr marL="1827530" indent="0">
              <a:buNone/>
              <a:defRPr sz="1200"/>
            </a:lvl4pPr>
            <a:lvl5pPr marL="2437130" indent="0">
              <a:buNone/>
              <a:defRPr sz="1200"/>
            </a:lvl5pPr>
            <a:lvl6pPr marL="3046095" indent="0">
              <a:buNone/>
              <a:defRPr sz="1200"/>
            </a:lvl6pPr>
            <a:lvl7pPr marL="3655695" indent="0">
              <a:buNone/>
              <a:defRPr sz="1200"/>
            </a:lvl7pPr>
            <a:lvl8pPr marL="4264660" indent="0">
              <a:buNone/>
              <a:defRPr sz="1200"/>
            </a:lvl8pPr>
            <a:lvl9pPr marL="487426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5d1de482s853c6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121" name="图形"/>
          <p:cNvSpPr/>
          <p:nvPr userDrawn="1">
            <p:custDataLst>
              <p:tags r:id="rId2"/>
            </p:custDataLst>
          </p:nvPr>
        </p:nvSpPr>
        <p:spPr>
          <a:xfrm>
            <a:off x="228600" y="347871"/>
            <a:ext cx="11678478" cy="6181550"/>
          </a:xfrm>
          <a:prstGeom prst="roundRect">
            <a:avLst>
              <a:gd name="adj" fmla="val 5625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  <a:effectLst>
            <a:outerShdw blurRad="965200" dist="38100" dir="10800000" algn="r" rotWithShape="0">
              <a:schemeClr val="accent1">
                <a:alpha val="2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思源宋体 CN Heavy" panose="02020900000000000000" charset="-122"/>
            </a:endParaRPr>
          </a:p>
        </p:txBody>
      </p:sp>
      <p:pic>
        <p:nvPicPr>
          <p:cNvPr id="18" name="图片 17" descr="5d1dse482853c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7"/>
          <a:srcRect r="79547" b="62187"/>
          <a:stretch>
            <a:fillRect/>
          </a:stretch>
        </p:blipFill>
        <p:spPr>
          <a:xfrm>
            <a:off x="-165100" y="0"/>
            <a:ext cx="1926590" cy="1780540"/>
          </a:xfrm>
          <a:prstGeom prst="rect">
            <a:avLst/>
          </a:prstGeom>
        </p:spPr>
      </p:pic>
      <p:pic>
        <p:nvPicPr>
          <p:cNvPr id="19" name="图片 18" descr="5d1dse482853c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7"/>
          <a:srcRect l="37188" t="65042" r="36552"/>
          <a:stretch>
            <a:fillRect/>
          </a:stretch>
        </p:blipFill>
        <p:spPr>
          <a:xfrm>
            <a:off x="9759142" y="4927589"/>
            <a:ext cx="2900218" cy="1930411"/>
          </a:xfrm>
          <a:prstGeom prst="rect">
            <a:avLst/>
          </a:prstGeom>
        </p:spPr>
      </p:pic>
      <p:sp>
        <p:nvSpPr>
          <p:cNvPr id="3" name="Title 1"/>
          <p:cNvSpPr txBox="1"/>
          <p:nvPr userDrawn="1"/>
        </p:nvSpPr>
        <p:spPr>
          <a:xfrm>
            <a:off x="11485704" y="0"/>
            <a:ext cx="847003" cy="178709"/>
          </a:xfrm>
          <a:prstGeom prst="rect">
            <a:avLst/>
          </a:prstGeom>
        </p:spPr>
        <p:txBody>
          <a:bodyPr vert="horz" lIns="50292" tIns="25146" rIns="50292" bIns="25146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0" dirty="0" err="1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100" b="0" dirty="0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78509" y="-13940131"/>
            <a:ext cx="1202436" cy="20447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5851" y="-13940131"/>
            <a:ext cx="1202436" cy="20447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66044" y="16696079"/>
            <a:ext cx="1202436" cy="20447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69141" y="16696079"/>
            <a:ext cx="1202436" cy="2044763"/>
          </a:xfrm>
          <a:prstGeom prst="rect">
            <a:avLst/>
          </a:prstGeom>
        </p:spPr>
      </p:pic>
      <p:sp>
        <p:nvSpPr>
          <p:cNvPr id="8" name="Title 1"/>
          <p:cNvSpPr txBox="1"/>
          <p:nvPr userDrawn="1"/>
        </p:nvSpPr>
        <p:spPr>
          <a:xfrm>
            <a:off x="10766172" y="-688627"/>
            <a:ext cx="1960990" cy="298319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By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Khánh</a:t>
            </a:r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Huyền</a:t>
            </a:r>
            <a:endParaRPr lang="en-US" sz="880" b="0" dirty="0">
              <a:solidFill>
                <a:schemeClr val="accent6">
                  <a:lumMod val="50000"/>
                  <a:alpha val="41000"/>
                </a:schemeClr>
              </a:solidFill>
              <a:latin typeface="SVN-Ready" panose="02040603050506020204" pitchFamily="18" charset="0"/>
            </a:endParaRPr>
          </a:p>
        </p:txBody>
      </p:sp>
      <p:sp>
        <p:nvSpPr>
          <p:cNvPr id="9" name="Title 1"/>
          <p:cNvSpPr txBox="1"/>
          <p:nvPr userDrawn="1"/>
        </p:nvSpPr>
        <p:spPr>
          <a:xfrm>
            <a:off x="-283737" y="6424930"/>
            <a:ext cx="1202436" cy="433070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0" b="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990" b="0" dirty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5d1de482s853c6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121" name="图形"/>
          <p:cNvSpPr/>
          <p:nvPr userDrawn="1">
            <p:custDataLst>
              <p:tags r:id="rId2"/>
            </p:custDataLst>
          </p:nvPr>
        </p:nvSpPr>
        <p:spPr>
          <a:xfrm>
            <a:off x="467360" y="452755"/>
            <a:ext cx="11334750" cy="6025515"/>
          </a:xfrm>
          <a:prstGeom prst="roundRect">
            <a:avLst>
              <a:gd name="adj" fmla="val 5625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  <a:effectLst>
            <a:outerShdw blurRad="965200" dist="38100" dir="10800000" algn="r" rotWithShape="0">
              <a:schemeClr val="accent1">
                <a:alpha val="2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思源宋体 CN Heavy" panose="02020900000000000000" charset="-122"/>
            </a:endParaRPr>
          </a:p>
        </p:txBody>
      </p:sp>
      <p:pic>
        <p:nvPicPr>
          <p:cNvPr id="18" name="图片 17" descr="5d1dse482853c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8"/>
          <a:srcRect r="79547" b="62187"/>
          <a:stretch>
            <a:fillRect/>
          </a:stretch>
        </p:blipFill>
        <p:spPr>
          <a:xfrm>
            <a:off x="-165100" y="0"/>
            <a:ext cx="1926590" cy="1780540"/>
          </a:xfrm>
          <a:prstGeom prst="rect">
            <a:avLst/>
          </a:prstGeom>
        </p:spPr>
      </p:pic>
      <p:pic>
        <p:nvPicPr>
          <p:cNvPr id="19" name="图片 18" descr="5d1dse482853c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8"/>
          <a:srcRect l="37188" t="65042" r="36552"/>
          <a:stretch>
            <a:fillRect/>
          </a:stretch>
        </p:blipFill>
        <p:spPr>
          <a:xfrm>
            <a:off x="9410700" y="4726940"/>
            <a:ext cx="3201670" cy="2131060"/>
          </a:xfrm>
          <a:prstGeom prst="rect">
            <a:avLst/>
          </a:prstGeom>
        </p:spPr>
      </p:pic>
      <p:pic>
        <p:nvPicPr>
          <p:cNvPr id="28" name="图片 27" descr="5d1dse482853c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8"/>
          <a:srcRect t="64885" r="80052"/>
          <a:stretch>
            <a:fillRect/>
          </a:stretch>
        </p:blipFill>
        <p:spPr>
          <a:xfrm>
            <a:off x="-68580" y="4531995"/>
            <a:ext cx="2642870" cy="2326005"/>
          </a:xfrm>
          <a:prstGeom prst="rect">
            <a:avLst/>
          </a:prstGeom>
        </p:spPr>
      </p:pic>
      <p:sp>
        <p:nvSpPr>
          <p:cNvPr id="2" name="TextBox 3"/>
          <p:cNvSpPr txBox="1"/>
          <p:nvPr userDrawn="1"/>
        </p:nvSpPr>
        <p:spPr>
          <a:xfrm>
            <a:off x="4634118" y="8482866"/>
            <a:ext cx="3425501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9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251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990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sz="99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sz="99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9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sz="99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90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MĂNG NON- TÀI LIỆU TIỂU HỌC | Facebook</a:t>
            </a:r>
            <a:endParaRPr lang="en-US" sz="99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99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99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99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99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99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/>
          <p:cNvSpPr txBox="1"/>
          <p:nvPr userDrawn="1"/>
        </p:nvSpPr>
        <p:spPr>
          <a:xfrm>
            <a:off x="11485704" y="0"/>
            <a:ext cx="847003" cy="178709"/>
          </a:xfrm>
          <a:prstGeom prst="rect">
            <a:avLst/>
          </a:prstGeom>
        </p:spPr>
        <p:txBody>
          <a:bodyPr vert="horz" lIns="50292" tIns="25146" rIns="50292" bIns="25146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0" dirty="0" err="1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100" b="0" dirty="0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78509" y="-13940131"/>
            <a:ext cx="1202436" cy="20447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5851" y="-13940131"/>
            <a:ext cx="1202436" cy="20447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66044" y="16696079"/>
            <a:ext cx="1202436" cy="20447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69141" y="16696079"/>
            <a:ext cx="1202436" cy="2044763"/>
          </a:xfrm>
          <a:prstGeom prst="rect">
            <a:avLst/>
          </a:prstGeom>
        </p:spPr>
      </p:pic>
      <p:sp>
        <p:nvSpPr>
          <p:cNvPr id="8" name="Title 1"/>
          <p:cNvSpPr txBox="1"/>
          <p:nvPr userDrawn="1"/>
        </p:nvSpPr>
        <p:spPr>
          <a:xfrm>
            <a:off x="10766172" y="-688627"/>
            <a:ext cx="1960990" cy="298319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By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Khánh</a:t>
            </a:r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Huyền</a:t>
            </a:r>
            <a:endParaRPr lang="en-US" sz="880" b="0" dirty="0">
              <a:solidFill>
                <a:schemeClr val="accent6">
                  <a:lumMod val="50000"/>
                  <a:alpha val="41000"/>
                </a:schemeClr>
              </a:solidFill>
              <a:latin typeface="SVN-Ready" panose="02040603050506020204" pitchFamily="18" charset="0"/>
            </a:endParaRPr>
          </a:p>
        </p:txBody>
      </p:sp>
      <p:sp>
        <p:nvSpPr>
          <p:cNvPr id="9" name="Title 1"/>
          <p:cNvSpPr txBox="1"/>
          <p:nvPr userDrawn="1"/>
        </p:nvSpPr>
        <p:spPr>
          <a:xfrm>
            <a:off x="-283737" y="6424930"/>
            <a:ext cx="1202436" cy="433070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0" b="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990" b="0" dirty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3245371" y="7825468"/>
            <a:ext cx="1203760" cy="146194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659241" y="607019"/>
            <a:ext cx="1203760" cy="14619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5d1de482s853c6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121" name="图形"/>
          <p:cNvSpPr/>
          <p:nvPr userDrawn="1">
            <p:custDataLst>
              <p:tags r:id="rId2"/>
            </p:custDataLst>
          </p:nvPr>
        </p:nvSpPr>
        <p:spPr>
          <a:xfrm>
            <a:off x="467360" y="452755"/>
            <a:ext cx="11334750" cy="6025515"/>
          </a:xfrm>
          <a:prstGeom prst="roundRect">
            <a:avLst>
              <a:gd name="adj" fmla="val 5625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  <a:effectLst>
            <a:outerShdw blurRad="965200" dist="38100" dir="10800000" algn="r" rotWithShape="0">
              <a:schemeClr val="accent1">
                <a:alpha val="2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思源宋体 CN Heavy" panose="02020900000000000000" charset="-122"/>
            </a:endParaRPr>
          </a:p>
        </p:txBody>
      </p:sp>
      <p:pic>
        <p:nvPicPr>
          <p:cNvPr id="18" name="图片 17" descr="5d1dse482853c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8"/>
          <a:srcRect r="79547" b="62187"/>
          <a:stretch>
            <a:fillRect/>
          </a:stretch>
        </p:blipFill>
        <p:spPr>
          <a:xfrm>
            <a:off x="-165100" y="0"/>
            <a:ext cx="1926590" cy="1780540"/>
          </a:xfrm>
          <a:prstGeom prst="rect">
            <a:avLst/>
          </a:prstGeom>
        </p:spPr>
      </p:pic>
      <p:pic>
        <p:nvPicPr>
          <p:cNvPr id="19" name="图片 18" descr="5d1dse482853c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8"/>
          <a:srcRect l="37188" t="65042" r="36552"/>
          <a:stretch>
            <a:fillRect/>
          </a:stretch>
        </p:blipFill>
        <p:spPr>
          <a:xfrm>
            <a:off x="9410700" y="4726940"/>
            <a:ext cx="3201670" cy="2131060"/>
          </a:xfrm>
          <a:prstGeom prst="rect">
            <a:avLst/>
          </a:prstGeom>
        </p:spPr>
      </p:pic>
      <p:pic>
        <p:nvPicPr>
          <p:cNvPr id="28" name="图片 27" descr="5d1dse482853c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8"/>
          <a:srcRect t="64885" r="80052"/>
          <a:stretch>
            <a:fillRect/>
          </a:stretch>
        </p:blipFill>
        <p:spPr>
          <a:xfrm>
            <a:off x="-68580" y="4531995"/>
            <a:ext cx="2642870" cy="2326005"/>
          </a:xfrm>
          <a:prstGeom prst="rect">
            <a:avLst/>
          </a:prstGeom>
        </p:spPr>
      </p:pic>
      <p:sp>
        <p:nvSpPr>
          <p:cNvPr id="2" name="TextBox 3"/>
          <p:cNvSpPr txBox="1"/>
          <p:nvPr userDrawn="1"/>
        </p:nvSpPr>
        <p:spPr>
          <a:xfrm>
            <a:off x="4634118" y="8482866"/>
            <a:ext cx="3425501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90" b="1" dirty="0">
                <a:solidFill>
                  <a:srgbClr val="2C943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2514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990" b="1">
                <a:latin typeface="Times New Roman" panose="02020603050405020304" pitchFamily="18" charset="0"/>
                <a:cs typeface="Times New Roman" panose="02020603050405020304" pitchFamily="18" charset="0"/>
              </a:rPr>
              <a:t>Mời </a:t>
            </a:r>
            <a:r>
              <a:rPr lang="en-US" sz="99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</a:t>
            </a:r>
            <a:r>
              <a:rPr lang="en-US" sz="99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9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cập</a:t>
            </a:r>
            <a:r>
              <a:rPr lang="en-US" sz="99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90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MĂNG NON- TÀI LIỆU TIỂU HỌC | Facebook</a:t>
            </a:r>
            <a:endParaRPr lang="en-US" sz="990" dirty="0">
              <a:solidFill>
                <a:srgbClr val="FF0066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990" b="1" dirty="0">
                <a:solidFill>
                  <a:srgbClr val="0D4370"/>
                </a:solidFill>
                <a:latin typeface="SVN-Newton" panose="02040603050506020204" pitchFamily="18" charset="0"/>
                <a:cs typeface="Times New Roman" panose="02020603050405020304" pitchFamily="18" charset="0"/>
              </a:rPr>
              <a:t>SĐT ZALO : </a:t>
            </a:r>
            <a:r>
              <a:rPr lang="en-US" sz="99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0382348780</a:t>
            </a:r>
            <a:r>
              <a:rPr lang="en-US" sz="990" b="1" dirty="0">
                <a:solidFill>
                  <a:srgbClr val="0D4370"/>
                </a:solidFill>
                <a:latin typeface="SVN-Newton" panose="02040603050506020204" pitchFamily="18" charset="0"/>
              </a:rPr>
              <a:t> - </a:t>
            </a:r>
            <a:r>
              <a:rPr lang="en-US" sz="990" b="1" u="sng" dirty="0">
                <a:solidFill>
                  <a:srgbClr val="0D4370"/>
                </a:solidFill>
                <a:latin typeface="SVN-Newton" panose="02040603050506020204" pitchFamily="18" charset="0"/>
              </a:rPr>
              <a:t>0984848929</a:t>
            </a:r>
            <a:endParaRPr lang="en-US" sz="990" b="1" dirty="0">
              <a:solidFill>
                <a:srgbClr val="0D4370"/>
              </a:solidFill>
              <a:latin typeface="SVN-Newton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/>
          <p:cNvSpPr txBox="1"/>
          <p:nvPr userDrawn="1"/>
        </p:nvSpPr>
        <p:spPr>
          <a:xfrm>
            <a:off x="11485704" y="0"/>
            <a:ext cx="847003" cy="178709"/>
          </a:xfrm>
          <a:prstGeom prst="rect">
            <a:avLst/>
          </a:prstGeom>
        </p:spPr>
        <p:txBody>
          <a:bodyPr vert="horz" lIns="50292" tIns="25146" rIns="50292" bIns="25146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0" dirty="0" err="1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1100" b="0" dirty="0">
                <a:solidFill>
                  <a:schemeClr val="accent2">
                    <a:lumMod val="5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78509" y="-13940131"/>
            <a:ext cx="1202436" cy="20447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5851" y="-13940131"/>
            <a:ext cx="1202436" cy="20447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66044" y="16696079"/>
            <a:ext cx="1202436" cy="20447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69141" y="16696079"/>
            <a:ext cx="1202436" cy="2044763"/>
          </a:xfrm>
          <a:prstGeom prst="rect">
            <a:avLst/>
          </a:prstGeom>
        </p:spPr>
      </p:pic>
      <p:sp>
        <p:nvSpPr>
          <p:cNvPr id="8" name="Title 1"/>
          <p:cNvSpPr txBox="1"/>
          <p:nvPr userDrawn="1"/>
        </p:nvSpPr>
        <p:spPr>
          <a:xfrm>
            <a:off x="10766172" y="-688627"/>
            <a:ext cx="1960990" cy="298319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By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Khánh</a:t>
            </a:r>
            <a:r>
              <a:rPr lang="en-US" sz="880" b="0" dirty="0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 </a:t>
            </a:r>
            <a:r>
              <a:rPr lang="en-US" sz="880" b="0" dirty="0" err="1">
                <a:solidFill>
                  <a:schemeClr val="accent6">
                    <a:lumMod val="50000"/>
                    <a:alpha val="41000"/>
                  </a:schemeClr>
                </a:solidFill>
                <a:latin typeface="SVN-Ready" panose="02040603050506020204" pitchFamily="18" charset="0"/>
              </a:rPr>
              <a:t>Huyền</a:t>
            </a:r>
            <a:endParaRPr lang="en-US" sz="880" b="0" dirty="0">
              <a:solidFill>
                <a:schemeClr val="accent6">
                  <a:lumMod val="50000"/>
                  <a:alpha val="41000"/>
                </a:schemeClr>
              </a:solidFill>
              <a:latin typeface="SVN-Ready" panose="02040603050506020204" pitchFamily="18" charset="0"/>
            </a:endParaRPr>
          </a:p>
        </p:txBody>
      </p:sp>
      <p:sp>
        <p:nvSpPr>
          <p:cNvPr id="9" name="Title 1"/>
          <p:cNvSpPr txBox="1"/>
          <p:nvPr userDrawn="1"/>
        </p:nvSpPr>
        <p:spPr>
          <a:xfrm>
            <a:off x="-283737" y="6424930"/>
            <a:ext cx="1202436" cy="433070"/>
          </a:xfrm>
          <a:prstGeom prst="rect">
            <a:avLst/>
          </a:prstGeom>
        </p:spPr>
        <p:txBody>
          <a:bodyPr vert="horz" lIns="50292" tIns="25146" rIns="50292" bIns="25146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90" b="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Măng</a:t>
            </a:r>
            <a:r>
              <a:rPr lang="en-US" sz="990" b="0" dirty="0">
                <a:solidFill>
                  <a:schemeClr val="accent3">
                    <a:lumMod val="60000"/>
                    <a:lumOff val="40000"/>
                  </a:schemeClr>
                </a:solidFill>
                <a:latin typeface="#9Slide07 HoneyCream" pitchFamily="2" charset="0"/>
              </a:rPr>
              <a:t> Non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3245371" y="7825468"/>
            <a:ext cx="1203760" cy="146194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659241" y="607019"/>
            <a:ext cx="1203760" cy="14619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0A9E6E-4E5F-465C-A3CB-FCC0EA580DC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14B544-1151-426E-A6FE-313143BD9C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30895-B746-47F3-AD11-A4FF40C45DBE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182736-4F17-4B64-959C-B06A6388118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tags" Target="../tags/tag2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theme" Target="../theme/theme4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6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23885" y="0"/>
            <a:ext cx="12215886" cy="6858000"/>
          </a:xfrm>
          <a:prstGeom prst="rect">
            <a:avLst/>
          </a:prstGeom>
        </p:spPr>
      </p:pic>
      <p:pic>
        <p:nvPicPr>
          <p:cNvPr id="4" name="图片 10"/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963"/>
          <a:stretch>
            <a:fillRect/>
          </a:stretch>
        </p:blipFill>
        <p:spPr>
          <a:xfrm flipV="1">
            <a:off x="-50800" y="5005388"/>
            <a:ext cx="12242800" cy="1854200"/>
          </a:xfrm>
          <a:prstGeom prst="rect">
            <a:avLst/>
          </a:prstGeom>
        </p:spPr>
      </p:pic>
      <p:sp>
        <p:nvSpPr>
          <p:cNvPr id="5" name="圆角矩形 7"/>
          <p:cNvSpPr/>
          <p:nvPr userDrawn="1"/>
        </p:nvSpPr>
        <p:spPr>
          <a:xfrm>
            <a:off x="279400" y="248404"/>
            <a:ext cx="11582400" cy="6442075"/>
          </a:xfrm>
          <a:prstGeom prst="roundRect">
            <a:avLst>
              <a:gd name="adj" fmla="val 878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391" tIns="45696" rIns="91391" bIns="45696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391" tIns="45696" rIns="91391" bIns="45696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391" tIns="45696" rIns="91391" bIns="45696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F851F-4C9B-4ED8-A706-7687066F5A2C}" type="datetimeFigureOut">
              <a:rPr lang="en-US" smtClean="0"/>
              <a:t>17/06/2026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391" tIns="45696" rIns="91391" bIns="45696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391" tIns="45696" rIns="91391" bIns="45696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2045C-80A1-433A-B3B9-3018D210B466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图片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23885" y="0"/>
            <a:ext cx="12215886" cy="6858000"/>
          </a:xfrm>
          <a:prstGeom prst="rect">
            <a:avLst/>
          </a:prstGeom>
        </p:spPr>
      </p:pic>
      <p:pic>
        <p:nvPicPr>
          <p:cNvPr id="9" name="图片 10"/>
          <p:cNvPicPr>
            <a:picLocks noChangeAspect="1"/>
          </p:cNvPicPr>
          <p:nvPr userDrawn="1"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963"/>
          <a:stretch>
            <a:fillRect/>
          </a:stretch>
        </p:blipFill>
        <p:spPr>
          <a:xfrm flipV="1">
            <a:off x="-50800" y="5005388"/>
            <a:ext cx="12242800" cy="1854200"/>
          </a:xfrm>
          <a:prstGeom prst="rect">
            <a:avLst/>
          </a:prstGeom>
        </p:spPr>
      </p:pic>
      <p:sp>
        <p:nvSpPr>
          <p:cNvPr id="10" name="圆角矩形 7"/>
          <p:cNvSpPr/>
          <p:nvPr userDrawn="1"/>
        </p:nvSpPr>
        <p:spPr>
          <a:xfrm>
            <a:off x="279400" y="248404"/>
            <a:ext cx="11582400" cy="6442075"/>
          </a:xfrm>
          <a:prstGeom prst="roundRect">
            <a:avLst>
              <a:gd name="adj" fmla="val 878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ctr" defTabSz="1218565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89965" indent="-3810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3365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330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1930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0895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0495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69460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78425" indent="-304800" algn="l" defTabSz="12185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89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5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75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1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609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569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466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426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23885" y="0"/>
            <a:ext cx="12215886" cy="6858000"/>
          </a:xfrm>
          <a:prstGeom prst="rect">
            <a:avLst/>
          </a:prstGeom>
        </p:spPr>
      </p:pic>
      <p:pic>
        <p:nvPicPr>
          <p:cNvPr id="4" name="图片 10"/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963"/>
          <a:stretch>
            <a:fillRect/>
          </a:stretch>
        </p:blipFill>
        <p:spPr>
          <a:xfrm flipV="1">
            <a:off x="-50800" y="5005388"/>
            <a:ext cx="12242800" cy="1854200"/>
          </a:xfrm>
          <a:prstGeom prst="rect">
            <a:avLst/>
          </a:prstGeom>
        </p:spPr>
      </p:pic>
      <p:sp>
        <p:nvSpPr>
          <p:cNvPr id="5" name="圆角矩形 7"/>
          <p:cNvSpPr/>
          <p:nvPr userDrawn="1"/>
        </p:nvSpPr>
        <p:spPr>
          <a:xfrm>
            <a:off x="279400" y="248404"/>
            <a:ext cx="11582400" cy="6442075"/>
          </a:xfrm>
          <a:prstGeom prst="roundRect">
            <a:avLst>
              <a:gd name="adj" fmla="val 878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tags" Target="../tags/tag20.xml"/><Relationship Id="rId7" Type="http://schemas.openxmlformats.org/officeDocument/2006/relationships/image" Target="../media/image13.pn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15.png"/><Relationship Id="rId4" Type="http://schemas.openxmlformats.org/officeDocument/2006/relationships/tags" Target="../tags/tag21.xml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22.xml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3.png"/><Relationship Id="rId5" Type="http://schemas.openxmlformats.org/officeDocument/2006/relationships/image" Target="../media/image22.emf"/><Relationship Id="rId4" Type="http://schemas.openxmlformats.org/officeDocument/2006/relationships/image" Target="../media/image2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svg"/><Relationship Id="rId3" Type="http://schemas.microsoft.com/office/2007/relationships/media" Target="../media/media3.mp3"/><Relationship Id="rId7" Type="http://schemas.openxmlformats.org/officeDocument/2006/relationships/image" Target="../media/image26.svg"/><Relationship Id="rId12" Type="http://schemas.openxmlformats.org/officeDocument/2006/relationships/image" Target="../media/image31.png"/><Relationship Id="rId17" Type="http://schemas.openxmlformats.org/officeDocument/2006/relationships/image" Target="../media/image36.png"/><Relationship Id="rId2" Type="http://schemas.openxmlformats.org/officeDocument/2006/relationships/video" Target="../media/media2.mp4"/><Relationship Id="rId16" Type="http://schemas.openxmlformats.org/officeDocument/2006/relationships/image" Target="../media/image35.svg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11" Type="http://schemas.openxmlformats.org/officeDocument/2006/relationships/image" Target="../media/image30.svg"/><Relationship Id="rId5" Type="http://schemas.openxmlformats.org/officeDocument/2006/relationships/slideLayout" Target="../slideLayouts/slideLayout11.xml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4" Type="http://schemas.openxmlformats.org/officeDocument/2006/relationships/audio" Target="../media/media3.mp3"/><Relationship Id="rId9" Type="http://schemas.openxmlformats.org/officeDocument/2006/relationships/image" Target="../media/image28.svg"/><Relationship Id="rId1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2.svg"/><Relationship Id="rId3" Type="http://schemas.microsoft.com/office/2007/relationships/media" Target="../media/media3.mp3"/><Relationship Id="rId7" Type="http://schemas.openxmlformats.org/officeDocument/2006/relationships/image" Target="../media/image37.svg"/><Relationship Id="rId12" Type="http://schemas.openxmlformats.org/officeDocument/2006/relationships/image" Target="../media/image41.png"/><Relationship Id="rId17" Type="http://schemas.openxmlformats.org/officeDocument/2006/relationships/image" Target="../media/image36.png"/><Relationship Id="rId2" Type="http://schemas.openxmlformats.org/officeDocument/2006/relationships/video" Target="../media/media2.mp4"/><Relationship Id="rId16" Type="http://schemas.openxmlformats.org/officeDocument/2006/relationships/image" Target="../media/image33.png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11" Type="http://schemas.openxmlformats.org/officeDocument/2006/relationships/image" Target="../media/image40.svg"/><Relationship Id="rId5" Type="http://schemas.openxmlformats.org/officeDocument/2006/relationships/slideLayout" Target="../slideLayouts/slideLayout11.xml"/><Relationship Id="rId15" Type="http://schemas.openxmlformats.org/officeDocument/2006/relationships/image" Target="../media/image44.svg"/><Relationship Id="rId10" Type="http://schemas.openxmlformats.org/officeDocument/2006/relationships/image" Target="../media/image29.png"/><Relationship Id="rId4" Type="http://schemas.openxmlformats.org/officeDocument/2006/relationships/audio" Target="../media/media3.mp3"/><Relationship Id="rId9" Type="http://schemas.openxmlformats.org/officeDocument/2006/relationships/image" Target="../media/image39.svg"/><Relationship Id="rId14" Type="http://schemas.openxmlformats.org/officeDocument/2006/relationships/image" Target="../media/image4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8.svg"/><Relationship Id="rId3" Type="http://schemas.microsoft.com/office/2007/relationships/media" Target="../media/media3.mp3"/><Relationship Id="rId7" Type="http://schemas.openxmlformats.org/officeDocument/2006/relationships/image" Target="../media/image45.svg"/><Relationship Id="rId12" Type="http://schemas.openxmlformats.org/officeDocument/2006/relationships/image" Target="../media/image41.png"/><Relationship Id="rId17" Type="http://schemas.openxmlformats.org/officeDocument/2006/relationships/image" Target="../media/image36.png"/><Relationship Id="rId2" Type="http://schemas.openxmlformats.org/officeDocument/2006/relationships/video" Target="../media/media2.mp4"/><Relationship Id="rId16" Type="http://schemas.openxmlformats.org/officeDocument/2006/relationships/image" Target="../media/image33.png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11" Type="http://schemas.openxmlformats.org/officeDocument/2006/relationships/image" Target="../media/image47.svg"/><Relationship Id="rId5" Type="http://schemas.openxmlformats.org/officeDocument/2006/relationships/slideLayout" Target="../slideLayouts/slideLayout11.xml"/><Relationship Id="rId15" Type="http://schemas.openxmlformats.org/officeDocument/2006/relationships/image" Target="../media/image49.svg"/><Relationship Id="rId10" Type="http://schemas.openxmlformats.org/officeDocument/2006/relationships/image" Target="../media/image29.png"/><Relationship Id="rId4" Type="http://schemas.openxmlformats.org/officeDocument/2006/relationships/audio" Target="../media/media3.mp3"/><Relationship Id="rId9" Type="http://schemas.openxmlformats.org/officeDocument/2006/relationships/image" Target="../media/image46.svg"/><Relationship Id="rId1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18" Type="http://schemas.openxmlformats.org/officeDocument/2006/relationships/image" Target="../media/image67.svg"/><Relationship Id="rId26" Type="http://schemas.openxmlformats.org/officeDocument/2006/relationships/image" Target="../media/image75.svg"/><Relationship Id="rId3" Type="http://schemas.openxmlformats.org/officeDocument/2006/relationships/image" Target="../media/image52.png"/><Relationship Id="rId21" Type="http://schemas.openxmlformats.org/officeDocument/2006/relationships/image" Target="../media/image70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17" Type="http://schemas.openxmlformats.org/officeDocument/2006/relationships/image" Target="../media/image66.png"/><Relationship Id="rId25" Type="http://schemas.openxmlformats.org/officeDocument/2006/relationships/image" Target="../media/image74.png"/><Relationship Id="rId2" Type="http://schemas.openxmlformats.org/officeDocument/2006/relationships/slideLayout" Target="../slideLayouts/slideLayout16.xml"/><Relationship Id="rId16" Type="http://schemas.openxmlformats.org/officeDocument/2006/relationships/image" Target="../media/image65.svg"/><Relationship Id="rId20" Type="http://schemas.openxmlformats.org/officeDocument/2006/relationships/image" Target="../media/image69.svg"/><Relationship Id="rId1" Type="http://schemas.openxmlformats.org/officeDocument/2006/relationships/tags" Target="../tags/tag23.xml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24" Type="http://schemas.openxmlformats.org/officeDocument/2006/relationships/image" Target="../media/image73.sv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23" Type="http://schemas.openxmlformats.org/officeDocument/2006/relationships/image" Target="../media/image72.png"/><Relationship Id="rId10" Type="http://schemas.openxmlformats.org/officeDocument/2006/relationships/image" Target="../media/image59.svg"/><Relationship Id="rId19" Type="http://schemas.openxmlformats.org/officeDocument/2006/relationships/image" Target="../media/image68.pn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Relationship Id="rId22" Type="http://schemas.openxmlformats.org/officeDocument/2006/relationships/image" Target="../media/image71.svg"/><Relationship Id="rId27" Type="http://schemas.openxmlformats.org/officeDocument/2006/relationships/image" Target="../media/image7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78.png"/><Relationship Id="rId5" Type="http://schemas.openxmlformats.org/officeDocument/2006/relationships/image" Target="../media/image77.jpeg"/><Relationship Id="rId4" Type="http://schemas.openxmlformats.org/officeDocument/2006/relationships/notesSlide" Target="../notesSlides/notes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8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805" y="-1293983"/>
            <a:ext cx="9330713" cy="667702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1266" y="-661305"/>
            <a:ext cx="6607860" cy="294267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4" r="86536" b="47943"/>
          <a:stretch>
            <a:fillRect/>
          </a:stretch>
        </p:blipFill>
        <p:spPr>
          <a:xfrm>
            <a:off x="694055" y="1313815"/>
            <a:ext cx="2332355" cy="284162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5" t="401" r="61267" b="3746"/>
          <a:stretch>
            <a:fillRect/>
          </a:stretch>
        </p:blipFill>
        <p:spPr>
          <a:xfrm>
            <a:off x="-102870" y="3155950"/>
            <a:ext cx="3128645" cy="370205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18" t="69295" r="4649" b="299"/>
          <a:stretch>
            <a:fillRect/>
          </a:stretch>
        </p:blipFill>
        <p:spPr>
          <a:xfrm>
            <a:off x="9815830" y="2822575"/>
            <a:ext cx="2596515" cy="373634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" t="72827" r="82083" b="4184"/>
          <a:stretch>
            <a:fillRect/>
          </a:stretch>
        </p:blipFill>
        <p:spPr>
          <a:xfrm>
            <a:off x="7161466" y="3429000"/>
            <a:ext cx="2924654" cy="347574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6" t="-427" r="62351" b="81415"/>
          <a:stretch>
            <a:fillRect/>
          </a:stretch>
        </p:blipFill>
        <p:spPr>
          <a:xfrm>
            <a:off x="3580870" y="3848790"/>
            <a:ext cx="3146088" cy="3028328"/>
          </a:xfrm>
          <a:prstGeom prst="rect">
            <a:avLst/>
          </a:prstGeom>
        </p:spPr>
      </p:pic>
      <p:sp>
        <p:nvSpPr>
          <p:cNvPr id="20" name="Text Box 19"/>
          <p:cNvSpPr txBox="1"/>
          <p:nvPr/>
        </p:nvSpPr>
        <p:spPr>
          <a:xfrm>
            <a:off x="2550160" y="1838960"/>
            <a:ext cx="8662670" cy="22828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 Hà Huy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endParaRPr lang="en-US" sz="4000" b="1" dirty="0">
              <a:ln w="15875"/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dạy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Nguyễn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Thị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Huyền</a:t>
            </a:r>
            <a:endParaRPr lang="en-US" sz="4000" b="1" dirty="0">
              <a:ln w="15875"/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việt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 </a:t>
            </a:r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Anh</a:t>
            </a:r>
          </a:p>
          <a:p>
            <a:pPr algn="ctr"/>
            <a:r>
              <a:rPr lang="en-US" sz="4000" b="1" dirty="0" err="1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Tiết</a:t>
            </a:r>
            <a:r>
              <a:rPr lang="en-US" sz="4000" b="1" dirty="0">
                <a:ln w="15875"/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75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75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75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75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75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75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75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75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形" descr="5d1de482s853c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pic>
        <p:nvPicPr>
          <p:cNvPr id="17" name="图形" descr="60sd85274b5aab8"/>
          <p:cNvPicPr>
            <a:picLocks noChangeAspect="1"/>
          </p:cNvPicPr>
          <p:nvPr/>
        </p:nvPicPr>
        <p:blipFill>
          <a:blip r:embed="rId7"/>
          <a:srcRect l="9686" t="8361" r="10690" b="13683"/>
          <a:stretch>
            <a:fillRect/>
          </a:stretch>
        </p:blipFill>
        <p:spPr>
          <a:xfrm rot="16200000">
            <a:off x="3103245" y="-2334260"/>
            <a:ext cx="5603875" cy="11287125"/>
          </a:xfrm>
          <a:prstGeom prst="rect">
            <a:avLst/>
          </a:prstGeom>
        </p:spPr>
      </p:pic>
      <p:pic>
        <p:nvPicPr>
          <p:cNvPr id="18" name="图形" descr="5d1dse482853c6"/>
          <p:cNvPicPr>
            <a:picLocks noChangeAspect="1"/>
          </p:cNvPicPr>
          <p:nvPr/>
        </p:nvPicPr>
        <p:blipFill>
          <a:blip r:embed="rId8"/>
          <a:srcRect r="79547" b="62187"/>
          <a:stretch>
            <a:fillRect/>
          </a:stretch>
        </p:blipFill>
        <p:spPr>
          <a:xfrm>
            <a:off x="0" y="0"/>
            <a:ext cx="2574290" cy="2379345"/>
          </a:xfrm>
          <a:prstGeom prst="rect">
            <a:avLst/>
          </a:prstGeom>
        </p:spPr>
      </p:pic>
      <p:pic>
        <p:nvPicPr>
          <p:cNvPr id="19" name="图形" descr="5d1dse482853c6"/>
          <p:cNvPicPr>
            <a:picLocks noChangeAspect="1"/>
          </p:cNvPicPr>
          <p:nvPr/>
        </p:nvPicPr>
        <p:blipFill>
          <a:blip r:embed="rId8"/>
          <a:srcRect l="37188" t="65042" r="36552"/>
          <a:stretch>
            <a:fillRect/>
          </a:stretch>
        </p:blipFill>
        <p:spPr>
          <a:xfrm>
            <a:off x="4533900" y="4727575"/>
            <a:ext cx="3201670" cy="2131060"/>
          </a:xfrm>
          <a:prstGeom prst="rect">
            <a:avLst/>
          </a:prstGeom>
        </p:spPr>
      </p:pic>
      <p:pic>
        <p:nvPicPr>
          <p:cNvPr id="20" name="图形" descr="E:\006包图网\素材\064家长会\5d0sdc75bfbd77a.png5d0sdc75bfbd77a"/>
          <p:cNvPicPr>
            <a:picLocks noChangeAspect="1"/>
          </p:cNvPicPr>
          <p:nvPr/>
        </p:nvPicPr>
        <p:blipFill>
          <a:blip r:embed="rId9"/>
          <a:srcRect l="68116"/>
          <a:stretch>
            <a:fillRect/>
          </a:stretch>
        </p:blipFill>
        <p:spPr>
          <a:xfrm>
            <a:off x="8010525" y="-88900"/>
            <a:ext cx="4288155" cy="6722745"/>
          </a:xfrm>
          <a:prstGeom prst="rect">
            <a:avLst/>
          </a:prstGeom>
        </p:spPr>
      </p:pic>
      <p:pic>
        <p:nvPicPr>
          <p:cNvPr id="28" name="图形" descr="5d1dse482853c6"/>
          <p:cNvPicPr>
            <a:picLocks noChangeAspect="1"/>
          </p:cNvPicPr>
          <p:nvPr/>
        </p:nvPicPr>
        <p:blipFill>
          <a:blip r:embed="rId8"/>
          <a:srcRect t="64885" r="80052"/>
          <a:stretch>
            <a:fillRect/>
          </a:stretch>
        </p:blipFill>
        <p:spPr>
          <a:xfrm>
            <a:off x="-68580" y="4531995"/>
            <a:ext cx="2642870" cy="2326005"/>
          </a:xfrm>
          <a:prstGeom prst="rect">
            <a:avLst/>
          </a:prstGeom>
        </p:spPr>
      </p:pic>
      <p:grpSp>
        <p:nvGrpSpPr>
          <p:cNvPr id="2" name="图形"/>
          <p:cNvGrpSpPr/>
          <p:nvPr/>
        </p:nvGrpSpPr>
        <p:grpSpPr>
          <a:xfrm>
            <a:off x="1250315" y="2163445"/>
            <a:ext cx="1323340" cy="1967865"/>
            <a:chOff x="1969" y="3407"/>
            <a:chExt cx="2084" cy="3099"/>
          </a:xfrm>
        </p:grpSpPr>
        <p:sp>
          <p:nvSpPr>
            <p:cNvPr id="122" name="图形"/>
            <p:cNvSpPr/>
            <p:nvPr>
              <p:custDataLst>
                <p:tags r:id="rId2"/>
              </p:custDataLst>
            </p:nvPr>
          </p:nvSpPr>
          <p:spPr>
            <a:xfrm>
              <a:off x="2628" y="5792"/>
              <a:ext cx="714" cy="714"/>
            </a:xfrm>
            <a:prstGeom prst="ellipse">
              <a:avLst/>
            </a:prstGeom>
            <a:gradFill>
              <a:gsLst>
                <a:gs pos="0">
                  <a:srgbClr val="FE8B3C"/>
                </a:gs>
                <a:gs pos="100000">
                  <a:srgbClr val="FE9F55"/>
                </a:gs>
              </a:gsLst>
              <a:lin ang="13500000" scaled="0"/>
            </a:gradFill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思源宋体 SemiBold"/>
                <a:cs typeface="思源宋体 SemiBold" panose="02020600000000000000" charset="-122"/>
              </a:endParaRPr>
            </a:p>
          </p:txBody>
        </p:sp>
        <p:grpSp>
          <p:nvGrpSpPr>
            <p:cNvPr id="123" name="组合 122"/>
            <p:cNvGrpSpPr/>
            <p:nvPr/>
          </p:nvGrpSpPr>
          <p:grpSpPr>
            <a:xfrm>
              <a:off x="1969" y="3407"/>
              <a:ext cx="2085" cy="2085"/>
              <a:chOff x="9375" y="3025"/>
              <a:chExt cx="1384" cy="1384"/>
            </a:xfrm>
          </p:grpSpPr>
          <p:sp>
            <p:nvSpPr>
              <p:cNvPr id="124" name="图形"/>
              <p:cNvSpPr/>
              <p:nvPr>
                <p:custDataLst>
                  <p:tags r:id="rId3"/>
                </p:custDataLst>
              </p:nvPr>
            </p:nvSpPr>
            <p:spPr>
              <a:xfrm>
                <a:off x="9375" y="3025"/>
                <a:ext cx="1384" cy="1384"/>
              </a:xfrm>
              <a:prstGeom prst="ellipse">
                <a:avLst/>
              </a:prstGeom>
              <a:gradFill>
                <a:gsLst>
                  <a:gs pos="0">
                    <a:srgbClr val="FE8B3C"/>
                  </a:gs>
                  <a:gs pos="100000">
                    <a:srgbClr val="FE9F55"/>
                  </a:gs>
                </a:gsLst>
                <a:lin ang="27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包图粗黑体" panose="02000800000000000000" charset="-122"/>
                  <a:ea typeface="包图粗黑体" panose="02000800000000000000" charset="-122"/>
                  <a:cs typeface="思源宋体 SemiBold" panose="02020600000000000000" charset="-122"/>
                </a:endParaRPr>
              </a:p>
            </p:txBody>
          </p:sp>
          <p:sp>
            <p:nvSpPr>
              <p:cNvPr id="125" name="图形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9434" y="3177"/>
                <a:ext cx="1230" cy="11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66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#9Slide07 IcielBaliho Script" pitchFamily="2" charset="0"/>
                    <a:ea typeface="包图粗黑体" panose="02000800000000000000" charset="-122"/>
                    <a:cs typeface="思源宋体 SemiBold" panose="02020600000000000000" charset="-122"/>
                  </a:rPr>
                  <a:t>01</a:t>
                </a:r>
              </a:p>
            </p:txBody>
          </p:sp>
        </p:grpSp>
      </p:grpSp>
      <p:pic>
        <p:nvPicPr>
          <p:cNvPr id="23" name="图形" descr="5d1dse482853c6"/>
          <p:cNvPicPr>
            <a:picLocks noChangeAspect="1"/>
          </p:cNvPicPr>
          <p:nvPr/>
        </p:nvPicPr>
        <p:blipFill>
          <a:blip r:embed="rId8"/>
          <a:srcRect l="88234" t="44365" b="25750"/>
          <a:stretch>
            <a:fillRect/>
          </a:stretch>
        </p:blipFill>
        <p:spPr>
          <a:xfrm flipH="1">
            <a:off x="1431290" y="4131310"/>
            <a:ext cx="1228725" cy="15614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28595" y="568647"/>
            <a:ext cx="6828112" cy="58038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ọi tên cảm xúc 0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56492"/>
            <a:ext cx="12192000" cy="569741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 flipH="1">
            <a:off x="191808" y="-45710"/>
            <a:ext cx="844272" cy="11938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336242" y="463673"/>
            <a:ext cx="5947064" cy="923281"/>
          </a:xfrm>
          <a:prstGeom prst="rect">
            <a:avLst/>
          </a:prstGeom>
          <a:noFill/>
        </p:spPr>
        <p:txBody>
          <a:bodyPr wrap="square" lIns="91391" tIns="45696" rIns="91391" bIns="45696" rtlCol="0">
            <a:spAutoFit/>
          </a:bodyPr>
          <a:lstStyle/>
          <a:p>
            <a:pPr algn="ctr"/>
            <a:r>
              <a:rPr lang="en-US" sz="5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</a:t>
            </a:r>
            <a:r>
              <a:rPr 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anh</a:t>
            </a:r>
            <a:endParaRPr lang="en-US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3789" y="1510173"/>
            <a:ext cx="4732392" cy="4524267"/>
          </a:xfrm>
          <a:prstGeom prst="rect">
            <a:avLst/>
          </a:prstGeom>
          <a:noFill/>
        </p:spPr>
        <p:txBody>
          <a:bodyPr wrap="square" lIns="91391" tIns="45696" rIns="91391" bIns="45696" rtlCol="0">
            <a:spAutoFit/>
          </a:bodyPr>
          <a:lstStyle/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anh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khó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đấy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Phải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đâu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chuyện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đùa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Với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bé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gái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Phải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“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người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lớn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”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cơ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Khi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bé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khóc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Anh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phải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dỗ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dành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Khi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bé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ngã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Anh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nâng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dịu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dàng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17887" y="1530168"/>
            <a:ext cx="5686146" cy="4524267"/>
          </a:xfrm>
          <a:prstGeom prst="rect">
            <a:avLst/>
          </a:prstGeom>
          <a:noFill/>
        </p:spPr>
        <p:txBody>
          <a:bodyPr wrap="square" lIns="91391" tIns="45696" rIns="91391" bIns="45696" rtlCol="0">
            <a:spAutoFit/>
          </a:bodyPr>
          <a:lstStyle/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Mẹ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cho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quà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bánh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Chia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phần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hơn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Có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đồ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chơi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đẹp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Cũng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nhường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luôn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anh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thật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khó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Nhưng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mà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thật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vui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Ai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yêu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bé</a:t>
            </a:r>
            <a:endParaRPr lang="en-US" sz="3200" dirty="0"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Thì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được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thôi</a:t>
            </a:r>
            <a:r>
              <a:rPr lang="en-US" sz="3200" dirty="0"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5" name="图片 3"/>
          <p:cNvPicPr>
            <a:picLocks noChangeAspect="1"/>
          </p:cNvPicPr>
          <p:nvPr/>
        </p:nvPicPr>
        <p:blipFill>
          <a:blip r:embed="rId5" cstate="screen"/>
          <a:stretch>
            <a:fillRect/>
          </a:stretch>
        </p:blipFill>
        <p:spPr>
          <a:xfrm flipH="1">
            <a:off x="81706" y="3280023"/>
            <a:ext cx="1840377" cy="363531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064462" y="5952022"/>
            <a:ext cx="38513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(Phan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Thị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 Thanh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Nhàn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)</a:t>
            </a:r>
            <a:endParaRPr lang="en-US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Classroom Stock Video Footage for Free Downloa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619" y="3236862"/>
            <a:ext cx="2435900" cy="31849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0619" y="3236862"/>
            <a:ext cx="2154414" cy="31849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86050" y="1806528"/>
            <a:ext cx="6581232" cy="1203372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320800" y="5867401"/>
            <a:ext cx="9938328" cy="777240"/>
          </a:xfrm>
          <a:prstGeom prst="rect">
            <a:avLst/>
          </a:prstGeom>
          <a:solidFill>
            <a:srgbClr val="FFD347"/>
          </a:solidFill>
        </p:spPr>
        <p:txBody>
          <a:bodyPr wrap="square" lIns="121871" tIns="60936" rIns="121871" bIns="60936" rtlCol="0">
            <a:spAutoFit/>
          </a:bodyPr>
          <a:lstStyle/>
          <a:p>
            <a:pPr algn="ctr" defTabSz="1218565"/>
            <a:r>
              <a:rPr lang="en-US" sz="4265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 anh thì cần làm những gì cho em?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11124" y="5871746"/>
            <a:ext cx="9938328" cy="779717"/>
          </a:xfrm>
          <a:prstGeom prst="rect">
            <a:avLst/>
          </a:prstGeom>
          <a:solidFill>
            <a:srgbClr val="FFD347"/>
          </a:solidFill>
        </p:spPr>
        <p:txBody>
          <a:bodyPr wrap="square" lIns="121871" tIns="60936" rIns="121871" bIns="60936" rtlCol="0">
            <a:spAutoFit/>
          </a:bodyPr>
          <a:lstStyle/>
          <a:p>
            <a:pPr algn="ctr" defTabSz="1218565"/>
            <a:r>
              <a:rPr lang="en-US" sz="4265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Theo em, làm anh dễ hay khó?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667" y="0"/>
            <a:ext cx="9332383" cy="5824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1320800" y="5871746"/>
            <a:ext cx="9938328" cy="777240"/>
          </a:xfrm>
          <a:prstGeom prst="rect">
            <a:avLst/>
          </a:prstGeom>
          <a:solidFill>
            <a:srgbClr val="FFD347"/>
          </a:solidFill>
        </p:spPr>
        <p:txBody>
          <a:bodyPr wrap="square" lIns="121871" tIns="60936" rIns="121871" bIns="60936" rtlCol="0">
            <a:spAutoFit/>
          </a:bodyPr>
          <a:lstStyle/>
          <a:p>
            <a:pPr algn="ctr" defTabSz="1218565"/>
            <a:r>
              <a:rPr lang="en-US" sz="4265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Em thích làm anh hay làm em? Vì sao?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7" grpId="0" animBg="1"/>
      <p:bldP spid="23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398975" y="-3151465"/>
            <a:ext cx="7394050" cy="13160930"/>
          </a:xfrm>
          <a:custGeom>
            <a:avLst/>
            <a:gdLst/>
            <a:ahLst/>
            <a:cxnLst/>
            <a:rect l="l" t="t" r="r" b="b"/>
            <a:pathLst>
              <a:path w="11091075" h="19741395">
                <a:moveTo>
                  <a:pt x="0" y="0"/>
                </a:moveTo>
                <a:lnTo>
                  <a:pt x="11091074" y="0"/>
                </a:lnTo>
                <a:lnTo>
                  <a:pt x="11091074" y="19741396"/>
                </a:lnTo>
                <a:lnTo>
                  <a:pt x="0" y="197413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573780" y="2106930"/>
            <a:ext cx="8263255" cy="4618355"/>
          </a:xfrm>
          <a:custGeom>
            <a:avLst/>
            <a:gdLst/>
            <a:ahLst/>
            <a:cxnLst/>
            <a:rect l="l" t="t" r="r" b="b"/>
            <a:pathLst>
              <a:path w="12394678" h="5183229">
                <a:moveTo>
                  <a:pt x="0" y="0"/>
                </a:moveTo>
                <a:lnTo>
                  <a:pt x="12394678" y="0"/>
                </a:lnTo>
                <a:lnTo>
                  <a:pt x="12394678" y="5183229"/>
                </a:lnTo>
                <a:lnTo>
                  <a:pt x="0" y="518322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721296">
            <a:off x="10185525" y="685800"/>
            <a:ext cx="1320675" cy="1371600"/>
          </a:xfrm>
          <a:custGeom>
            <a:avLst/>
            <a:gdLst/>
            <a:ahLst/>
            <a:cxnLst/>
            <a:rect l="l" t="t" r="r" b="b"/>
            <a:pathLst>
              <a:path w="1981013" h="2057400">
                <a:moveTo>
                  <a:pt x="0" y="0"/>
                </a:moveTo>
                <a:lnTo>
                  <a:pt x="1981013" y="0"/>
                </a:lnTo>
                <a:lnTo>
                  <a:pt x="1981013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3302888">
            <a:off x="5524127" y="5930822"/>
            <a:ext cx="1786075" cy="1243758"/>
          </a:xfrm>
          <a:custGeom>
            <a:avLst/>
            <a:gdLst/>
            <a:ahLst/>
            <a:cxnLst/>
            <a:rect l="l" t="t" r="r" b="b"/>
            <a:pathLst>
              <a:path w="2679113" h="1865637">
                <a:moveTo>
                  <a:pt x="0" y="0"/>
                </a:moveTo>
                <a:lnTo>
                  <a:pt x="2679112" y="0"/>
                </a:lnTo>
                <a:lnTo>
                  <a:pt x="2679112" y="1865637"/>
                </a:lnTo>
                <a:lnTo>
                  <a:pt x="0" y="186563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975355" y="1103891"/>
            <a:ext cx="6026939" cy="1256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altLang="vi-VN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T</a:t>
            </a:r>
            <a:r>
              <a:rPr lang="vi-VN" altLang="en-US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hảo luận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99950" y="2477961"/>
            <a:ext cx="3518077" cy="68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endParaRPr lang="en-US" sz="3135">
              <a:solidFill>
                <a:srgbClr val="000000"/>
              </a:solidFill>
              <a:latin typeface="Times New Roman" panose="02020603050405020304" pitchFamily="18" charset="0"/>
              <a:ea typeface="Charcoal Font TH" panose="02000503000000000000"/>
              <a:cs typeface="Times New Roman" panose="02020603050405020304" pitchFamily="18" charset="0"/>
              <a:sym typeface="Charcoal Font TH" panose="0200050300000000000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10430" y="3161030"/>
            <a:ext cx="6593840" cy="1374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r>
              <a:rPr lang="vi-VN" altLang="en-US" sz="4800">
                <a:solidFill>
                  <a:srgbClr val="000000"/>
                </a:solidFill>
                <a:latin typeface="Times New Roman" panose="02020603050405020304" pitchFamily="18" charset="0"/>
                <a:ea typeface="Charcoal Font TH" panose="02000503000000000000"/>
                <a:cs typeface="Times New Roman" panose="02020603050405020304" pitchFamily="18" charset="0"/>
                <a:sym typeface="Charcoal Font TH" panose="02000503000000000000"/>
              </a:rPr>
              <a:t>1.Làm anh thì cần làm những gì cho em?</a:t>
            </a:r>
          </a:p>
        </p:txBody>
      </p:sp>
      <p:pic>
        <p:nvPicPr>
          <p:cNvPr id="10" name="Quay màn hình 2026-01-28 230629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8580" y="-159385"/>
            <a:ext cx="4346575" cy="1590675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358663" y="1358534"/>
            <a:ext cx="4351453" cy="5499466"/>
          </a:xfrm>
          <a:custGeom>
            <a:avLst/>
            <a:gdLst/>
            <a:ahLst/>
            <a:cxnLst/>
            <a:rect l="l" t="t" r="r" b="b"/>
            <a:pathLst>
              <a:path w="6527179" h="8249199">
                <a:moveTo>
                  <a:pt x="0" y="0"/>
                </a:moveTo>
                <a:lnTo>
                  <a:pt x="6527179" y="0"/>
                </a:lnTo>
                <a:lnTo>
                  <a:pt x="6527179" y="8249199"/>
                </a:lnTo>
                <a:lnTo>
                  <a:pt x="0" y="824919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pic>
        <p:nvPicPr>
          <p:cNvPr id="11" name="tieng_vo_tay_tra_loi_Dung-www_tiengdong_com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41735" y="6388735"/>
            <a:ext cx="412750" cy="412750"/>
          </a:xfrm>
          <a:prstGeom prst="rect">
            <a:avLst/>
          </a:prstGeom>
        </p:spPr>
      </p:pic>
      <p:sp>
        <p:nvSpPr>
          <p:cNvPr id="12" name="Text Box 11"/>
          <p:cNvSpPr txBox="1"/>
          <p:nvPr/>
        </p:nvSpPr>
        <p:spPr>
          <a:xfrm>
            <a:off x="4710430" y="4535805"/>
            <a:ext cx="214630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Khi em bé khóc </a:t>
            </a: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Anh phải dỗ dành</a:t>
            </a: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Khi em bé ngã</a:t>
            </a: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Anh nâng dịu dàng</a:t>
            </a:r>
          </a:p>
        </p:txBody>
      </p:sp>
      <p:sp>
        <p:nvSpPr>
          <p:cNvPr id="13" name="Text Box 12"/>
          <p:cNvSpPr txBox="1"/>
          <p:nvPr/>
        </p:nvSpPr>
        <p:spPr>
          <a:xfrm>
            <a:off x="8123555" y="4952365"/>
            <a:ext cx="2596515" cy="14363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Mẹ cho quà bánh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Chia em phần hơn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Có đồ chơi đẹp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Cũng nhường em luôn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421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4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808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0" fill="hold" display="1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6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2" grpId="0"/>
      <p:bldP spid="12" grpId="1"/>
      <p:bldP spid="13" grpId="0"/>
      <p:bldP spid="1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398975" y="-3151465"/>
            <a:ext cx="7394050" cy="13160930"/>
          </a:xfrm>
          <a:custGeom>
            <a:avLst/>
            <a:gdLst/>
            <a:ahLst/>
            <a:cxnLst/>
            <a:rect l="l" t="t" r="r" b="b"/>
            <a:pathLst>
              <a:path w="11091075" h="19741395">
                <a:moveTo>
                  <a:pt x="0" y="0"/>
                </a:moveTo>
                <a:lnTo>
                  <a:pt x="11091074" y="0"/>
                </a:lnTo>
                <a:lnTo>
                  <a:pt x="11091074" y="19741396"/>
                </a:lnTo>
                <a:lnTo>
                  <a:pt x="0" y="197413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50006" y="2182329"/>
            <a:ext cx="8263119" cy="3455486"/>
          </a:xfrm>
          <a:custGeom>
            <a:avLst/>
            <a:gdLst/>
            <a:ahLst/>
            <a:cxnLst/>
            <a:rect l="l" t="t" r="r" b="b"/>
            <a:pathLst>
              <a:path w="12394678" h="5183229">
                <a:moveTo>
                  <a:pt x="0" y="0"/>
                </a:moveTo>
                <a:lnTo>
                  <a:pt x="12394678" y="0"/>
                </a:lnTo>
                <a:lnTo>
                  <a:pt x="12394678" y="5183229"/>
                </a:lnTo>
                <a:lnTo>
                  <a:pt x="0" y="518322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721296">
            <a:off x="10185525" y="685800"/>
            <a:ext cx="1320675" cy="1371600"/>
          </a:xfrm>
          <a:custGeom>
            <a:avLst/>
            <a:gdLst/>
            <a:ahLst/>
            <a:cxnLst/>
            <a:rect l="l" t="t" r="r" b="b"/>
            <a:pathLst>
              <a:path w="1981013" h="2057400">
                <a:moveTo>
                  <a:pt x="0" y="0"/>
                </a:moveTo>
                <a:lnTo>
                  <a:pt x="1981013" y="0"/>
                </a:lnTo>
                <a:lnTo>
                  <a:pt x="1981013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3302888">
            <a:off x="5524127" y="5930822"/>
            <a:ext cx="1786075" cy="1243758"/>
          </a:xfrm>
          <a:custGeom>
            <a:avLst/>
            <a:gdLst/>
            <a:ahLst/>
            <a:cxnLst/>
            <a:rect l="l" t="t" r="r" b="b"/>
            <a:pathLst>
              <a:path w="2679113" h="1865637">
                <a:moveTo>
                  <a:pt x="0" y="0"/>
                </a:moveTo>
                <a:lnTo>
                  <a:pt x="2679112" y="0"/>
                </a:lnTo>
                <a:lnTo>
                  <a:pt x="2679112" y="1865637"/>
                </a:lnTo>
                <a:lnTo>
                  <a:pt x="0" y="186563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975355" y="1103891"/>
            <a:ext cx="6026939" cy="1256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altLang="vi-VN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T</a:t>
            </a:r>
            <a:r>
              <a:rPr lang="vi-VN" altLang="en-US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hảo luận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99950" y="2477961"/>
            <a:ext cx="3518077" cy="68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endParaRPr lang="en-US" sz="3135">
              <a:solidFill>
                <a:srgbClr val="000000"/>
              </a:solidFill>
              <a:latin typeface="Charcoal Font TH" panose="02000503000000000000"/>
              <a:ea typeface="Charcoal Font TH" panose="02000503000000000000"/>
              <a:cs typeface="Charcoal Font TH" panose="02000503000000000000"/>
              <a:sym typeface="Charcoal Font TH" panose="0200050300000000000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10430" y="3161030"/>
            <a:ext cx="6593840" cy="1374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r>
              <a:rPr lang="vi-VN" altLang="en-US" sz="4800">
                <a:solidFill>
                  <a:srgbClr val="000000"/>
                </a:solidFill>
                <a:latin typeface="Times New Roman" panose="02020603050405020304" pitchFamily="18" charset="0"/>
                <a:ea typeface="Charcoal Font TH" panose="02000503000000000000"/>
                <a:cs typeface="Times New Roman" panose="02020603050405020304" pitchFamily="18" charset="0"/>
                <a:sym typeface="Charcoal Font TH" panose="02000503000000000000"/>
              </a:rPr>
              <a:t>2.Theo em, làm anh dễ hay khó?</a:t>
            </a:r>
          </a:p>
        </p:txBody>
      </p:sp>
      <p:sp>
        <p:nvSpPr>
          <p:cNvPr id="6" name="Freeform 6"/>
          <p:cNvSpPr/>
          <p:nvPr/>
        </p:nvSpPr>
        <p:spPr>
          <a:xfrm>
            <a:off x="358663" y="1358534"/>
            <a:ext cx="4351453" cy="5499466"/>
          </a:xfrm>
          <a:custGeom>
            <a:avLst/>
            <a:gdLst/>
            <a:ahLst/>
            <a:cxnLst/>
            <a:rect l="l" t="t" r="r" b="b"/>
            <a:pathLst>
              <a:path w="6527179" h="8249199">
                <a:moveTo>
                  <a:pt x="0" y="0"/>
                </a:moveTo>
                <a:lnTo>
                  <a:pt x="6527179" y="0"/>
                </a:lnTo>
                <a:lnTo>
                  <a:pt x="6527179" y="8249199"/>
                </a:lnTo>
                <a:lnTo>
                  <a:pt x="0" y="82491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1" name="Quay màn hình 2026-01-28 230629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8580" y="-159385"/>
            <a:ext cx="4346575" cy="1590675"/>
          </a:xfrm>
          <a:prstGeom prst="rect">
            <a:avLst/>
          </a:prstGeom>
        </p:spPr>
      </p:pic>
      <p:pic>
        <p:nvPicPr>
          <p:cNvPr id="12" name="tieng_vo_tay_tra_loi_Dung-www_tiengdong_com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41735" y="6388735"/>
            <a:ext cx="412750" cy="412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421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4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808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6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398975" y="-3151465"/>
            <a:ext cx="7394050" cy="13160930"/>
          </a:xfrm>
          <a:custGeom>
            <a:avLst/>
            <a:gdLst/>
            <a:ahLst/>
            <a:cxnLst/>
            <a:rect l="l" t="t" r="r" b="b"/>
            <a:pathLst>
              <a:path w="11091075" h="19741395">
                <a:moveTo>
                  <a:pt x="0" y="0"/>
                </a:moveTo>
                <a:lnTo>
                  <a:pt x="11091074" y="0"/>
                </a:lnTo>
                <a:lnTo>
                  <a:pt x="11091074" y="19741396"/>
                </a:lnTo>
                <a:lnTo>
                  <a:pt x="0" y="197413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50006" y="2182329"/>
            <a:ext cx="8263119" cy="3455486"/>
          </a:xfrm>
          <a:custGeom>
            <a:avLst/>
            <a:gdLst/>
            <a:ahLst/>
            <a:cxnLst/>
            <a:rect l="l" t="t" r="r" b="b"/>
            <a:pathLst>
              <a:path w="12394678" h="5183229">
                <a:moveTo>
                  <a:pt x="0" y="0"/>
                </a:moveTo>
                <a:lnTo>
                  <a:pt x="12394678" y="0"/>
                </a:lnTo>
                <a:lnTo>
                  <a:pt x="12394678" y="5183229"/>
                </a:lnTo>
                <a:lnTo>
                  <a:pt x="0" y="518322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721296">
            <a:off x="10185525" y="685800"/>
            <a:ext cx="1320675" cy="1371600"/>
          </a:xfrm>
          <a:custGeom>
            <a:avLst/>
            <a:gdLst/>
            <a:ahLst/>
            <a:cxnLst/>
            <a:rect l="l" t="t" r="r" b="b"/>
            <a:pathLst>
              <a:path w="1981013" h="2057400">
                <a:moveTo>
                  <a:pt x="0" y="0"/>
                </a:moveTo>
                <a:lnTo>
                  <a:pt x="1981013" y="0"/>
                </a:lnTo>
                <a:lnTo>
                  <a:pt x="1981013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3302888">
            <a:off x="5524127" y="5930822"/>
            <a:ext cx="1786075" cy="1243758"/>
          </a:xfrm>
          <a:custGeom>
            <a:avLst/>
            <a:gdLst/>
            <a:ahLst/>
            <a:cxnLst/>
            <a:rect l="l" t="t" r="r" b="b"/>
            <a:pathLst>
              <a:path w="2679113" h="1865637">
                <a:moveTo>
                  <a:pt x="0" y="0"/>
                </a:moveTo>
                <a:lnTo>
                  <a:pt x="2679112" y="0"/>
                </a:lnTo>
                <a:lnTo>
                  <a:pt x="2679112" y="1865637"/>
                </a:lnTo>
                <a:lnTo>
                  <a:pt x="0" y="186563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975355" y="1103891"/>
            <a:ext cx="6026939" cy="1256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altLang="vi-VN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T</a:t>
            </a:r>
            <a:r>
              <a:rPr lang="vi-VN" altLang="en-US" sz="4665" spc="510">
                <a:solidFill>
                  <a:srgbClr val="FF0000"/>
                </a:solidFill>
                <a:latin typeface="Times New Roman" panose="02020603050405020304" pitchFamily="18" charset="0"/>
                <a:ea typeface="Barrio" panose="00000500000000000000"/>
                <a:cs typeface="Times New Roman" panose="02020603050405020304" pitchFamily="18" charset="0"/>
                <a:sym typeface="Barrio" panose="00000500000000000000"/>
              </a:rPr>
              <a:t>hảo luận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99950" y="2477961"/>
            <a:ext cx="3518077" cy="68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endParaRPr lang="en-US" sz="3135">
              <a:solidFill>
                <a:srgbClr val="000000"/>
              </a:solidFill>
              <a:latin typeface="Times New Roman" panose="02020603050405020304" pitchFamily="18" charset="0"/>
              <a:ea typeface="Charcoal Font TH" panose="02000503000000000000"/>
              <a:cs typeface="Times New Roman" panose="02020603050405020304" pitchFamily="18" charset="0"/>
              <a:sym typeface="Charcoal Font TH" panose="0200050300000000000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10430" y="3161030"/>
            <a:ext cx="6593840" cy="1374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60"/>
              </a:lnSpc>
            </a:pPr>
            <a:r>
              <a:rPr lang="vi-VN" altLang="en-US" sz="4800">
                <a:solidFill>
                  <a:srgbClr val="000000"/>
                </a:solidFill>
                <a:latin typeface="Times New Roman" panose="02020603050405020304" pitchFamily="18" charset="0"/>
                <a:ea typeface="Charcoal Font TH" panose="02000503000000000000"/>
                <a:cs typeface="Times New Roman" panose="02020603050405020304" pitchFamily="18" charset="0"/>
                <a:sym typeface="Charcoal Font TH" panose="02000503000000000000"/>
              </a:rPr>
              <a:t>3.Em thích làm anh hay làm em? Vì sao?</a:t>
            </a:r>
          </a:p>
        </p:txBody>
      </p:sp>
      <p:sp>
        <p:nvSpPr>
          <p:cNvPr id="6" name="Freeform 6"/>
          <p:cNvSpPr/>
          <p:nvPr/>
        </p:nvSpPr>
        <p:spPr>
          <a:xfrm>
            <a:off x="358663" y="1358534"/>
            <a:ext cx="4351453" cy="5499466"/>
          </a:xfrm>
          <a:custGeom>
            <a:avLst/>
            <a:gdLst/>
            <a:ahLst/>
            <a:cxnLst/>
            <a:rect l="l" t="t" r="r" b="b"/>
            <a:pathLst>
              <a:path w="6527179" h="8249199">
                <a:moveTo>
                  <a:pt x="0" y="0"/>
                </a:moveTo>
                <a:lnTo>
                  <a:pt x="6527179" y="0"/>
                </a:lnTo>
                <a:lnTo>
                  <a:pt x="6527179" y="8249199"/>
                </a:lnTo>
                <a:lnTo>
                  <a:pt x="0" y="82491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1" name="Quay màn hình 2026-01-28 230629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-80010" y="-159385"/>
            <a:ext cx="4346575" cy="1590675"/>
          </a:xfrm>
          <a:prstGeom prst="rect">
            <a:avLst/>
          </a:prstGeom>
        </p:spPr>
      </p:pic>
      <p:pic>
        <p:nvPicPr>
          <p:cNvPr id="12" name="tieng_vo_tay_tra_loi_Dung-www_tiengdong_com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41735" y="6388735"/>
            <a:ext cx="412750" cy="412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421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4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808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6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titled design (3)">
            <a:hlinkHover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34636" y="475551"/>
            <a:ext cx="812800" cy="812800"/>
          </a:xfrm>
          <a:prstGeom prst="ellipse">
            <a:avLst/>
          </a:prstGeom>
          <a:solidFill>
            <a:srgbClr val="F684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1" tIns="60936" rIns="121871" bIns="60936" rtlCol="0" anchor="ctr"/>
          <a:lstStyle/>
          <a:p>
            <a:pPr algn="ctr" defTabSz="1218565"/>
            <a:r>
              <a:rPr lang="en-US" sz="3735" b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3638" y="594614"/>
            <a:ext cx="8829964" cy="612775"/>
          </a:xfrm>
          <a:prstGeom prst="rect">
            <a:avLst/>
          </a:prstGeom>
          <a:noFill/>
        </p:spPr>
        <p:txBody>
          <a:bodyPr wrap="square" lIns="121855" tIns="60928" rIns="121855" bIns="60928" rtlCol="0">
            <a:spAutoFit/>
          </a:bodyPr>
          <a:lstStyle/>
          <a:p>
            <a:pPr algn="just" defTabSz="1218565"/>
            <a:r>
              <a:rPr lang="en-US" sz="32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Học thuộc lòng hai khổ thơ cuối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804723" y="1600200"/>
            <a:ext cx="4628077" cy="4555029"/>
          </a:xfrm>
          <a:prstGeom prst="rect">
            <a:avLst/>
          </a:prstGeom>
          <a:noFill/>
        </p:spPr>
        <p:txBody>
          <a:bodyPr wrap="square" lIns="121855" tIns="60928" rIns="121855" bIns="60928" rtlCol="0">
            <a:spAutoFit/>
          </a:bodyPr>
          <a:lstStyle/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Mẹ cho quà bánh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Chia em phần hơn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Có đồ chơi đẹp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Cũng nhường em luôn.</a:t>
            </a:r>
          </a:p>
          <a:p>
            <a:pPr algn="just" defTabSz="1218565"/>
            <a:endParaRPr lang="en-US" sz="3200">
              <a:solidFill>
                <a:prstClr val="black"/>
              </a:solidFill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Làm anh thật khó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Nhưng mà thật vui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Ai yêu em bé</a:t>
            </a:r>
          </a:p>
          <a:p>
            <a:pPr algn="just" defTabSz="1218565"/>
            <a:r>
              <a:rPr lang="en-US" sz="3200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</a:rPr>
              <a:t>Thì làm được thôi.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24698"/>
            <a:ext cx="3657600" cy="489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200" y="2213839"/>
            <a:ext cx="3657600" cy="453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255" y="2667381"/>
            <a:ext cx="3657600" cy="52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3190197"/>
            <a:ext cx="3657600" cy="543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1" y="4151352"/>
            <a:ext cx="3657600" cy="410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745" y="4617403"/>
            <a:ext cx="3657600" cy="466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181" y="5083455"/>
            <a:ext cx="3657600" cy="498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109" y="5582401"/>
            <a:ext cx="3657600" cy="572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18"/>
          <p:cNvSpPr/>
          <p:nvPr/>
        </p:nvSpPr>
        <p:spPr>
          <a:xfrm>
            <a:off x="565150" y="0"/>
            <a:ext cx="3446780" cy="2287270"/>
          </a:xfrm>
          <a:custGeom>
            <a:avLst/>
            <a:gdLst/>
            <a:ahLst/>
            <a:cxnLst/>
            <a:rect l="l" t="t" r="r" b="b"/>
            <a:pathLst>
              <a:path w="4185763" h="2950524">
                <a:moveTo>
                  <a:pt x="0" y="0"/>
                </a:moveTo>
                <a:lnTo>
                  <a:pt x="4185763" y="0"/>
                </a:lnTo>
                <a:lnTo>
                  <a:pt x="4185763" y="2950525"/>
                </a:lnTo>
                <a:lnTo>
                  <a:pt x="0" y="29505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3" name="Freeform 19"/>
          <p:cNvSpPr/>
          <p:nvPr/>
        </p:nvSpPr>
        <p:spPr>
          <a:xfrm rot="-301936">
            <a:off x="-37465" y="2030730"/>
            <a:ext cx="3823335" cy="2030095"/>
          </a:xfrm>
          <a:custGeom>
            <a:avLst/>
            <a:gdLst/>
            <a:ahLst/>
            <a:cxnLst/>
            <a:rect l="l" t="t" r="r" b="b"/>
            <a:pathLst>
              <a:path w="4185763" h="2950524">
                <a:moveTo>
                  <a:pt x="0" y="0"/>
                </a:moveTo>
                <a:lnTo>
                  <a:pt x="4185764" y="0"/>
                </a:lnTo>
                <a:lnTo>
                  <a:pt x="4185764" y="2950524"/>
                </a:lnTo>
                <a:lnTo>
                  <a:pt x="0" y="2950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" name="Freeform 22"/>
          <p:cNvSpPr/>
          <p:nvPr/>
        </p:nvSpPr>
        <p:spPr>
          <a:xfrm>
            <a:off x="-121285" y="3945255"/>
            <a:ext cx="3658235" cy="2473960"/>
          </a:xfrm>
          <a:custGeom>
            <a:avLst/>
            <a:gdLst/>
            <a:ahLst/>
            <a:cxnLst/>
            <a:rect l="l" t="t" r="r" b="b"/>
            <a:pathLst>
              <a:path w="4185763" h="2950524">
                <a:moveTo>
                  <a:pt x="0" y="0"/>
                </a:moveTo>
                <a:lnTo>
                  <a:pt x="4185764" y="0"/>
                </a:lnTo>
                <a:lnTo>
                  <a:pt x="4185764" y="2950524"/>
                </a:lnTo>
                <a:lnTo>
                  <a:pt x="0" y="295052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7" name="Freeform 23"/>
          <p:cNvSpPr/>
          <p:nvPr/>
        </p:nvSpPr>
        <p:spPr>
          <a:xfrm>
            <a:off x="7656195" y="-94615"/>
            <a:ext cx="3916045" cy="2073910"/>
          </a:xfrm>
          <a:custGeom>
            <a:avLst/>
            <a:gdLst/>
            <a:ahLst/>
            <a:cxnLst/>
            <a:rect l="l" t="t" r="r" b="b"/>
            <a:pathLst>
              <a:path w="4198557" h="2959542">
                <a:moveTo>
                  <a:pt x="0" y="0"/>
                </a:moveTo>
                <a:lnTo>
                  <a:pt x="4198557" y="0"/>
                </a:lnTo>
                <a:lnTo>
                  <a:pt x="4198557" y="2959542"/>
                </a:lnTo>
                <a:lnTo>
                  <a:pt x="0" y="29595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8" name="Freeform 24"/>
          <p:cNvSpPr/>
          <p:nvPr/>
        </p:nvSpPr>
        <p:spPr>
          <a:xfrm rot="420000">
            <a:off x="8035290" y="1546225"/>
            <a:ext cx="3970020" cy="2454910"/>
          </a:xfrm>
          <a:custGeom>
            <a:avLst/>
            <a:gdLst/>
            <a:ahLst/>
            <a:cxnLst/>
            <a:rect l="l" t="t" r="r" b="b"/>
            <a:pathLst>
              <a:path w="4198557" h="2959542">
                <a:moveTo>
                  <a:pt x="0" y="0"/>
                </a:moveTo>
                <a:lnTo>
                  <a:pt x="4198556" y="0"/>
                </a:lnTo>
                <a:lnTo>
                  <a:pt x="4198556" y="2959542"/>
                </a:lnTo>
                <a:lnTo>
                  <a:pt x="0" y="29595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9" name="Freeform 25"/>
          <p:cNvSpPr/>
          <p:nvPr/>
        </p:nvSpPr>
        <p:spPr>
          <a:xfrm rot="600000">
            <a:off x="7919085" y="3927475"/>
            <a:ext cx="3712845" cy="2594610"/>
          </a:xfrm>
          <a:custGeom>
            <a:avLst/>
            <a:gdLst/>
            <a:ahLst/>
            <a:cxnLst/>
            <a:rect l="l" t="t" r="r" b="b"/>
            <a:pathLst>
              <a:path w="4198557" h="2959542">
                <a:moveTo>
                  <a:pt x="0" y="0"/>
                </a:moveTo>
                <a:lnTo>
                  <a:pt x="4198557" y="0"/>
                </a:lnTo>
                <a:lnTo>
                  <a:pt x="4198557" y="2959542"/>
                </a:lnTo>
                <a:lnTo>
                  <a:pt x="0" y="295954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82" name="Freeform 28"/>
          <p:cNvSpPr/>
          <p:nvPr/>
        </p:nvSpPr>
        <p:spPr>
          <a:xfrm rot="944858">
            <a:off x="624184" y="9098183"/>
            <a:ext cx="2349508" cy="1603539"/>
          </a:xfrm>
          <a:custGeom>
            <a:avLst/>
            <a:gdLst/>
            <a:ahLst/>
            <a:cxnLst/>
            <a:rect l="l" t="t" r="r" b="b"/>
            <a:pathLst>
              <a:path w="2349508" h="1603539">
                <a:moveTo>
                  <a:pt x="0" y="0"/>
                </a:moveTo>
                <a:lnTo>
                  <a:pt x="2349509" y="0"/>
                </a:lnTo>
                <a:lnTo>
                  <a:pt x="2349509" y="1603539"/>
                </a:lnTo>
                <a:lnTo>
                  <a:pt x="0" y="160353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49000"/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84" name="Freeform 30"/>
          <p:cNvSpPr/>
          <p:nvPr/>
        </p:nvSpPr>
        <p:spPr>
          <a:xfrm rot="1379513">
            <a:off x="16077747" y="7576292"/>
            <a:ext cx="1671450" cy="1711914"/>
          </a:xfrm>
          <a:custGeom>
            <a:avLst/>
            <a:gdLst/>
            <a:ahLst/>
            <a:cxnLst/>
            <a:rect l="l" t="t" r="r" b="b"/>
            <a:pathLst>
              <a:path w="1671450" h="1711914">
                <a:moveTo>
                  <a:pt x="0" y="0"/>
                </a:moveTo>
                <a:lnTo>
                  <a:pt x="1671451" y="0"/>
                </a:lnTo>
                <a:lnTo>
                  <a:pt x="1671451" y="1711914"/>
                </a:lnTo>
                <a:lnTo>
                  <a:pt x="0" y="171191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alphaModFix amt="49000"/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sp>
        <p:nvSpPr>
          <p:cNvPr id="85" name="Freeform 31"/>
          <p:cNvSpPr/>
          <p:nvPr/>
        </p:nvSpPr>
        <p:spPr>
          <a:xfrm>
            <a:off x="5029200" y="203835"/>
            <a:ext cx="1369695" cy="1250950"/>
          </a:xfrm>
          <a:custGeom>
            <a:avLst/>
            <a:gdLst/>
            <a:ahLst/>
            <a:cxnLst/>
            <a:rect l="l" t="t" r="r" b="b"/>
            <a:pathLst>
              <a:path w="2187750" h="1942306">
                <a:moveTo>
                  <a:pt x="0" y="0"/>
                </a:moveTo>
                <a:lnTo>
                  <a:pt x="2187750" y="0"/>
                </a:lnTo>
                <a:lnTo>
                  <a:pt x="2187750" y="1942306"/>
                </a:lnTo>
                <a:lnTo>
                  <a:pt x="0" y="1942306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49000"/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6" name="Freeform 32"/>
          <p:cNvSpPr/>
          <p:nvPr/>
        </p:nvSpPr>
        <p:spPr>
          <a:xfrm flipH="1">
            <a:off x="3802647" y="3520493"/>
            <a:ext cx="749708" cy="364545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749707" y="0"/>
                </a:moveTo>
                <a:lnTo>
                  <a:pt x="0" y="0"/>
                </a:lnTo>
                <a:lnTo>
                  <a:pt x="0" y="364546"/>
                </a:lnTo>
                <a:lnTo>
                  <a:pt x="749707" y="364546"/>
                </a:lnTo>
                <a:lnTo>
                  <a:pt x="749707" y="0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87" name="Freeform 33"/>
          <p:cNvSpPr/>
          <p:nvPr/>
        </p:nvSpPr>
        <p:spPr>
          <a:xfrm rot="2622226" flipH="1">
            <a:off x="4108731" y="1895334"/>
            <a:ext cx="749708" cy="364545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749707" y="0"/>
                </a:moveTo>
                <a:lnTo>
                  <a:pt x="0" y="0"/>
                </a:lnTo>
                <a:lnTo>
                  <a:pt x="0" y="364546"/>
                </a:lnTo>
                <a:lnTo>
                  <a:pt x="749707" y="364546"/>
                </a:lnTo>
                <a:lnTo>
                  <a:pt x="749707" y="0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90" name="Freeform 36"/>
          <p:cNvSpPr/>
          <p:nvPr/>
        </p:nvSpPr>
        <p:spPr>
          <a:xfrm>
            <a:off x="16137089" y="2930211"/>
            <a:ext cx="597555" cy="533318"/>
          </a:xfrm>
          <a:custGeom>
            <a:avLst/>
            <a:gdLst/>
            <a:ahLst/>
            <a:cxnLst/>
            <a:rect l="l" t="t" r="r" b="b"/>
            <a:pathLst>
              <a:path w="597555" h="533318">
                <a:moveTo>
                  <a:pt x="0" y="0"/>
                </a:moveTo>
                <a:lnTo>
                  <a:pt x="597555" y="0"/>
                </a:lnTo>
                <a:lnTo>
                  <a:pt x="597555" y="533318"/>
                </a:lnTo>
                <a:lnTo>
                  <a:pt x="0" y="53331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3999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91" name="Freeform 37"/>
          <p:cNvSpPr/>
          <p:nvPr/>
        </p:nvSpPr>
        <p:spPr>
          <a:xfrm>
            <a:off x="1500161" y="7711786"/>
            <a:ext cx="597555" cy="533318"/>
          </a:xfrm>
          <a:custGeom>
            <a:avLst/>
            <a:gdLst/>
            <a:ahLst/>
            <a:cxnLst/>
            <a:rect l="l" t="t" r="r" b="b"/>
            <a:pathLst>
              <a:path w="597555" h="533318">
                <a:moveTo>
                  <a:pt x="0" y="0"/>
                </a:moveTo>
                <a:lnTo>
                  <a:pt x="597555" y="0"/>
                </a:lnTo>
                <a:lnTo>
                  <a:pt x="597555" y="533318"/>
                </a:lnTo>
                <a:lnTo>
                  <a:pt x="0" y="53331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3999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92" name="Freeform 38"/>
          <p:cNvSpPr/>
          <p:nvPr/>
        </p:nvSpPr>
        <p:spPr>
          <a:xfrm>
            <a:off x="2191102" y="772430"/>
            <a:ext cx="597555" cy="533318"/>
          </a:xfrm>
          <a:custGeom>
            <a:avLst/>
            <a:gdLst/>
            <a:ahLst/>
            <a:cxnLst/>
            <a:rect l="l" t="t" r="r" b="b"/>
            <a:pathLst>
              <a:path w="597555" h="533318">
                <a:moveTo>
                  <a:pt x="0" y="0"/>
                </a:moveTo>
                <a:lnTo>
                  <a:pt x="597555" y="0"/>
                </a:lnTo>
                <a:lnTo>
                  <a:pt x="597555" y="533318"/>
                </a:lnTo>
                <a:lnTo>
                  <a:pt x="0" y="53331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3999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93" name="Freeform 39"/>
          <p:cNvSpPr/>
          <p:nvPr/>
        </p:nvSpPr>
        <p:spPr>
          <a:xfrm>
            <a:off x="14925070" y="9013326"/>
            <a:ext cx="597555" cy="533318"/>
          </a:xfrm>
          <a:custGeom>
            <a:avLst/>
            <a:gdLst/>
            <a:ahLst/>
            <a:cxnLst/>
            <a:rect l="l" t="t" r="r" b="b"/>
            <a:pathLst>
              <a:path w="597555" h="533318">
                <a:moveTo>
                  <a:pt x="0" y="0"/>
                </a:moveTo>
                <a:lnTo>
                  <a:pt x="597555" y="0"/>
                </a:lnTo>
                <a:lnTo>
                  <a:pt x="597555" y="533318"/>
                </a:lnTo>
                <a:lnTo>
                  <a:pt x="0" y="53331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3999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94" name="Freeform 40"/>
          <p:cNvSpPr/>
          <p:nvPr/>
        </p:nvSpPr>
        <p:spPr>
          <a:xfrm>
            <a:off x="10625477" y="330167"/>
            <a:ext cx="597555" cy="533318"/>
          </a:xfrm>
          <a:custGeom>
            <a:avLst/>
            <a:gdLst/>
            <a:ahLst/>
            <a:cxnLst/>
            <a:rect l="l" t="t" r="r" b="b"/>
            <a:pathLst>
              <a:path w="597555" h="533318">
                <a:moveTo>
                  <a:pt x="0" y="0"/>
                </a:moveTo>
                <a:lnTo>
                  <a:pt x="597555" y="0"/>
                </a:lnTo>
                <a:lnTo>
                  <a:pt x="597555" y="533319"/>
                </a:lnTo>
                <a:lnTo>
                  <a:pt x="0" y="533319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3999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95" name="Freeform 41"/>
          <p:cNvSpPr/>
          <p:nvPr/>
        </p:nvSpPr>
        <p:spPr>
          <a:xfrm rot="-1120459">
            <a:off x="17535707" y="1603465"/>
            <a:ext cx="2267513" cy="2480742"/>
          </a:xfrm>
          <a:custGeom>
            <a:avLst/>
            <a:gdLst/>
            <a:ahLst/>
            <a:cxnLst/>
            <a:rect l="l" t="t" r="r" b="b"/>
            <a:pathLst>
              <a:path w="2267513" h="2480742">
                <a:moveTo>
                  <a:pt x="0" y="0"/>
                </a:moveTo>
                <a:lnTo>
                  <a:pt x="2267513" y="0"/>
                </a:lnTo>
                <a:lnTo>
                  <a:pt x="2267513" y="2480743"/>
                </a:lnTo>
                <a:lnTo>
                  <a:pt x="0" y="2480743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alphaModFix amt="49000"/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</p:sp>
      <p:sp>
        <p:nvSpPr>
          <p:cNvPr id="96" name="Freeform 42"/>
          <p:cNvSpPr/>
          <p:nvPr/>
        </p:nvSpPr>
        <p:spPr>
          <a:xfrm rot="10458792" flipH="1" flipV="1">
            <a:off x="7260590" y="2962275"/>
            <a:ext cx="774700" cy="364490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749708" y="364546"/>
                </a:moveTo>
                <a:lnTo>
                  <a:pt x="0" y="364546"/>
                </a:lnTo>
                <a:lnTo>
                  <a:pt x="0" y="0"/>
                </a:lnTo>
                <a:lnTo>
                  <a:pt x="749708" y="0"/>
                </a:lnTo>
                <a:lnTo>
                  <a:pt x="749708" y="364546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98" name="Freeform 44"/>
          <p:cNvSpPr/>
          <p:nvPr/>
        </p:nvSpPr>
        <p:spPr>
          <a:xfrm rot="-3448708">
            <a:off x="6596511" y="1686419"/>
            <a:ext cx="749708" cy="364545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0" y="0"/>
                </a:moveTo>
                <a:lnTo>
                  <a:pt x="749708" y="0"/>
                </a:lnTo>
                <a:lnTo>
                  <a:pt x="749708" y="364546"/>
                </a:lnTo>
                <a:lnTo>
                  <a:pt x="0" y="364546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100" name="TextBox 46"/>
          <p:cNvSpPr txBox="1"/>
          <p:nvPr/>
        </p:nvSpPr>
        <p:spPr>
          <a:xfrm>
            <a:off x="3491342" y="8078045"/>
            <a:ext cx="2690289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90"/>
              </a:lnSpc>
            </a:pPr>
            <a:r>
              <a:rPr lang="en-US" sz="2400">
                <a:solidFill>
                  <a:srgbClr val="3B5060"/>
                </a:solidFill>
                <a:latin typeface="Times New Roman" panose="02020603050405020304" pitchFamily="18" charset="0"/>
                <a:ea typeface="More Sugar Thin"/>
                <a:cs typeface="Times New Roman" panose="02020603050405020304" pitchFamily="18" charset="0"/>
                <a:sym typeface="More Sugar Thin"/>
              </a:rPr>
              <a:t>Lorem ipsum dolor sit amet consectetur adipiscing elit, dignissim taciti semper consequat pharetra himenaeos nam, hac ante ultrices aliquam praesent feugiat.</a:t>
            </a:r>
          </a:p>
        </p:txBody>
      </p:sp>
      <p:sp>
        <p:nvSpPr>
          <p:cNvPr id="110" name="Text Box 109"/>
          <p:cNvSpPr txBox="1"/>
          <p:nvPr/>
        </p:nvSpPr>
        <p:spPr>
          <a:xfrm>
            <a:off x="8451215" y="4939665"/>
            <a:ext cx="2391410" cy="7410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1" name="Text Box 110"/>
          <p:cNvSpPr txBox="1"/>
          <p:nvPr/>
        </p:nvSpPr>
        <p:spPr>
          <a:xfrm>
            <a:off x="876300" y="772160"/>
            <a:ext cx="28956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defTabSz="1218565"/>
            <a:r>
              <a:rPr lang="en-US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 Em của em là trai hay gái ?</a:t>
            </a:r>
          </a:p>
        </p:txBody>
      </p:sp>
      <p:sp>
        <p:nvSpPr>
          <p:cNvPr id="112" name="Text Box 111"/>
          <p:cNvSpPr txBox="1"/>
          <p:nvPr/>
        </p:nvSpPr>
        <p:spPr>
          <a:xfrm>
            <a:off x="616585" y="2794635"/>
            <a:ext cx="24345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Em của em mấy tuổi ?</a:t>
            </a:r>
          </a:p>
        </p:txBody>
      </p:sp>
      <p:sp>
        <p:nvSpPr>
          <p:cNvPr id="113" name="Text Box 112"/>
          <p:cNvSpPr txBox="1"/>
          <p:nvPr/>
        </p:nvSpPr>
        <p:spPr>
          <a:xfrm>
            <a:off x="331470" y="4541520"/>
            <a:ext cx="2457450" cy="12757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 Em của em đã đi học chưa, học trư</a:t>
            </a:r>
            <a:r>
              <a:rPr 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ờ</a:t>
            </a:r>
            <a:r>
              <a:rPr lang="en-US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ng nào ?</a:t>
            </a:r>
            <a:endParaRPr lang="en-US" altLang="en-US" sz="2400" b="1">
              <a:solidFill>
                <a:prstClr val="black"/>
              </a:solidFill>
              <a:latin typeface="Times New Roman" panose="02020603050405020304" pitchFamily="18" charset="0"/>
              <a:ea typeface="Arial-Rounded" pitchFamily="34" charset="0"/>
              <a:cs typeface="Times New Roman" panose="02020603050405020304" pitchFamily="18" charset="0"/>
            </a:endParaRPr>
          </a:p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4" name="Text Box 113"/>
          <p:cNvSpPr txBox="1"/>
          <p:nvPr/>
        </p:nvSpPr>
        <p:spPr>
          <a:xfrm rot="21300000">
            <a:off x="8540750" y="605155"/>
            <a:ext cx="26511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Sở thích của em bé là gì ?</a:t>
            </a:r>
          </a:p>
        </p:txBody>
      </p:sp>
      <p:sp>
        <p:nvSpPr>
          <p:cNvPr id="115" name="Text Box 114"/>
          <p:cNvSpPr txBox="1"/>
          <p:nvPr/>
        </p:nvSpPr>
        <p:spPr>
          <a:xfrm rot="480000">
            <a:off x="8561070" y="2346960"/>
            <a:ext cx="3127375" cy="17945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vi-V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 Có khi nào em bé làm em khó chịu không?</a:t>
            </a:r>
          </a:p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6" name="Text Box 115"/>
          <p:cNvSpPr txBox="1"/>
          <p:nvPr/>
        </p:nvSpPr>
        <p:spPr>
          <a:xfrm rot="300000">
            <a:off x="8624570" y="4742815"/>
            <a:ext cx="282765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Em cảm thấy thế nào khi chơi đùa cùng em bé?</a:t>
            </a:r>
          </a:p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9" name="Text Box 118"/>
          <p:cNvSpPr txBox="1"/>
          <p:nvPr/>
        </p:nvSpPr>
        <p:spPr>
          <a:xfrm>
            <a:off x="4836795" y="2425700"/>
            <a:ext cx="212280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just" defTabSz="1218565"/>
            <a:r>
              <a:rPr lang="en-US" sz="2400" b="1">
                <a:solidFill>
                  <a:prstClr val="black"/>
                </a:solidFill>
                <a:latin typeface="Times New Roman" panose="02020603050405020304" pitchFamily="18" charset="0"/>
                <a:ea typeface="Arial-Rounded" pitchFamily="34" charset="0"/>
                <a:cs typeface="Times New Roman" panose="02020603050405020304" pitchFamily="18" charset="0"/>
                <a:sym typeface="+mn-ea"/>
              </a:rPr>
              <a:t>Kể về anh, chị hoặc em của em</a:t>
            </a:r>
          </a:p>
        </p:txBody>
      </p:sp>
      <p:pic>
        <p:nvPicPr>
          <p:cNvPr id="120" name="Picture 119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85"/>
          <a:stretch>
            <a:fillRect/>
          </a:stretch>
        </p:blipFill>
        <p:spPr>
          <a:xfrm>
            <a:off x="4566920" y="3624580"/>
            <a:ext cx="2854325" cy="2549525"/>
          </a:xfrm>
          <a:prstGeom prst="rect">
            <a:avLst/>
          </a:prstGeom>
        </p:spPr>
      </p:pic>
      <p:sp>
        <p:nvSpPr>
          <p:cNvPr id="88" name="Freeform 34"/>
          <p:cNvSpPr/>
          <p:nvPr/>
        </p:nvSpPr>
        <p:spPr>
          <a:xfrm rot="7632498" flipV="1">
            <a:off x="4091940" y="4446905"/>
            <a:ext cx="619760" cy="364490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0" y="364546"/>
                </a:moveTo>
                <a:lnTo>
                  <a:pt x="749708" y="364546"/>
                </a:lnTo>
                <a:lnTo>
                  <a:pt x="749708" y="0"/>
                </a:lnTo>
                <a:lnTo>
                  <a:pt x="0" y="0"/>
                </a:lnTo>
                <a:lnTo>
                  <a:pt x="0" y="364546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7" name="Freeform 43"/>
          <p:cNvSpPr/>
          <p:nvPr/>
        </p:nvSpPr>
        <p:spPr>
          <a:xfrm rot="-7936856" flipH="1" flipV="1">
            <a:off x="7145655" y="4624705"/>
            <a:ext cx="1184910" cy="575310"/>
          </a:xfrm>
          <a:custGeom>
            <a:avLst/>
            <a:gdLst/>
            <a:ahLst/>
            <a:cxnLst/>
            <a:rect l="l" t="t" r="r" b="b"/>
            <a:pathLst>
              <a:path w="749708" h="364545">
                <a:moveTo>
                  <a:pt x="749707" y="364545"/>
                </a:moveTo>
                <a:lnTo>
                  <a:pt x="0" y="364545"/>
                </a:lnTo>
                <a:lnTo>
                  <a:pt x="0" y="0"/>
                </a:lnTo>
                <a:lnTo>
                  <a:pt x="749707" y="0"/>
                </a:lnTo>
                <a:lnTo>
                  <a:pt x="749707" y="364545"/>
                </a:lnTo>
                <a:close/>
              </a:path>
            </a:pathLst>
          </a:custGeom>
          <a:blipFill>
            <a:blip r:embed="rId21">
              <a:alphaModFix amt="72000"/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3" grpId="1" animBg="1"/>
      <p:bldP spid="78" grpId="0" animBg="1"/>
      <p:bldP spid="78" grpId="1" animBg="1"/>
      <p:bldP spid="111" grpId="0"/>
      <p:bldP spid="111" grpId="1"/>
      <p:bldP spid="112" grpId="0"/>
      <p:bldP spid="112" grpId="1"/>
      <p:bldP spid="113" grpId="0"/>
      <p:bldP spid="113" grpId="1"/>
      <p:bldP spid="114" grpId="0"/>
      <p:bldP spid="114" grpId="1"/>
      <p:bldP spid="115" grpId="0"/>
      <p:bldP spid="115" grpId="1"/>
      <p:bldP spid="116" grpId="0"/>
      <p:bldP spid="11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04"/>
          <a:stretch>
            <a:fillRect/>
          </a:stretch>
        </p:blipFill>
        <p:spPr>
          <a:xfrm>
            <a:off x="2002973" y="177800"/>
            <a:ext cx="8829353" cy="6426200"/>
          </a:xfrm>
          <a:prstGeom prst="rect">
            <a:avLst/>
          </a:prstGeom>
        </p:spPr>
      </p:pic>
      <p:pic>
        <p:nvPicPr>
          <p:cNvPr id="4" name="TÌNH ANH EM - Truyện cổ tích - Cổ Tích Việt Nam - truyen co tich viet nam chuyen co tich_Trim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85910" y="787402"/>
            <a:ext cx="7663477" cy="406399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681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122" name="Picture 2" descr="SUN VECTOR by welikegroovyturtles on Deviant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33" y="457831"/>
            <a:ext cx="1577030" cy="157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blue and orange text&#10;&#10;AI-generated content may be incorrect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650" y="2002412"/>
            <a:ext cx="8254699" cy="2853175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  <p:tag name="ISPRING_FIRST_PUBLI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-Rounded"/>
        <a:ea typeface="Arial-Rounded"/>
        <a:cs typeface=""/>
      </a:majorFont>
      <a:minorFont>
        <a:latin typeface="Arial-Rounded"/>
        <a:ea typeface="Arial-Rounded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主题​​">
  <a:themeElements>
    <a:clrScheme name="自定义 1368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FE7A26"/>
      </a:accent1>
      <a:accent2>
        <a:srgbClr val="FEA259"/>
      </a:accent2>
      <a:accent3>
        <a:srgbClr val="FE7A26"/>
      </a:accent3>
      <a:accent4>
        <a:srgbClr val="FEA259"/>
      </a:accent4>
      <a:accent5>
        <a:srgbClr val="FE7A26"/>
      </a:accent5>
      <a:accent6>
        <a:srgbClr val="FEA259"/>
      </a:accent6>
      <a:hlink>
        <a:srgbClr val="FE7A26"/>
      </a:hlink>
      <a:folHlink>
        <a:srgbClr val="FEA259"/>
      </a:folHlink>
    </a:clrScheme>
    <a:fontScheme name="自定义 9">
      <a:majorFont>
        <a:latin typeface="思源宋体 SemiBold"/>
        <a:ea typeface="思源宋体 SemiBold"/>
        <a:cs typeface=""/>
      </a:majorFont>
      <a:minorFont>
        <a:latin typeface="思源宋体 SemiBold"/>
        <a:ea typeface="思源宋体 SemiBold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362</Words>
  <Application>Microsoft Office PowerPoint</Application>
  <PresentationFormat>Widescreen</PresentationFormat>
  <Paragraphs>66</Paragraphs>
  <Slides>14</Slides>
  <Notes>4</Notes>
  <HiddenSlides>0</HiddenSlides>
  <MMClips>9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14</vt:i4>
      </vt:variant>
    </vt:vector>
  </HeadingPairs>
  <TitlesOfParts>
    <vt:vector size="33" baseType="lpstr">
      <vt:lpstr>DengXian</vt:lpstr>
      <vt:lpstr>DengXian</vt:lpstr>
      <vt:lpstr>#9Slide07 HoneyCream</vt:lpstr>
      <vt:lpstr>#9Slide07 IcielBaliho Script</vt:lpstr>
      <vt:lpstr>Arial</vt:lpstr>
      <vt:lpstr>Calibri</vt:lpstr>
      <vt:lpstr>Charcoal Font TH</vt:lpstr>
      <vt:lpstr>SVN-Newton</vt:lpstr>
      <vt:lpstr>SVN-Ready</vt:lpstr>
      <vt:lpstr>Times New Roman</vt:lpstr>
      <vt:lpstr>Wingdings</vt:lpstr>
      <vt:lpstr>包图粗黑体</vt:lpstr>
      <vt:lpstr>思源宋体 CN Heavy</vt:lpstr>
      <vt:lpstr>思源宋体 SemiBold</vt:lpstr>
      <vt:lpstr>Office 主题</vt:lpstr>
      <vt:lpstr>1_Office Theme</vt:lpstr>
      <vt:lpstr>1_Office 主题​​</vt:lpstr>
      <vt:lpstr>2_Custom Design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Microsoft Office 用户</dc:creator>
  <cp:lastModifiedBy>Administrator</cp:lastModifiedBy>
  <cp:revision>706</cp:revision>
  <dcterms:created xsi:type="dcterms:W3CDTF">2018-06-17T04:53:00Z</dcterms:created>
  <dcterms:modified xsi:type="dcterms:W3CDTF">2026-06-17T15:11:18Z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383FC58C0AA243DC991B37A8D3BD73E2_13</vt:lpwstr>
  </property>
  <property fmtid="{D5CDD505-2E9C-101B-9397-08002B2CF9AE}" pid="3" name="KSOProductBuildVer">
    <vt:lpwstr>1033-12.2.0.23196</vt:lpwstr>
  </property>
</Properties>
</file>