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2" r:id="rId4"/>
    <p:sldMasterId id="2147483684" r:id="rId5"/>
    <p:sldMasterId id="2147483689" r:id="rId6"/>
  </p:sldMasterIdLst>
  <p:notesMasterIdLst>
    <p:notesMasterId r:id="rId8"/>
  </p:notesMasterIdLst>
  <p:sldIdLst>
    <p:sldId id="11088399" r:id="rId7"/>
    <p:sldId id="257" r:id="rId9"/>
    <p:sldId id="11088400" r:id="rId10"/>
    <p:sldId id="11088401" r:id="rId11"/>
    <p:sldId id="303" r:id="rId12"/>
    <p:sldId id="305" r:id="rId13"/>
    <p:sldId id="304" r:id="rId14"/>
    <p:sldId id="11088436" r:id="rId15"/>
    <p:sldId id="286" r:id="rId16"/>
    <p:sldId id="256" r:id="rId17"/>
    <p:sldId id="513" r:id="rId18"/>
    <p:sldId id="258" r:id="rId19"/>
    <p:sldId id="282" r:id="rId20"/>
    <p:sldId id="514" r:id="rId21"/>
    <p:sldId id="259" r:id="rId22"/>
    <p:sldId id="11088422" r:id="rId23"/>
    <p:sldId id="283" r:id="rId24"/>
    <p:sldId id="515" r:id="rId25"/>
    <p:sldId id="11088424" r:id="rId26"/>
    <p:sldId id="11088425" r:id="rId27"/>
    <p:sldId id="11088426" r:id="rId28"/>
    <p:sldId id="11088427" r:id="rId29"/>
    <p:sldId id="11088428" r:id="rId30"/>
    <p:sldId id="285" r:id="rId31"/>
    <p:sldId id="517" r:id="rId32"/>
    <p:sldId id="294" r:id="rId33"/>
    <p:sldId id="11088420" r:id="rId34"/>
    <p:sldId id="519" r:id="rId35"/>
    <p:sldId id="1108842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4" autoAdjust="0"/>
    <p:restoredTop sz="94660"/>
  </p:normalViewPr>
  <p:slideViewPr>
    <p:cSldViewPr snapToGrid="0">
      <p:cViewPr varScale="1">
        <p:scale>
          <a:sx n="62" d="100"/>
          <a:sy n="62" d="100"/>
        </p:scale>
        <p:origin x="4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97A67C0-9009-4E96-AE50-45E7A5D329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59C6E3-4225-446A-92E0-E2ECB5A493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tags" Target="../tags/tag1.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0"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10" y="0"/>
            <a:ext cx="12192000" cy="695452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a:fillRect/>
          </a:stretch>
        </p:blipFill>
        <p:spPr>
          <a:xfrm>
            <a:off x="10142855" y="3823335"/>
            <a:ext cx="2350135" cy="26587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00" b="0" i="0" u="none" strike="noStrike" kern="1200" cap="none" spc="0" normalizeH="0" baseline="0" noProof="0" dirty="0">
                <a:ln>
                  <a:noFill/>
                </a:ln>
                <a:solidFill>
                  <a:srgbClr val="FFFFFF">
                    <a:alpha val="0"/>
                  </a:srgb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Microsoft YaHei" panose="020B0503020204020204" pitchFamily="34" charset="-122"/>
                <a:ea typeface="Microsoft YaHe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dirty="0">
              <a:ln>
                <a:noFill/>
              </a:ln>
              <a:solidFill>
                <a:srgbClr val="FFFFFF">
                  <a:alpha val="0"/>
                </a:srgb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FFFFFF">
                    <a:alpha val="0"/>
                  </a:srgbClr>
                </a:solidFill>
                <a:effectLst/>
                <a:uLnTx/>
                <a:uFillTx/>
                <a:latin typeface="Microsoft YaHei" panose="020B0503020204020204" pitchFamily="34" charset="-122"/>
                <a:ea typeface="Microsoft YaHei" panose="020B0503020204020204" pitchFamily="34" charset="-122"/>
                <a:cs typeface="+mn-cs"/>
                <a:sym typeface="+mn-ea"/>
              </a:rPr>
              <a:t>ibaotu.com</a:t>
            </a:r>
            <a:endParaRPr kumimoji="0" lang="en-US" altLang="zh-CN" sz="600" b="0" i="0" u="none" strike="noStrike" kern="1200" cap="none" spc="0" normalizeH="0" baseline="0" noProof="0" dirty="0">
              <a:ln>
                <a:noFill/>
              </a:ln>
              <a:solidFill>
                <a:srgbClr val="FFFFFF">
                  <a:alpha val="0"/>
                </a:srgbClr>
              </a:solidFill>
              <a:effectLst/>
              <a:uLnTx/>
              <a:uFillTx/>
              <a:latin typeface="Microsoft YaHei" panose="020B0503020204020204" pitchFamily="34" charset="-122"/>
              <a:ea typeface="Microsoft YaHei" panose="020B0503020204020204" pitchFamily="34" charset="-122"/>
              <a:cs typeface="+mn-cs"/>
              <a:sym typeface="+mn-ea"/>
            </a:endParaRPr>
          </a:p>
        </p:txBody>
      </p:sp>
      <p:grpSp>
        <p:nvGrpSpPr>
          <p:cNvPr id="3" name="组合 2"/>
          <p:cNvGrpSpPr/>
          <p:nvPr userDrawn="1"/>
        </p:nvGrpSpPr>
        <p:grpSpPr>
          <a:xfrm>
            <a:off x="0" y="0"/>
            <a:ext cx="12192000" cy="6858000"/>
            <a:chOff x="0" y="0"/>
            <a:chExt cx="12001500" cy="6858000"/>
          </a:xfrm>
        </p:grpSpPr>
        <p:grpSp>
          <p:nvGrpSpPr>
            <p:cNvPr id="4" name="组合 3"/>
            <p:cNvGrpSpPr/>
            <p:nvPr/>
          </p:nvGrpSpPr>
          <p:grpSpPr>
            <a:xfrm>
              <a:off x="0" y="0"/>
              <a:ext cx="6096000" cy="6858000"/>
              <a:chOff x="0" y="0"/>
              <a:chExt cx="12014200" cy="6858000"/>
            </a:xfrm>
            <a:solidFill>
              <a:srgbClr val="E0F2C0">
                <a:alpha val="49000"/>
              </a:srgbClr>
            </a:solidFill>
          </p:grpSpPr>
          <p:sp>
            <p:nvSpPr>
              <p:cNvPr id="21" name="矩形 20"/>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2" name="矩形 21"/>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3" name="矩形 22"/>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4" name="矩形 23"/>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5" name="矩形 24"/>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6" name="矩形 25"/>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7" name="矩形 26"/>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8" name="矩形 27"/>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9" name="矩形 28"/>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0" name="矩形 29"/>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1" name="矩形 30"/>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2" name="矩形 31"/>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3" name="矩形 32"/>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4" name="矩形 33"/>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5" name="矩形 34"/>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36" name="矩形 35"/>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nvGrpSpPr>
            <p:cNvPr id="5" name="组合 4"/>
            <p:cNvGrpSpPr/>
            <p:nvPr/>
          </p:nvGrpSpPr>
          <p:grpSpPr>
            <a:xfrm>
              <a:off x="6298582" y="0"/>
              <a:ext cx="5702918" cy="6858000"/>
              <a:chOff x="774700" y="0"/>
              <a:chExt cx="11239500" cy="6858000"/>
            </a:xfrm>
            <a:solidFill>
              <a:srgbClr val="E0F2C0">
                <a:alpha val="49000"/>
              </a:srgbClr>
            </a:solidFill>
          </p:grpSpPr>
          <p:sp>
            <p:nvSpPr>
              <p:cNvPr id="6" name="矩形 5"/>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7" name="矩形 6"/>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8" name="矩形 7"/>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9" name="矩形 8"/>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0" name="矩形 9"/>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1" name="矩形 10"/>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2" name="矩形 11"/>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3" name="矩形 12"/>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4" name="矩形 13"/>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5" name="矩形 14"/>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6" name="矩形 15"/>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7" name="矩形 16"/>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8" name="矩形 17"/>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19" name="矩形 18"/>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sp>
            <p:nvSpPr>
              <p:cNvPr id="20" name="矩形 19"/>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grpSp>
      </p:grpSp>
      <p:sp>
        <p:nvSpPr>
          <p:cNvPr id="37" name="矩形 36"/>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pitchFamily="34" charset="-122"/>
              <a:cs typeface="+mn-cs"/>
            </a:endParaRPr>
          </a:p>
        </p:txBody>
      </p:sp>
      <p:pic>
        <p:nvPicPr>
          <p:cNvPr id="38" name="图片 3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p:cNvPicPr>
            <a:picLocks noChangeAspect="1"/>
          </p:cNvPicPr>
          <p:nvPr userDrawn="1"/>
        </p:nvPicPr>
        <p:blipFill rotWithShape="1">
          <a:blip r:embed="rId8">
            <a:extLst>
              <a:ext uri="{28A0092B-C50C-407E-A947-70E740481C1C}">
                <a14:useLocalDpi xmlns:a14="http://schemas.microsoft.com/office/drawing/2010/main" val="0"/>
              </a:ext>
            </a:extLst>
          </a:blip>
          <a:srcRect b="17567"/>
          <a:stretch>
            <a:fillRect/>
          </a:stretch>
        </p:blipFill>
        <p:spPr>
          <a:xfrm>
            <a:off x="0" y="6083300"/>
            <a:ext cx="12192000" cy="774700"/>
          </a:xfrm>
          <a:prstGeom prst="rect">
            <a:avLst/>
          </a:prstGeom>
        </p:spPr>
      </p:pic>
      <p:pic>
        <p:nvPicPr>
          <p:cNvPr id="41" name="图片 4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11.GIF"/><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8.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39.png"/><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jpeg"/><Relationship Id="rId1"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image51.wdp"/><Relationship Id="rId4" Type="http://schemas.openxmlformats.org/officeDocument/2006/relationships/image" Target="../media/image50.png"/><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3.xml.rels><?xml version="1.0" encoding="UTF-8" standalone="yes"?>
<Relationships xmlns="http://schemas.openxmlformats.org/package/2006/relationships"><Relationship Id="rId9" Type="http://schemas.openxmlformats.org/officeDocument/2006/relationships/image" Target="../media/image22.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21.png"/><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1" Type="http://schemas.openxmlformats.org/officeDocument/2006/relationships/notesSlide" Target="../notesSlides/notesSlide3.xml"/><Relationship Id="rId10" Type="http://schemas.openxmlformats.org/officeDocument/2006/relationships/slideLayout" Target="../slideLayouts/slideLayout34.xml"/><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audio" Target="../media/audio2.wav"/><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23.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audio" Target="../media/audio2.wav"/><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23.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audio" Target="../media/audio2.wav"/><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23.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audio" Target="../media/audio2.wav"/><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23.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a:fillRect/>
          </a:stretch>
        </p:blipFill>
        <p:spPr>
          <a:xfrm>
            <a:off x="383540" y="212090"/>
            <a:ext cx="11709400" cy="5987415"/>
          </a:xfrm>
          <a:prstGeom prst="rect">
            <a:avLst/>
          </a:prstGeom>
          <a:effectLst>
            <a:outerShdw blurRad="50800" dist="63500" dir="5400000" sx="102000" sy="102000" algn="ctr" rotWithShape="0">
              <a:srgbClr val="000000">
                <a:alpha val="43137"/>
              </a:srgbClr>
            </a:outerShdw>
          </a:effectLst>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27294" t="7312" r="32213" b="28914"/>
          <a:stretch>
            <a:fillRect/>
          </a:stretch>
        </p:blipFill>
        <p:spPr>
          <a:xfrm>
            <a:off x="285362" y="0"/>
            <a:ext cx="3080825" cy="4575269"/>
          </a:xfrm>
          <a:prstGeom prst="rect">
            <a:avLst/>
          </a:prstGeom>
        </p:spPr>
      </p:pic>
      <p:sp>
        <p:nvSpPr>
          <p:cNvPr id="14" name="TextBox 13"/>
          <p:cNvSpPr txBox="1"/>
          <p:nvPr/>
        </p:nvSpPr>
        <p:spPr>
          <a:xfrm>
            <a:off x="1563370" y="1449705"/>
            <a:ext cx="9349740" cy="2553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vi-VN" alt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quý </a:t>
            </a: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8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p:cNvPicPr>
            <a:picLocks noChangeAspect="1"/>
          </p:cNvPicPr>
          <p:nvPr/>
        </p:nvPicPr>
        <p:blipFill rotWithShape="1">
          <a:blip r:embed="rId3" cstate="email"/>
          <a:srcRect/>
          <a:stretch>
            <a:fillRect/>
          </a:stretch>
        </p:blipFill>
        <p:spPr>
          <a:xfrm flipH="1">
            <a:off x="8247734" y="4313255"/>
            <a:ext cx="3406797" cy="2168084"/>
          </a:xfrm>
          <a:prstGeom prst="rect">
            <a:avLst/>
          </a:prstGeom>
        </p:spPr>
      </p:pic>
      <p:sp>
        <p:nvSpPr>
          <p:cNvPr id="21" name="圆角矩形 1"/>
          <p:cNvSpPr/>
          <p:nvPr/>
        </p:nvSpPr>
        <p:spPr>
          <a:xfrm>
            <a:off x="3637363" y="4003305"/>
            <a:ext cx="4787533" cy="974067"/>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5" tIns="45637" rIns="91275" bIns="45637" anchor="ctr"/>
          <a:p>
            <a:pPr algn="ctr" defTabSz="1216660">
              <a:defRPr/>
            </a:pPr>
            <a:r>
              <a:rPr lang="en-US" altLang="zh-CN" sz="3600" b="1">
                <a:solidFill>
                  <a:srgbClr val="FF0000"/>
                </a:solidFill>
                <a:latin typeface="Times New Roman" panose="02020603050405020304" pitchFamily="18" charset="0"/>
                <a:cs typeface="Times New Roman" panose="02020603050405020304" pitchFamily="18" charset="0"/>
              </a:rPr>
              <a:t>TIẾNG VIỆT LỚP </a:t>
            </a:r>
            <a:r>
              <a:rPr lang="en-US" altLang="zh-CN" sz="3600" b="1" dirty="0">
                <a:solidFill>
                  <a:srgbClr val="FF0000"/>
                </a:solidFill>
                <a:latin typeface="Times New Roman" panose="02020603050405020304" pitchFamily="18" charset="0"/>
                <a:cs typeface="Times New Roman" panose="02020603050405020304" pitchFamily="18" charset="0"/>
              </a:rPr>
              <a:t>1</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9" name="Picture 4" descr="140"/>
          <p:cNvPicPr>
            <a:picLocks noChangeAspect="1" noChangeArrowheads="1" noCrop="1"/>
          </p:cNvPicPr>
          <p:nvPr/>
        </p:nvPicPr>
        <p:blipFill>
          <a:blip r:embed="rId4"/>
          <a:srcRect/>
          <a:stretch>
            <a:fillRect/>
          </a:stretch>
        </p:blipFill>
        <p:spPr bwMode="auto">
          <a:xfrm>
            <a:off x="1002437" y="5259921"/>
            <a:ext cx="1646793" cy="129375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5" presetClass="exit" presetSubtype="10" fill="hold" nodeType="clickEffect">
                                  <p:stCondLst>
                                    <p:cond delay="0"/>
                                  </p:stCondLst>
                                  <p:childTnLst>
                                    <p:animEffect transition="out" filter="checkerboard(across)">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pic>
        <p:nvPicPr>
          <p:cNvPr id="2050" name="Picture 4"/>
          <p:cNvPicPr>
            <a:picLocks noChangeAspect="1"/>
          </p:cNvPicPr>
          <p:nvPr/>
        </p:nvPicPr>
        <p:blipFill>
          <a:blip r:embed="rId3"/>
          <a:stretch>
            <a:fillRect/>
          </a:stretch>
        </p:blipFill>
        <p:spPr>
          <a:xfrm>
            <a:off x="430530" y="638175"/>
            <a:ext cx="11069320" cy="4741545"/>
          </a:xfrm>
          <a:prstGeom prst="rect">
            <a:avLst/>
          </a:prstGeom>
          <a:noFill/>
          <a:ln w="9525">
            <a:noFill/>
          </a:ln>
        </p:spPr>
      </p:pic>
      <p:pic>
        <p:nvPicPr>
          <p:cNvPr id="3" name="Picture 2"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510" y="-690880"/>
            <a:ext cx="2396490" cy="2521585"/>
          </a:xfrm>
          <a:prstGeom prst="rect">
            <a:avLst/>
          </a:prstGeom>
        </p:spPr>
      </p:pic>
      <p:pic>
        <p:nvPicPr>
          <p:cNvPr id="6" name="Picture 5" descr="A picture containing tree, plan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7970"/>
            <a:ext cx="2086610" cy="2086610"/>
          </a:xfrm>
          <a:prstGeom prst="rect">
            <a:avLst/>
          </a:prstGeom>
        </p:spPr>
      </p:pic>
      <p:sp>
        <p:nvSpPr>
          <p:cNvPr id="8" name="Rectangle 13"/>
          <p:cNvSpPr/>
          <p:nvPr/>
        </p:nvSpPr>
        <p:spPr>
          <a:xfrm>
            <a:off x="4799965" y="5120640"/>
            <a:ext cx="3378835" cy="861060"/>
          </a:xfrm>
          <a:prstGeom prst="rect">
            <a:avLst/>
          </a:prstGeom>
        </p:spPr>
        <p:txBody>
          <a:bodyPr wrap="square">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400">
              <a:buClr>
                <a:srgbClr val="000000"/>
              </a:buClr>
              <a:defRPr/>
            </a:pPr>
            <a:r>
              <a:rPr lang="vi-VN" altLang="en-US" sz="6600" b="1" dirty="0" err="1">
                <a:gradFill>
                  <a:gsLst>
                    <a:gs pos="0">
                      <a:srgbClr val="7B32B2"/>
                    </a:gs>
                    <a:gs pos="100000">
                      <a:srgbClr val="401A5D"/>
                    </a:gs>
                  </a:gsLst>
                  <a:lin scaled="0"/>
                </a:gradFill>
                <a:latin typeface="Berlin Sans FB" panose="020E0602020502020306" charset="0"/>
                <a:ea typeface="Tahoma" panose="020B0604030504040204" pitchFamily="34" charset="0"/>
                <a:cs typeface="Berlin Sans FB" panose="020E0602020502020306" charset="0"/>
                <a:sym typeface="Arial" panose="020B0604020202020204"/>
              </a:rPr>
              <a:t>(4 t</a:t>
            </a:r>
            <a:r>
              <a:rPr lang="en-US" sz="6600" b="1" dirty="0" err="1">
                <a:gradFill>
                  <a:gsLst>
                    <a:gs pos="0">
                      <a:srgbClr val="7B32B2"/>
                    </a:gs>
                    <a:gs pos="100000">
                      <a:srgbClr val="401A5D"/>
                    </a:gs>
                  </a:gsLst>
                  <a:lin scaled="0"/>
                </a:gradFill>
                <a:latin typeface="Berlin Sans FB" panose="020E0602020502020306" charset="0"/>
                <a:ea typeface="Tahoma" panose="020B0604030504040204" pitchFamily="34" charset="0"/>
                <a:cs typeface="Berlin Sans FB" panose="020E0602020502020306" charset="0"/>
                <a:sym typeface="Arial" panose="020B0604020202020204"/>
              </a:rPr>
              <a:t>iết</a:t>
            </a:r>
            <a:r>
              <a:rPr lang="vi-VN" altLang="en-US" sz="6600" b="1" dirty="0" err="1">
                <a:gradFill>
                  <a:gsLst>
                    <a:gs pos="0">
                      <a:srgbClr val="7B32B2"/>
                    </a:gs>
                    <a:gs pos="100000">
                      <a:srgbClr val="401A5D"/>
                    </a:gs>
                  </a:gsLst>
                  <a:lin scaled="0"/>
                </a:gradFill>
                <a:latin typeface="Berlin Sans FB" panose="020E0602020502020306" charset="0"/>
                <a:ea typeface="Tahoma" panose="020B0604030504040204" pitchFamily="34" charset="0"/>
                <a:cs typeface="Berlin Sans FB" panose="020E0602020502020306" charset="0"/>
                <a:sym typeface="Arial" panose="020B0604020202020204"/>
              </a:rPr>
              <a:t>)</a:t>
            </a:r>
            <a:r>
              <a:rPr lang="en-US" sz="6600" b="1" dirty="0">
                <a:gradFill>
                  <a:gsLst>
                    <a:gs pos="0">
                      <a:srgbClr val="7B32B2"/>
                    </a:gs>
                    <a:gs pos="100000">
                      <a:srgbClr val="401A5D"/>
                    </a:gs>
                  </a:gsLst>
                  <a:lin scaled="0"/>
                </a:gradFill>
                <a:latin typeface="Tahoma" panose="020B0604030504040204" pitchFamily="34" charset="0"/>
                <a:ea typeface="Tahoma" panose="020B0604030504040204" pitchFamily="34" charset="0"/>
                <a:cs typeface="Tahoma" panose="020B0604030504040204" pitchFamily="34" charset="0"/>
                <a:sym typeface="Arial" panose="020B0604020202020204"/>
              </a:rPr>
              <a:t> </a:t>
            </a:r>
            <a:endParaRPr lang="en-US" sz="6600" b="1" dirty="0">
              <a:gradFill>
                <a:gsLst>
                  <a:gs pos="0">
                    <a:srgbClr val="7B32B2"/>
                  </a:gs>
                  <a:gs pos="100000">
                    <a:srgbClr val="401A5D"/>
                  </a:gs>
                </a:gsLst>
                <a:lin scaled="0"/>
              </a:gra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p:cNvSpPr txBox="1"/>
          <p:nvPr/>
        </p:nvSpPr>
        <p:spPr>
          <a:xfrm>
            <a:off x="4198620" y="2625725"/>
            <a:ext cx="6065520" cy="2270125"/>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15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8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02890" y="-835025"/>
            <a:ext cx="8297545" cy="5851525"/>
          </a:xfrm>
          <a:prstGeom prst="rect">
            <a:avLst/>
          </a:prstGeom>
        </p:spPr>
      </p:pic>
      <p:sp>
        <p:nvSpPr>
          <p:cNvPr id="8" name="Rectangle 13"/>
          <p:cNvSpPr/>
          <p:nvPr/>
        </p:nvSpPr>
        <p:spPr>
          <a:xfrm>
            <a:off x="3937000" y="1170305"/>
            <a:ext cx="3049905" cy="861060"/>
          </a:xfrm>
          <a:prstGeom prst="rect">
            <a:avLst/>
          </a:prstGeom>
        </p:spPr>
        <p:txBody>
          <a:bodyPr wrap="square">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400">
              <a:buClr>
                <a:srgbClr val="000000"/>
              </a:buClr>
              <a:defRPr/>
            </a:pPr>
            <a:r>
              <a:rPr lang="en-US" sz="6600" b="1" dirty="0" err="1">
                <a:gradFill>
                  <a:gsLst>
                    <a:gs pos="0">
                      <a:srgbClr val="7B32B2"/>
                    </a:gs>
                    <a:gs pos="100000">
                      <a:srgbClr val="401A5D"/>
                    </a:gs>
                  </a:gsLst>
                  <a:lin scaled="0"/>
                </a:gradFill>
                <a:latin typeface="Tahoma" panose="020B0604030504040204" pitchFamily="34" charset="0"/>
                <a:ea typeface="Tahoma" panose="020B0604030504040204" pitchFamily="34" charset="0"/>
                <a:cs typeface="Tahoma" panose="020B0604030504040204" pitchFamily="34" charset="0"/>
                <a:sym typeface="Arial" panose="020B0604020202020204"/>
              </a:rPr>
              <a:t>Tiết</a:t>
            </a:r>
            <a:r>
              <a:rPr lang="en-US" sz="6600" b="1" dirty="0">
                <a:gradFill>
                  <a:gsLst>
                    <a:gs pos="0">
                      <a:srgbClr val="7B32B2"/>
                    </a:gs>
                    <a:gs pos="100000">
                      <a:srgbClr val="401A5D"/>
                    </a:gs>
                  </a:gsLst>
                  <a:lin scaled="0"/>
                </a:gradFill>
                <a:latin typeface="Tahoma" panose="020B0604030504040204" pitchFamily="34" charset="0"/>
                <a:ea typeface="Tahoma" panose="020B0604030504040204" pitchFamily="34" charset="0"/>
                <a:cs typeface="Tahoma" panose="020B0604030504040204" pitchFamily="34" charset="0"/>
                <a:sym typeface="Arial" panose="020B0604020202020204"/>
              </a:rPr>
              <a:t> 1</a:t>
            </a:r>
            <a:endParaRPr lang="en-US" sz="6600" b="1" dirty="0">
              <a:gradFill>
                <a:gsLst>
                  <a:gs pos="0">
                    <a:srgbClr val="7B32B2"/>
                  </a:gs>
                  <a:gs pos="100000">
                    <a:srgbClr val="401A5D"/>
                  </a:gs>
                </a:gsLst>
                <a:lin scaled="0"/>
              </a:gra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sp>
        <p:nvSpPr>
          <p:cNvPr id="24" name="Rectangle 23"/>
          <p:cNvSpPr/>
          <p:nvPr/>
        </p:nvSpPr>
        <p:spPr>
          <a:xfrm>
            <a:off x="3648461" y="565433"/>
            <a:ext cx="4895078" cy="707886"/>
          </a:xfrm>
          <a:prstGeom prst="rect">
            <a:avLst/>
          </a:prstGeom>
        </p:spPr>
        <p:txBody>
          <a:bodyPr wrap="square">
            <a:spAutoFit/>
          </a:bodyPr>
          <a:lstStyle/>
          <a:p>
            <a:pPr algn="ctr">
              <a:buClr>
                <a:srgbClr val="000000"/>
              </a:buClr>
              <a:buFont typeface="Arial" panose="020B0604020202020204"/>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mẫu</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endParaRPr>
          </a:p>
        </p:txBody>
      </p:sp>
      <p:pic>
        <p:nvPicPr>
          <p:cNvPr id="27" name="图片 7"/>
          <p:cNvPicPr>
            <a:picLocks noChangeAspect="1"/>
          </p:cNvPicPr>
          <p:nvPr/>
        </p:nvPicPr>
        <p:blipFill rotWithShape="1">
          <a:blip r:embed="rId1" cstate="screen"/>
          <a:srcRect b="-5479"/>
          <a:stretch>
            <a:fillRect/>
          </a:stretch>
        </p:blipFill>
        <p:spPr>
          <a:xfrm>
            <a:off x="4721896" y="3005047"/>
            <a:ext cx="3186357" cy="3672913"/>
          </a:xfrm>
          <a:prstGeom prst="rect">
            <a:avLst/>
          </a:prstGeom>
        </p:spPr>
      </p:pic>
      <p:pic>
        <p:nvPicPr>
          <p:cNvPr id="28" name="图片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a:xfrm>
            <a:off x="937479" y="3692770"/>
            <a:ext cx="3672528" cy="1708312"/>
          </a:xfrm>
          <a:prstGeom prst="rect">
            <a:avLst/>
          </a:prstGeom>
        </p:spPr>
      </p:pic>
      <p:pic>
        <p:nvPicPr>
          <p:cNvPr id="31" name="图片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a:xfrm>
            <a:off x="8046691" y="3692770"/>
            <a:ext cx="3882638" cy="1806047"/>
          </a:xfrm>
          <a:prstGeom prst="rect">
            <a:avLst/>
          </a:prstGeom>
        </p:spPr>
      </p:pic>
      <p:pic>
        <p:nvPicPr>
          <p:cNvPr id="32" name="图片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a:xfrm>
            <a:off x="4374163" y="1169507"/>
            <a:ext cx="3672528" cy="1708312"/>
          </a:xfrm>
          <a:prstGeom prst="rect">
            <a:avLst/>
          </a:prstGeom>
        </p:spPr>
      </p:pic>
      <p:sp>
        <p:nvSpPr>
          <p:cNvPr id="2" name="TextBox 1"/>
          <p:cNvSpPr txBox="1"/>
          <p:nvPr/>
        </p:nvSpPr>
        <p:spPr>
          <a:xfrm>
            <a:off x="1887415" y="4196862"/>
            <a:ext cx="1418493" cy="584775"/>
          </a:xfrm>
          <a:prstGeom prst="rect">
            <a:avLst/>
          </a:prstGeom>
          <a:noFill/>
        </p:spPr>
        <p:txBody>
          <a:bodyPr wrap="square" rtlCol="0">
            <a:spAutoFit/>
          </a:bodyPr>
          <a:lstStyle/>
          <a:p>
            <a:r>
              <a:rPr lang="en-US" sz="3200" dirty="0"/>
              <a:t>Tay </a:t>
            </a:r>
            <a:r>
              <a:rPr lang="en-US" sz="3200" dirty="0" err="1"/>
              <a:t>dò</a:t>
            </a:r>
            <a:endParaRPr lang="en-US" sz="3200" dirty="0"/>
          </a:p>
        </p:txBody>
      </p:sp>
      <p:sp>
        <p:nvSpPr>
          <p:cNvPr id="34" name="TextBox 33"/>
          <p:cNvSpPr txBox="1"/>
          <p:nvPr/>
        </p:nvSpPr>
        <p:spPr>
          <a:xfrm>
            <a:off x="5318692" y="1783181"/>
            <a:ext cx="1858109" cy="584775"/>
          </a:xfrm>
          <a:prstGeom prst="rect">
            <a:avLst/>
          </a:prstGeom>
          <a:noFill/>
        </p:spPr>
        <p:txBody>
          <a:bodyPr wrap="square" rtlCol="0">
            <a:spAutoFit/>
          </a:bodyPr>
          <a:lstStyle/>
          <a:p>
            <a:r>
              <a:rPr lang="en-US" sz="3200" dirty="0" err="1"/>
              <a:t>Mắt</a:t>
            </a:r>
            <a:r>
              <a:rPr lang="en-US" sz="3200" dirty="0"/>
              <a:t> </a:t>
            </a:r>
            <a:r>
              <a:rPr lang="en-US" sz="3200" dirty="0" err="1"/>
              <a:t>dõi</a:t>
            </a:r>
            <a:endParaRPr lang="en-US" sz="3200" dirty="0"/>
          </a:p>
        </p:txBody>
      </p:sp>
      <p:sp>
        <p:nvSpPr>
          <p:cNvPr id="35" name="TextBox 34"/>
          <p:cNvSpPr txBox="1"/>
          <p:nvPr/>
        </p:nvSpPr>
        <p:spPr>
          <a:xfrm>
            <a:off x="9009499" y="4303405"/>
            <a:ext cx="2245022" cy="584775"/>
          </a:xfrm>
          <a:prstGeom prst="rect">
            <a:avLst/>
          </a:prstGeom>
          <a:noFill/>
        </p:spPr>
        <p:txBody>
          <a:bodyPr wrap="square" rtlCol="0">
            <a:spAutoFit/>
          </a:bodyPr>
          <a:lstStyle/>
          <a:p>
            <a:r>
              <a:rPr lang="en-US" sz="3200" dirty="0"/>
              <a:t>Tai </a:t>
            </a:r>
            <a:r>
              <a:rPr lang="en-US" sz="3200" dirty="0" err="1"/>
              <a:t>nghe</a:t>
            </a:r>
            <a:endParaRPr lang="en-US" sz="3200" dirty="0"/>
          </a:p>
        </p:txBody>
      </p:sp>
      <p:pic>
        <p:nvPicPr>
          <p:cNvPr id="45" name="Picture 4" descr="Check out Arrow icon created by 4B Icons | Graphic design posters, Mini  drawings, Desktop wallpape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499798" y="411309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169735" y="4123188"/>
            <a:ext cx="867663" cy="867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endParaRPr lang="en-US" sz="2800" dirty="0"/>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endParaRPr lang="en-US" sz="2800" dirty="0"/>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endParaRPr lang="en-US" sz="2800" dirty="0"/>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endParaRPr lang="en-US" sz="2800" dirty="0"/>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endParaRPr lang="en-US" sz="2800" dirty="0"/>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endParaRPr lang="en-US" sz="2800" dirty="0"/>
          </a:p>
          <a:p>
            <a:pPr marL="457200" algn="just"/>
            <a:r>
              <a:rPr lang="en-US" sz="2800" dirty="0"/>
              <a:t>Con </a:t>
            </a:r>
            <a:r>
              <a:rPr lang="en-US" sz="2800" dirty="0" err="1"/>
              <a:t>yêu</a:t>
            </a:r>
            <a:r>
              <a:rPr lang="en-US" sz="2800" dirty="0"/>
              <a:t> </a:t>
            </a:r>
            <a:r>
              <a:rPr lang="en-US" sz="2800" dirty="0" err="1"/>
              <a:t>mẹ</a:t>
            </a:r>
            <a:r>
              <a:rPr lang="en-US" sz="2800" dirty="0"/>
              <a:t>!</a:t>
            </a:r>
            <a:endParaRPr lang="en-US" sz="2800" dirty="0"/>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endParaRPr lang="en-US" sz="2800" dirty="0"/>
          </a:p>
          <a:p>
            <a:pPr marL="457200" indent="457200" algn="just">
              <a:buFontTx/>
              <a:buChar char="-"/>
            </a:pPr>
            <a:endParaRPr lang="en-US" sz="2800" dirty="0"/>
          </a:p>
        </p:txBody>
      </p:sp>
      <p:sp>
        <p:nvSpPr>
          <p:cNvPr id="18" name="TextBox 17"/>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Ngày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đầu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học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hộp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nhàng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dặn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Mỗi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khi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lo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hãy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má</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lúc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cảm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thấy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thật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ấm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Cậu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im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lặng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nhiên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mỉm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cười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đưa</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9144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Bây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giờ</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thì</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có</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trên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yêu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tung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tăng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lớp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cxnSp>
        <p:nvCxnSpPr>
          <p:cNvPr id="5" name="Straight Connector 4"/>
          <p:cNvCxnSpPr/>
          <p:nvPr/>
        </p:nvCxnSpPr>
        <p:spPr>
          <a:xfrm flipH="1">
            <a:off x="7074162" y="1242074"/>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6" name="Straight Connector 5"/>
          <p:cNvCxnSpPr/>
          <p:nvPr/>
        </p:nvCxnSpPr>
        <p:spPr>
          <a:xfrm flipH="1">
            <a:off x="5554728" y="1605490"/>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7" name="Straight Connector 6"/>
          <p:cNvCxnSpPr/>
          <p:nvPr/>
        </p:nvCxnSpPr>
        <p:spPr>
          <a:xfrm flipH="1">
            <a:off x="9306112" y="2027520"/>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8" name="Straight Connector 7"/>
          <p:cNvCxnSpPr/>
          <p:nvPr/>
        </p:nvCxnSpPr>
        <p:spPr>
          <a:xfrm flipH="1">
            <a:off x="3432850" y="2533695"/>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9" name="Straight Connector 8"/>
          <p:cNvCxnSpPr/>
          <p:nvPr/>
        </p:nvCxnSpPr>
        <p:spPr>
          <a:xfrm flipH="1">
            <a:off x="5493041" y="2873931"/>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0" name="Straight Connector 9"/>
          <p:cNvCxnSpPr/>
          <p:nvPr/>
        </p:nvCxnSpPr>
        <p:spPr>
          <a:xfrm flipH="1">
            <a:off x="11008939" y="2873931"/>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1" name="Straight Connector 10"/>
          <p:cNvCxnSpPr/>
          <p:nvPr/>
        </p:nvCxnSpPr>
        <p:spPr>
          <a:xfrm flipH="1">
            <a:off x="5493041" y="3362092"/>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2" name="Straight Connector 11"/>
          <p:cNvCxnSpPr/>
          <p:nvPr/>
        </p:nvCxnSpPr>
        <p:spPr>
          <a:xfrm flipH="1">
            <a:off x="8634825" y="3763301"/>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3" name="Straight Connector 12"/>
          <p:cNvCxnSpPr/>
          <p:nvPr/>
        </p:nvCxnSpPr>
        <p:spPr>
          <a:xfrm flipH="1">
            <a:off x="8849616" y="4163014"/>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4" name="Straight Connector 13"/>
          <p:cNvCxnSpPr/>
          <p:nvPr/>
        </p:nvCxnSpPr>
        <p:spPr>
          <a:xfrm flipH="1">
            <a:off x="3432850" y="4599248"/>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6" name="Straight Connector 15"/>
          <p:cNvCxnSpPr/>
          <p:nvPr/>
        </p:nvCxnSpPr>
        <p:spPr>
          <a:xfrm flipH="1">
            <a:off x="6912159" y="5068952"/>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sp>
        <p:nvSpPr>
          <p:cNvPr id="17" name="TextBox 16"/>
          <p:cNvSpPr txBox="1"/>
          <p:nvPr/>
        </p:nvSpPr>
        <p:spPr>
          <a:xfrm>
            <a:off x="829945" y="8890"/>
            <a:ext cx="4364355" cy="72410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930">
              <a:defRPr>
                <a:solidFill>
                  <a:schemeClr val="tx1"/>
                </a:solidFill>
                <a:latin typeface="Calibri" panose="020F0502020204030204" pitchFamily="34" charset="0"/>
              </a:defRPr>
            </a:lvl1pPr>
            <a:lvl2pPr marL="742950" indent="-285750" defTabSz="1217930">
              <a:defRPr>
                <a:solidFill>
                  <a:schemeClr val="tx1"/>
                </a:solidFill>
                <a:latin typeface="Calibri" panose="020F0502020204030204" pitchFamily="34" charset="0"/>
              </a:defRPr>
            </a:lvl2pPr>
            <a:lvl3pPr marL="1143000" indent="-228600" defTabSz="1217930">
              <a:defRPr>
                <a:solidFill>
                  <a:schemeClr val="tx1"/>
                </a:solidFill>
                <a:latin typeface="Calibri" panose="020F0502020204030204" pitchFamily="34" charset="0"/>
              </a:defRPr>
            </a:lvl3pPr>
            <a:lvl4pPr marL="1600200" indent="-228600" defTabSz="1217930">
              <a:defRPr>
                <a:solidFill>
                  <a:schemeClr val="tx1"/>
                </a:solidFill>
                <a:latin typeface="Calibri" panose="020F0502020204030204" pitchFamily="34" charset="0"/>
              </a:defRPr>
            </a:lvl4pPr>
            <a:lvl5pPr marL="2057400" indent="-228600" defTabSz="1217930">
              <a:defRPr>
                <a:solidFill>
                  <a:schemeClr val="tx1"/>
                </a:solidFill>
                <a:latin typeface="Calibri" panose="020F0502020204030204" pitchFamily="34" charset="0"/>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defRPr>
            </a:lvl9pPr>
          </a:lstStyle>
          <a:p>
            <a:pPr algn="ctr" defTabSz="1623695"/>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r>
              <a:rPr lang="vi-VN" altLang="en-US" sz="3200" b="1" dirty="0" err="1">
                <a:solidFill>
                  <a:srgbClr val="000000"/>
                </a:solidFill>
                <a:latin typeface="Arial-Rounded" panose="020B0500000000000000" pitchFamily="34" charset="0"/>
                <a:cs typeface="Arial-Rounded" panose="020B0500000000000000" pitchFamily="34" charset="0"/>
              </a:rPr>
              <a:t> lần </a:t>
            </a:r>
            <a:r>
              <a:rPr lang="vi-VN" altLang="en-US" sz="3200" b="1" dirty="0" err="1">
                <a:solidFill>
                  <a:srgbClr val="000000"/>
                </a:solidFill>
                <a:latin typeface="Arial-Rounded" panose="020B0500000000000000" pitchFamily="34" charset="0"/>
                <a:cs typeface="Arial-Rounded" panose="020B0500000000000000" pitchFamily="34" charset="0"/>
              </a:rPr>
              <a:t>1</a:t>
            </a:r>
            <a:endParaRPr lang="vi-VN" altLang="en-US" sz="3200" b="1" dirty="0" err="1">
              <a:solidFill>
                <a:srgbClr val="000000"/>
              </a:solidFill>
              <a:latin typeface="Arial-Rounded" panose="020B0500000000000000" pitchFamily="34" charset="0"/>
              <a:cs typeface="Arial-Rounded" panose="020B0500000000000000" pitchFamily="34" charset="0"/>
            </a:endParaRPr>
          </a:p>
        </p:txBody>
      </p:sp>
      <p:cxnSp>
        <p:nvCxnSpPr>
          <p:cNvPr id="18" name="Straight Connector 17"/>
          <p:cNvCxnSpPr/>
          <p:nvPr/>
        </p:nvCxnSpPr>
        <p:spPr>
          <a:xfrm flipH="1">
            <a:off x="6989862" y="5069024"/>
            <a:ext cx="162003" cy="512956"/>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sp>
        <p:nvSpPr>
          <p:cNvPr id="2" name="TextBox 17"/>
          <p:cNvSpPr txBox="1"/>
          <p:nvPr/>
        </p:nvSpPr>
        <p:spPr>
          <a:xfrm>
            <a:off x="2340842" y="5588639"/>
            <a:ext cx="6589776" cy="400110"/>
          </a:xfrm>
          <a:prstGeom prst="rect">
            <a:avLst/>
          </a:prstGeom>
          <a:noFill/>
        </p:spPr>
        <p:txBody>
          <a:bodyPr wrap="square" rtlCol="0">
            <a:spAutoFit/>
          </a:bodyPr>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40550" r="76094"/>
          <a:stretch>
            <a:fillRect/>
          </a:stretch>
        </p:blipFill>
        <p:spPr>
          <a:xfrm flipH="1">
            <a:off x="5655897" y="2180463"/>
            <a:ext cx="6536102" cy="4677537"/>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84636" t="839" r="381" b="75359"/>
          <a:stretch>
            <a:fillRect/>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panose="020B0604020202020204"/>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panose="020B0604020202020204"/>
            </a:endParaRPr>
          </a:p>
        </p:txBody>
      </p:sp>
      <p:sp>
        <p:nvSpPr>
          <p:cNvPr id="10" name="Cloud 9"/>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dirty="0" err="1">
                <a:solidFill>
                  <a:schemeClr val="tx1"/>
                </a:solidFill>
              </a:rPr>
              <a:t>h</a:t>
            </a:r>
            <a:r>
              <a:rPr lang="en-US" sz="3600" dirty="0" err="1">
                <a:solidFill>
                  <a:schemeClr val="tx1"/>
                </a:solidFill>
              </a:rPr>
              <a:t>ồi</a:t>
            </a:r>
            <a:r>
              <a:rPr lang="en-US" sz="3600" dirty="0">
                <a:solidFill>
                  <a:schemeClr val="tx1"/>
                </a:solidFill>
              </a:rPr>
              <a:t> </a:t>
            </a:r>
            <a:r>
              <a:rPr lang="en-US" sz="3600" dirty="0" err="1">
                <a:solidFill>
                  <a:schemeClr val="tx1"/>
                </a:solidFill>
              </a:rPr>
              <a:t>hộp</a:t>
            </a:r>
            <a:r>
              <a:rPr lang="en-US" sz="3600" dirty="0">
                <a:solidFill>
                  <a:schemeClr val="tx1"/>
                </a:solidFill>
              </a:rPr>
              <a:t> </a:t>
            </a:r>
            <a:endParaRPr lang="en-US" sz="3600" dirty="0">
              <a:solidFill>
                <a:schemeClr val="tx1"/>
              </a:solidFill>
            </a:endParaRPr>
          </a:p>
        </p:txBody>
      </p:sp>
      <p:sp>
        <p:nvSpPr>
          <p:cNvPr id="11" name="Cloud 10"/>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dirty="0" err="1">
                <a:solidFill>
                  <a:schemeClr val="tx1"/>
                </a:solidFill>
              </a:rPr>
              <a:t>n</a:t>
            </a:r>
            <a:r>
              <a:rPr lang="en-US" sz="3600" dirty="0" err="1">
                <a:solidFill>
                  <a:schemeClr val="tx1"/>
                </a:solidFill>
              </a:rPr>
              <a:t>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dirty="0" err="1">
                <a:solidFill>
                  <a:schemeClr val="tx1"/>
                </a:solidFill>
              </a:rPr>
              <a:t>t</a:t>
            </a:r>
            <a:r>
              <a:rPr lang="en-US" sz="3600" dirty="0" err="1">
                <a:solidFill>
                  <a:schemeClr val="tx1"/>
                </a:solidFill>
              </a:rPr>
              <a: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dirty="0">
                <a:solidFill>
                  <a:schemeClr val="tx1"/>
                </a:solidFill>
              </a:rPr>
              <a:t>t</a:t>
            </a:r>
            <a:r>
              <a:rPr lang="en-US" sz="3600" dirty="0">
                <a:solidFill>
                  <a:schemeClr val="tx1"/>
                </a:solidFill>
              </a:rPr>
              <a:t>ung </a:t>
            </a:r>
            <a:r>
              <a:rPr lang="en-US" sz="3600" dirty="0" err="1">
                <a:solidFill>
                  <a:schemeClr val="tx1"/>
                </a:solidFill>
              </a:rPr>
              <a:t>tăng</a:t>
            </a:r>
            <a:endParaRPr lang="en-US" sz="3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Ngày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đầu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học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hộp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nhàng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dặn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Mỗi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khi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lo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hãy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má</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lúc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cảm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thấy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thật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ấm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Cậu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im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lặng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nhiên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mỉm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cười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đưa</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9144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Bây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giờ</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thì</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có</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trên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yêu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tung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tăng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lớp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cxnSp>
        <p:nvCxnSpPr>
          <p:cNvPr id="5" name="Straight Connector 4"/>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3725" y="0"/>
            <a:ext cx="4243705" cy="72410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930">
              <a:defRPr>
                <a:solidFill>
                  <a:schemeClr val="tx1"/>
                </a:solidFill>
                <a:latin typeface="Calibri" panose="020F0502020204030204" pitchFamily="34" charset="0"/>
              </a:defRPr>
            </a:lvl1pPr>
            <a:lvl2pPr marL="742950" indent="-285750" defTabSz="1217930">
              <a:defRPr>
                <a:solidFill>
                  <a:schemeClr val="tx1"/>
                </a:solidFill>
                <a:latin typeface="Calibri" panose="020F0502020204030204" pitchFamily="34" charset="0"/>
              </a:defRPr>
            </a:lvl2pPr>
            <a:lvl3pPr marL="1143000" indent="-228600" defTabSz="1217930">
              <a:defRPr>
                <a:solidFill>
                  <a:schemeClr val="tx1"/>
                </a:solidFill>
                <a:latin typeface="Calibri" panose="020F0502020204030204" pitchFamily="34" charset="0"/>
              </a:defRPr>
            </a:lvl3pPr>
            <a:lvl4pPr marL="1600200" indent="-228600" defTabSz="1217930">
              <a:defRPr>
                <a:solidFill>
                  <a:schemeClr val="tx1"/>
                </a:solidFill>
                <a:latin typeface="Calibri" panose="020F0502020204030204" pitchFamily="34" charset="0"/>
              </a:defRPr>
            </a:lvl4pPr>
            <a:lvl5pPr marL="2057400" indent="-228600" defTabSz="1217930">
              <a:defRPr>
                <a:solidFill>
                  <a:schemeClr val="tx1"/>
                </a:solidFill>
                <a:latin typeface="Calibri" panose="020F0502020204030204" pitchFamily="34" charset="0"/>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defRPr>
            </a:lvl9pPr>
          </a:lstStyle>
          <a:p>
            <a:pPr algn="ctr" defTabSz="1623695"/>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r>
              <a:rPr lang="vi-VN" altLang="en-US" sz="3200" b="1" dirty="0" err="1">
                <a:solidFill>
                  <a:srgbClr val="000000"/>
                </a:solidFill>
                <a:latin typeface="Arial-Rounded" panose="020B0500000000000000" pitchFamily="34" charset="0"/>
                <a:cs typeface="Arial-Rounded" panose="020B0500000000000000" pitchFamily="34" charset="0"/>
              </a:rPr>
              <a:t> lần </a:t>
            </a:r>
            <a:r>
              <a:rPr lang="vi-VN" altLang="en-US" sz="3200" b="1" dirty="0" err="1">
                <a:solidFill>
                  <a:srgbClr val="000000"/>
                </a:solidFill>
                <a:latin typeface="Arial-Rounded" panose="020B0500000000000000" pitchFamily="34" charset="0"/>
                <a:cs typeface="Arial-Rounded" panose="020B0500000000000000" pitchFamily="34" charset="0"/>
              </a:rPr>
              <a:t>2</a:t>
            </a:r>
            <a:endParaRPr lang="vi-VN" altLang="en-US" sz="3200" b="1" dirty="0" err="1">
              <a:solidFill>
                <a:srgbClr val="000000"/>
              </a:solidFill>
              <a:latin typeface="Arial-Rounded" panose="020B0500000000000000" pitchFamily="34" charset="0"/>
              <a:cs typeface="Arial-Rounded" panose="020B0500000000000000" pitchFamily="34" charset="0"/>
            </a:endParaRPr>
          </a:p>
        </p:txBody>
      </p:sp>
      <p:cxnSp>
        <p:nvCxnSpPr>
          <p:cNvPr id="18" name="Straight Connector 17"/>
          <p:cNvCxnSpPr/>
          <p:nvPr/>
        </p:nvCxnSpPr>
        <p:spPr>
          <a:xfrm flipH="1">
            <a:off x="6989862" y="506902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7"/>
          <p:cNvSpPr txBox="1"/>
          <p:nvPr/>
        </p:nvSpPr>
        <p:spPr>
          <a:xfrm>
            <a:off x="2340842" y="5588639"/>
            <a:ext cx="6589776" cy="400110"/>
          </a:xfrm>
          <a:prstGeom prst="rect">
            <a:avLst/>
          </a:prstGeom>
          <a:noFill/>
        </p:spPr>
        <p:txBody>
          <a:bodyPr wrap="square" rtlCol="0">
            <a:spAutoFit/>
          </a:bodyPr>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endParaRPr lang="en-US"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1"/>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panose="020B0604020202020204"/>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panose="020B0604020202020204"/>
            </a:endParaRPr>
          </a:p>
        </p:txBody>
      </p:sp>
      <p:sp>
        <p:nvSpPr>
          <p:cNvPr id="28" name="TextBox 27"/>
          <p:cNvSpPr txBox="1"/>
          <p:nvPr/>
        </p:nvSpPr>
        <p:spPr>
          <a:xfrm>
            <a:off x="1624330" y="2687955"/>
            <a:ext cx="9372600" cy="1322070"/>
          </a:xfrm>
          <a:prstGeom prst="rect">
            <a:avLst/>
          </a:prstGeom>
          <a:noFill/>
        </p:spPr>
        <p:txBody>
          <a:bodyPr wrap="square">
            <a:spAutoFit/>
          </a:bodyPr>
          <a:lstStyle/>
          <a:p>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nhẹ</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nhàng</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dặn</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lang="en-US" sz="4000" dirty="0"/>
          </a:p>
        </p:txBody>
      </p:sp>
      <p:cxnSp>
        <p:nvCxnSpPr>
          <p:cNvPr id="31" name="Straight Connector 30"/>
          <p:cNvCxnSpPr/>
          <p:nvPr/>
        </p:nvCxnSpPr>
        <p:spPr>
          <a:xfrm flipH="1">
            <a:off x="4864910" y="2781832"/>
            <a:ext cx="162003" cy="512956"/>
          </a:xfrm>
          <a:prstGeom prst="line">
            <a:avLst/>
          </a:prstGeom>
          <a:ln>
            <a:gradFill>
              <a:gsLst>
                <a:gs pos="0">
                  <a:srgbClr val="FE4444"/>
                </a:gs>
                <a:gs pos="100000">
                  <a:srgbClr val="832B2B"/>
                </a:gs>
              </a:gsLst>
            </a:gradFill>
          </a:ln>
        </p:spPr>
        <p:style>
          <a:lnRef idx="3">
            <a:schemeClr val="accent1"/>
          </a:lnRef>
          <a:fillRef idx="0">
            <a:srgbClr val="FFFFFF"/>
          </a:fillRef>
          <a:effectRef idx="0">
            <a:srgbClr val="FFFFFF"/>
          </a:effectRef>
          <a:fontRef idx="minor">
            <a:schemeClr val="tx1"/>
          </a:fontRef>
        </p:style>
      </p:cxnSp>
      <p:sp>
        <p:nvSpPr>
          <p:cNvPr id="35" name="TextBox 34"/>
          <p:cNvSpPr txBox="1"/>
          <p:nvPr/>
        </p:nvSpPr>
        <p:spPr>
          <a:xfrm>
            <a:off x="1624330" y="4299585"/>
            <a:ext cx="8112760" cy="1322070"/>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40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40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grpSp>
        <p:nvGrpSpPr>
          <p:cNvPr id="2" name="Group 1"/>
          <p:cNvGrpSpPr/>
          <p:nvPr/>
        </p:nvGrpSpPr>
        <p:grpSpPr>
          <a:xfrm>
            <a:off x="5383530" y="3429000"/>
            <a:ext cx="137795" cy="534035"/>
            <a:chOff x="5933997" y="3273435"/>
            <a:chExt cx="312873" cy="534277"/>
          </a:xfrm>
        </p:grpSpPr>
        <p:cxnSp>
          <p:nvCxnSpPr>
            <p:cNvPr id="45" name="Straight Connector 44"/>
            <p:cNvCxnSpPr/>
            <p:nvPr/>
          </p:nvCxnSpPr>
          <p:spPr>
            <a:xfrm flipH="1">
              <a:off x="5933997" y="3273435"/>
              <a:ext cx="162003" cy="512956"/>
            </a:xfrm>
            <a:prstGeom prst="line">
              <a:avLst/>
            </a:prstGeom>
            <a:ln>
              <a:gradFill>
                <a:gsLst>
                  <a:gs pos="0">
                    <a:srgbClr val="FE4444"/>
                  </a:gs>
                  <a:gs pos="100000">
                    <a:srgbClr val="832B2B"/>
                  </a:gs>
                </a:gsLst>
              </a:gradFill>
            </a:ln>
          </p:spPr>
          <p:style>
            <a:lnRef idx="3">
              <a:schemeClr val="accent1"/>
            </a:lnRef>
            <a:fillRef idx="0">
              <a:srgbClr val="FFFFFF"/>
            </a:fillRef>
            <a:effectRef idx="0">
              <a:srgbClr val="FFFFFF"/>
            </a:effectRef>
            <a:fontRef idx="minor">
              <a:schemeClr val="tx1"/>
            </a:fontRef>
          </p:style>
        </p:cxnSp>
        <p:cxnSp>
          <p:nvCxnSpPr>
            <p:cNvPr id="11" name="Straight Connector 10"/>
            <p:cNvCxnSpPr/>
            <p:nvPr/>
          </p:nvCxnSpPr>
          <p:spPr>
            <a:xfrm flipH="1">
              <a:off x="6084867" y="3294756"/>
              <a:ext cx="162003" cy="512956"/>
            </a:xfrm>
            <a:prstGeom prst="line">
              <a:avLst/>
            </a:prstGeom>
            <a:ln>
              <a:gradFill>
                <a:gsLst>
                  <a:gs pos="0">
                    <a:srgbClr val="FE4444"/>
                  </a:gs>
                  <a:gs pos="100000">
                    <a:srgbClr val="832B2B"/>
                  </a:gs>
                </a:gsLst>
              </a:gradFill>
            </a:ln>
          </p:spPr>
          <p:style>
            <a:lnRef idx="3">
              <a:schemeClr val="accent1"/>
            </a:lnRef>
            <a:fillRef idx="0">
              <a:srgbClr val="FFFFFF"/>
            </a:fillRef>
            <a:effectRef idx="0">
              <a:srgbClr val="FFFFFF"/>
            </a:effectRef>
            <a:fontRef idx="minor">
              <a:schemeClr val="tx1"/>
            </a:fontRef>
          </p:style>
        </p:cxnSp>
      </p:grpSp>
      <p:cxnSp>
        <p:nvCxnSpPr>
          <p:cNvPr id="13" name="Straight Connector 12"/>
          <p:cNvCxnSpPr/>
          <p:nvPr/>
        </p:nvCxnSpPr>
        <p:spPr>
          <a:xfrm flipH="1">
            <a:off x="6153007" y="4435308"/>
            <a:ext cx="76200" cy="566420"/>
          </a:xfrm>
          <a:prstGeom prst="line">
            <a:avLst/>
          </a:prstGeom>
          <a:ln>
            <a:gradFill>
              <a:gsLst>
                <a:gs pos="0">
                  <a:srgbClr val="E30000"/>
                </a:gs>
                <a:gs pos="100000">
                  <a:srgbClr val="760303"/>
                </a:gs>
              </a:gsLst>
            </a:gradFill>
          </a:ln>
        </p:spPr>
        <p:style>
          <a:lnRef idx="3">
            <a:schemeClr val="accent1"/>
          </a:lnRef>
          <a:fillRef idx="0">
            <a:srgbClr val="FFFFFF"/>
          </a:fillRef>
          <a:effectRef idx="0">
            <a:srgbClr val="FFFFFF"/>
          </a:effectRef>
          <a:fontRef idx="minor">
            <a:schemeClr val="tx1"/>
          </a:fontRef>
        </p:style>
      </p:cxnSp>
      <p:cxnSp>
        <p:nvCxnSpPr>
          <p:cNvPr id="14" name="Straight Connector 13"/>
          <p:cNvCxnSpPr/>
          <p:nvPr/>
        </p:nvCxnSpPr>
        <p:spPr>
          <a:xfrm flipH="1">
            <a:off x="9622697" y="4369716"/>
            <a:ext cx="151130" cy="579120"/>
          </a:xfrm>
          <a:prstGeom prst="line">
            <a:avLst/>
          </a:prstGeom>
          <a:ln>
            <a:gradFill>
              <a:gsLst>
                <a:gs pos="0">
                  <a:srgbClr val="E30000"/>
                </a:gs>
                <a:gs pos="100000">
                  <a:srgbClr val="760303"/>
                </a:gs>
              </a:gsLst>
            </a:gradFill>
          </a:ln>
        </p:spPr>
        <p:style>
          <a:lnRef idx="3">
            <a:schemeClr val="accent1"/>
          </a:lnRef>
          <a:fillRef idx="0">
            <a:srgbClr val="FFFFFF"/>
          </a:fillRef>
          <a:effectRef idx="0">
            <a:srgbClr val="FFFFFF"/>
          </a:effectRef>
          <a:fontRef idx="minor">
            <a:schemeClr val="tx1"/>
          </a:fontRef>
        </p:style>
      </p:cxnSp>
      <p:grpSp>
        <p:nvGrpSpPr>
          <p:cNvPr id="15" name="Group 14"/>
          <p:cNvGrpSpPr/>
          <p:nvPr/>
        </p:nvGrpSpPr>
        <p:grpSpPr>
          <a:xfrm>
            <a:off x="3851275" y="5047615"/>
            <a:ext cx="125730" cy="534035"/>
            <a:chOff x="5933997" y="3273435"/>
            <a:chExt cx="312873" cy="534277"/>
          </a:xfrm>
        </p:grpSpPr>
        <p:cxnSp>
          <p:nvCxnSpPr>
            <p:cNvPr id="16" name="Straight Connector 15"/>
            <p:cNvCxnSpPr/>
            <p:nvPr/>
          </p:nvCxnSpPr>
          <p:spPr>
            <a:xfrm flipH="1">
              <a:off x="5933997" y="3273435"/>
              <a:ext cx="162003" cy="512956"/>
            </a:xfrm>
            <a:prstGeom prst="line">
              <a:avLst/>
            </a:prstGeom>
            <a:ln>
              <a:gradFill>
                <a:gsLst>
                  <a:gs pos="0">
                    <a:srgbClr val="E30000"/>
                  </a:gs>
                  <a:gs pos="100000">
                    <a:srgbClr val="760303"/>
                  </a:gs>
                </a:gsLst>
              </a:gradFill>
            </a:ln>
          </p:spPr>
          <p:style>
            <a:lnRef idx="3">
              <a:schemeClr val="accent1"/>
            </a:lnRef>
            <a:fillRef idx="0">
              <a:srgbClr val="FFFFFF"/>
            </a:fillRef>
            <a:effectRef idx="0">
              <a:srgbClr val="FFFFFF"/>
            </a:effectRef>
            <a:fontRef idx="minor">
              <a:schemeClr val="tx1"/>
            </a:fontRef>
          </p:style>
        </p:cxnSp>
        <p:cxnSp>
          <p:nvCxnSpPr>
            <p:cNvPr id="17" name="Straight Connector 16"/>
            <p:cNvCxnSpPr/>
            <p:nvPr/>
          </p:nvCxnSpPr>
          <p:spPr>
            <a:xfrm flipH="1">
              <a:off x="6084867" y="3294756"/>
              <a:ext cx="162003" cy="512956"/>
            </a:xfrm>
            <a:prstGeom prst="line">
              <a:avLst/>
            </a:prstGeom>
            <a:ln>
              <a:gradFill>
                <a:gsLst>
                  <a:gs pos="0">
                    <a:srgbClr val="E30000"/>
                  </a:gs>
                  <a:gs pos="100000">
                    <a:srgbClr val="760303"/>
                  </a:gs>
                </a:gsLst>
              </a:gradFill>
            </a:ln>
          </p:spPr>
          <p:style>
            <a:lnRef idx="3">
              <a:schemeClr val="accent1"/>
            </a:lnRef>
            <a:fillRef idx="0">
              <a:srgbClr val="FFFFFF"/>
            </a:fillRef>
            <a:effectRef idx="0">
              <a:srgbClr val="FFFFFF"/>
            </a:effectRef>
            <a:fontRef idx="minor">
              <a:schemeClr val="tx1"/>
            </a:fontRef>
          </p:style>
        </p:cxnSp>
      </p:grpSp>
      <p:cxnSp>
        <p:nvCxnSpPr>
          <p:cNvPr id="18" name="Straight Connector 17"/>
          <p:cNvCxnSpPr/>
          <p:nvPr/>
        </p:nvCxnSpPr>
        <p:spPr>
          <a:xfrm flipH="1">
            <a:off x="8293303" y="2782249"/>
            <a:ext cx="162003" cy="512956"/>
          </a:xfrm>
          <a:prstGeom prst="line">
            <a:avLst/>
          </a:prstGeom>
          <a:ln>
            <a:gradFill>
              <a:gsLst>
                <a:gs pos="0">
                  <a:srgbClr val="FE4444"/>
                </a:gs>
                <a:gs pos="100000">
                  <a:srgbClr val="832B2B"/>
                </a:gs>
              </a:gsLst>
            </a:gradFill>
          </a:ln>
        </p:spPr>
        <p:style>
          <a:lnRef idx="3">
            <a:schemeClr val="accent1"/>
          </a:lnRef>
          <a:fillRef idx="0">
            <a:srgbClr val="FFFFFF"/>
          </a:fillRef>
          <a:effectRef idx="0">
            <a:srgbClr val="FFFFFF"/>
          </a:effectRef>
          <a:fontRef idx="minor">
            <a:schemeClr val="tx1"/>
          </a:fontRef>
        </p:style>
      </p:cxnSp>
      <p:cxnSp>
        <p:nvCxnSpPr>
          <p:cNvPr id="3" name="Straight Connector 2"/>
          <p:cNvCxnSpPr/>
          <p:nvPr/>
        </p:nvCxnSpPr>
        <p:spPr>
          <a:xfrm flipH="1">
            <a:off x="3511118" y="3422329"/>
            <a:ext cx="162003" cy="512956"/>
          </a:xfrm>
          <a:prstGeom prst="line">
            <a:avLst/>
          </a:prstGeom>
          <a:ln>
            <a:gradFill>
              <a:gsLst>
                <a:gs pos="0">
                  <a:srgbClr val="FE4444"/>
                </a:gs>
                <a:gs pos="100000">
                  <a:srgbClr val="832B2B"/>
                </a:gs>
              </a:gsLst>
            </a:gradFill>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ox(in)">
                                      <p:cBhvr>
                                        <p:cTn id="31" dur="2000"/>
                                        <p:tgtEl>
                                          <p:spTgt spid="3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Ngày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đầu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học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hộp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nhàng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dặn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Mỗi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khi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lo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hãy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má</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lúc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cảm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thấy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thật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ấm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Cậu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im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lặng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nhiên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mỉm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cười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đưa</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9144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Bây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giờ</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thì</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có</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trên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yêu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tung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tăng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lớp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sp>
        <p:nvSpPr>
          <p:cNvPr id="6" name="Lưu đồ: Đường kết nối 8"/>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10" name="Cloud 9"/>
          <p:cNvSpPr/>
          <p:nvPr/>
        </p:nvSpPr>
        <p:spPr>
          <a:xfrm>
            <a:off x="212090" y="635"/>
            <a:ext cx="2640330" cy="723900"/>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800" b="1" dirty="0" err="1">
                <a:gradFill>
                  <a:gsLst>
                    <a:gs pos="0">
                      <a:srgbClr val="7B32B2"/>
                    </a:gs>
                    <a:gs pos="100000">
                      <a:srgbClr val="401A5D"/>
                    </a:gs>
                  </a:gsLst>
                  <a:lin scaled="0"/>
                </a:gradFill>
              </a:rPr>
              <a:t>Chia đoạn</a:t>
            </a:r>
            <a:endParaRPr lang="vi-VN" altLang="en-US" sz="2800" b="1" dirty="0" err="1">
              <a:gradFill>
                <a:gsLst>
                  <a:gs pos="0">
                    <a:srgbClr val="7B32B2"/>
                  </a:gs>
                  <a:gs pos="100000">
                    <a:srgbClr val="401A5D"/>
                  </a:gs>
                </a:gsLst>
                <a:lin scaled="0"/>
              </a:gradFill>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21058" y="724620"/>
            <a:ext cx="10277856" cy="532320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Ngày</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đầu</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đi</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học</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Nam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hồi</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hộp</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lắm</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Mẹ</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nhẹ</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nhàng</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đặt</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một</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nụ</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hôn</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vào</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bàn</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tay</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Nam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và</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dặn</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a:t>
            </a:r>
            <a:endPar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Mỗi</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khi</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lo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lắng</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con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hãy</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áp</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bàn</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tay</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này</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lên</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má</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Mẹ</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lúc</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nào</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cũng</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ở </a:t>
            </a:r>
            <a:r>
              <a:rPr kumimoji="0" lang="en-US" sz="2800" b="1" i="0" u="none" strike="noStrike" kern="1200" cap="none" spc="0" normalizeH="0" baseline="0" noProof="0" dirty="0" err="1">
                <a:ln>
                  <a:noFill/>
                </a:ln>
                <a:solidFill>
                  <a:srgbClr val="00B050"/>
                </a:solidFill>
                <a:effectLst/>
                <a:uLnTx/>
                <a:uFillTx/>
                <a:latin typeface="Arial-Rounded" panose="020B0500000000000000"/>
                <a:ea typeface="Arial-Rounded" panose="020B0500000000000000"/>
                <a:cs typeface="+mn-cs"/>
              </a:rPr>
              <a:t>bên</a:t>
            </a:r>
            <a:r>
              <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rPr>
              <a:t> con.</a:t>
            </a:r>
            <a:endParaRPr kumimoji="0" lang="en-US" sz="2800" b="1" i="0" u="none" strike="noStrike" kern="1200" cap="none" spc="0" normalizeH="0" baseline="0" noProof="0" dirty="0">
              <a:ln>
                <a:noFill/>
              </a:ln>
              <a:solidFill>
                <a:srgbClr val="00B050"/>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cảm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thấy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thật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ấm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Cậu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im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lặng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nhiên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mỉm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cười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đưa</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9144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Bây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giờ</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thì</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có</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trên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yêu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tung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tăng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vi-VN" alt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bước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lớp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sp>
        <p:nvSpPr>
          <p:cNvPr id="5" name="TextBox 4"/>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930">
              <a:defRPr>
                <a:solidFill>
                  <a:schemeClr val="tx1"/>
                </a:solidFill>
                <a:latin typeface="Calibri" panose="020F0502020204030204" pitchFamily="34" charset="0"/>
              </a:defRPr>
            </a:lvl1pPr>
            <a:lvl2pPr marL="742950" indent="-285750" defTabSz="1217930">
              <a:defRPr>
                <a:solidFill>
                  <a:schemeClr val="tx1"/>
                </a:solidFill>
                <a:latin typeface="Calibri" panose="020F0502020204030204" pitchFamily="34" charset="0"/>
              </a:defRPr>
            </a:lvl2pPr>
            <a:lvl3pPr marL="1143000" indent="-228600" defTabSz="1217930">
              <a:defRPr>
                <a:solidFill>
                  <a:schemeClr val="tx1"/>
                </a:solidFill>
                <a:latin typeface="Calibri" panose="020F0502020204030204" pitchFamily="34" charset="0"/>
              </a:defRPr>
            </a:lvl3pPr>
            <a:lvl4pPr marL="1600200" indent="-228600" defTabSz="1217930">
              <a:defRPr>
                <a:solidFill>
                  <a:schemeClr val="tx1"/>
                </a:solidFill>
                <a:latin typeface="Calibri" panose="020F0502020204030204" pitchFamily="34" charset="0"/>
              </a:defRPr>
            </a:lvl4pPr>
            <a:lvl5pPr marL="2057400" indent="-228600" defTabSz="1217930">
              <a:defRPr>
                <a:solidFill>
                  <a:schemeClr val="tx1"/>
                </a:solidFill>
                <a:latin typeface="Calibri" panose="020F0502020204030204" pitchFamily="34" charset="0"/>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defRPr>
            </a:lvl9pPr>
          </a:lstStyle>
          <a:p>
            <a:pPr algn="ctr" defTabSz="1623695"/>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15">
                                            <p:txEl>
                                              <p:pRg st="1" end="1"/>
                                            </p:txEl>
                                          </p:spTgt>
                                        </p:tgtEl>
                                        <p:attrNameLst>
                                          <p:attrName>style.color</p:attrName>
                                        </p:attrNameLst>
                                      </p:cBhvr>
                                      <p:to>
                                        <a:schemeClr val="accent2"/>
                                      </p:to>
                                    </p:animClr>
                                  </p:childTnLst>
                                </p:cTn>
                              </p:par>
                              <p:par>
                                <p:cTn id="7" presetID="6"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75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75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3" presetClass="emph" presetSubtype="2" fill="hold" nodeType="withEffect">
                                  <p:stCondLst>
                                    <p:cond delay="0"/>
                                  </p:stCondLst>
                                  <p:childTnLst>
                                    <p:animClr clrSpc="rgb" dir="cw">
                                      <p:cBhvr override="childStyle">
                                        <p:cTn id="17" dur="2000" fill="hold"/>
                                        <p:tgtEl>
                                          <p:spTgt spid="15">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84636" t="839" r="381" b="75359"/>
          <a:stretch>
            <a:fillRect/>
          </a:stretch>
        </p:blipFill>
        <p:spPr>
          <a:xfrm>
            <a:off x="8686801" y="-19524"/>
            <a:ext cx="3505200" cy="1602363"/>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84467" t="23471" r="-966" b="-696"/>
          <a:stretch>
            <a:fillRect/>
          </a:stretch>
        </p:blipFill>
        <p:spPr>
          <a:xfrm>
            <a:off x="9621083" y="3505549"/>
            <a:ext cx="2540000" cy="3421222"/>
          </a:xfrm>
          <a:prstGeom prst="rect">
            <a:avLst/>
          </a:prstGeom>
        </p:spPr>
      </p:pic>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t="40550" r="76094"/>
          <a:stretch>
            <a:fillRect/>
          </a:stretch>
        </p:blipFill>
        <p:spPr>
          <a:xfrm>
            <a:off x="0" y="2180463"/>
            <a:ext cx="6536102" cy="4677537"/>
          </a:xfrm>
          <a:prstGeom prst="rect">
            <a:avLst/>
          </a:prstGeom>
        </p:spPr>
      </p:pic>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t="11757" r="76431"/>
          <a:stretch>
            <a:fillRect/>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a:fillRect/>
          </a:stretch>
        </p:blipFill>
        <p:spPr>
          <a:xfrm>
            <a:off x="8027408" y="4355348"/>
            <a:ext cx="2208059" cy="257606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1652905" y="1207135"/>
            <a:ext cx="9620885" cy="214764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hộp</a:t>
            </a:r>
            <a:r>
              <a:rPr lang="vi-VN" altLang="en-US"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trạng</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thái</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tim</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đập</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do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tâm</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đó</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sắp</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xảy</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ra.</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0" name="Picture 99"/>
          <p:cNvPicPr/>
          <p:nvPr/>
        </p:nvPicPr>
        <p:blipFill>
          <a:blip r:embed="rId1"/>
          <a:stretch>
            <a:fillRect/>
          </a:stretch>
        </p:blipFill>
        <p:spPr>
          <a:xfrm>
            <a:off x="1508125" y="3775710"/>
            <a:ext cx="2024380" cy="18865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983615" y="4914265"/>
            <a:ext cx="8185785" cy="1465170"/>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Nhẹ</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nhàng</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4000" dirty="0"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nhẹ</a:t>
            </a:r>
            <a:r>
              <a:rPr lang="en-US" altLang="zh-CN" sz="4000" dirty="0"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4000" dirty="0"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gây</a:t>
            </a:r>
            <a:r>
              <a:rPr lang="en-US" altLang="zh-CN" sz="4000" dirty="0"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cảm</a:t>
            </a:r>
            <a:r>
              <a:rPr lang="en-US" altLang="zh-CN" sz="4000" dirty="0"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giác</a:t>
            </a:r>
            <a:r>
              <a:rPr lang="vi-VN" altLang="en-US"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khó</a:t>
            </a:r>
            <a:r>
              <a:rPr lang="en-US" altLang="zh-CN" sz="4000" dirty="0"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chịu</a:t>
            </a:r>
            <a:endParaRPr lang="en-US" altLang="zh-CN" sz="4000" dirty="0" err="1" smtClean="0">
              <a:gradFill>
                <a:gsLst>
                  <a:gs pos="0">
                    <a:srgbClr val="012D86"/>
                  </a:gs>
                  <a:gs pos="100000">
                    <a:srgbClr val="0E2557"/>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08725" y="254000"/>
            <a:ext cx="6167603" cy="48768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 y="254000"/>
            <a:ext cx="5669396" cy="4876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0252" y="0"/>
            <a:ext cx="9797117" cy="5264075"/>
          </a:xfrm>
          <a:prstGeom prst="rect">
            <a:avLst/>
          </a:prstGeom>
        </p:spPr>
      </p:pic>
      <p:sp>
        <p:nvSpPr>
          <p:cNvPr id="3" name="矩形 8"/>
          <p:cNvSpPr/>
          <p:nvPr/>
        </p:nvSpPr>
        <p:spPr>
          <a:xfrm>
            <a:off x="1060450" y="4692015"/>
            <a:ext cx="7891145" cy="1465170"/>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Thủ</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thỉ</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nhẹ</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vừa</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đủ</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nghe</a:t>
            </a:r>
            <a:r>
              <a:rPr lang="vi-VN" altLang="en-US"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nhằm</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bộc</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lộ</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tình</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cảm</a:t>
            </a:r>
            <a:r>
              <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altLang="zh-CN" sz="4000" dirty="0" smtClean="0">
              <a:gradFill>
                <a:gsLst>
                  <a:gs pos="0">
                    <a:srgbClr val="7B32B2"/>
                  </a:gs>
                  <a:gs pos="100000">
                    <a:srgbClr val="401A5D"/>
                  </a:gs>
                </a:gsLst>
                <a:lin scaled="0"/>
              </a:gra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1028065" y="4826635"/>
            <a:ext cx="7920990" cy="1465110"/>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Tung </a:t>
            </a:r>
            <a:r>
              <a:rPr lang="en-US" altLang="zh-CN" sz="4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tăng</a:t>
            </a:r>
            <a:r>
              <a:rPr lang="en-US" altLang="zh-CN" sz="4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nhẹ</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di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chuyển</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với</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những</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động</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tác</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biểu</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thị</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sự</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vui</a:t>
            </a:r>
            <a:r>
              <a:rPr lang="en-US" altLang="zh-CN" sz="4000" dirty="0"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dirty="0" err="1" smtClean="0">
                <a:gradFill>
                  <a:gsLst>
                    <a:gs pos="0">
                      <a:srgbClr val="007BD3"/>
                    </a:gs>
                    <a:gs pos="100000">
                      <a:srgbClr val="034373"/>
                    </a:gs>
                  </a:gsLst>
                  <a:lin scaled="0"/>
                </a:gradFill>
                <a:latin typeface="Times New Roman" panose="02020603050405020304" pitchFamily="18" charset="0"/>
                <a:ea typeface="Arial-Rounded" panose="020B0500000000000000" pitchFamily="34" charset="-93"/>
                <a:cs typeface="Times New Roman" panose="02020603050405020304" pitchFamily="18" charset="0"/>
                <a:sym typeface="+mn-lt"/>
              </a:rPr>
              <a:t>thích</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53375" y="180820"/>
            <a:ext cx="5880847" cy="485464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20" y="180820"/>
            <a:ext cx="5712432" cy="48546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1121829" y="2126789"/>
            <a:ext cx="4795025" cy="156845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1"/>
          <a:stretch>
            <a:fillRect/>
          </a:stretch>
        </p:blipFill>
        <p:spPr>
          <a:xfrm>
            <a:off x="6870512" y="1991210"/>
            <a:ext cx="4637808" cy="2333262"/>
          </a:xfrm>
          <a:prstGeom prst="rect">
            <a:avLst/>
          </a:prstGeom>
        </p:spPr>
      </p:pic>
      <p:sp>
        <p:nvSpPr>
          <p:cNvPr id="11" name="Rectangle 10"/>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stretch>
            <a:fillRect/>
          </a:stretch>
        </p:blipFill>
        <p:spPr>
          <a:xfrm rot="16200000">
            <a:off x="3374093" y="1061648"/>
            <a:ext cx="511318" cy="511318"/>
          </a:xfrm>
          <a:prstGeom prst="rect">
            <a:avLst/>
          </a:prstGeom>
        </p:spPr>
      </p:pic>
      <p:pic>
        <p:nvPicPr>
          <p:cNvPr id="2" name="Picture 1"/>
          <p:cNvPicPr>
            <a:picLocks noChangeAspect="1"/>
          </p:cNvPicPr>
          <p:nvPr/>
        </p:nvPicPr>
        <p:blipFill>
          <a:blip r:embed="rId3"/>
          <a:srcRect l="17230" t="32050" r="44115" b="21295"/>
          <a:stretch>
            <a:fillRect/>
          </a:stretch>
        </p:blipFill>
        <p:spPr>
          <a:xfrm>
            <a:off x="3115945" y="4248785"/>
            <a:ext cx="3346450" cy="1786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21058" y="724620"/>
            <a:ext cx="10277856" cy="532320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Ngày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đầu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học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hộp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nhàng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dặn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Mỗi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khi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lo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hãy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má</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lúc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cảm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thấy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thật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ấm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Cậu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im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lặng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nhiên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mỉm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cười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đưa</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9144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Bây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giờ</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thì</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có</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trên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yêu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tung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tăng</a:t>
            </a:r>
            <a:r>
              <a:rPr kumimoji="0" lang="vi-VN" alt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 bước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lớp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sp>
        <p:nvSpPr>
          <p:cNvPr id="6" name="Lưu đồ: Đường kết nối 8"/>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40550" r="76094"/>
          <a:stretch>
            <a:fillRect/>
          </a:stretch>
        </p:blipFill>
        <p:spPr>
          <a:xfrm flipH="1">
            <a:off x="8713107" y="4354711"/>
            <a:ext cx="3497942" cy="2503289"/>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a:fillRect/>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p:cNvSpPr/>
          <p:nvPr/>
        </p:nvSpPr>
        <p:spPr>
          <a:xfrm>
            <a:off x="506589" y="36152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sp>
        <p:nvSpPr>
          <p:cNvPr id="38" name="TextBox 37"/>
          <p:cNvSpPr txBox="1"/>
          <p:nvPr/>
        </p:nvSpPr>
        <p:spPr>
          <a:xfrm>
            <a:off x="3089576" y="1701807"/>
            <a:ext cx="3378820" cy="567464"/>
          </a:xfrm>
          <a:prstGeom prst="rect">
            <a:avLst/>
          </a:prstGeom>
          <a:noFill/>
        </p:spPr>
        <p:txBody>
          <a:bodyPr wrap="square" rtlCol="0">
            <a:spAutoFit/>
          </a:bodyPr>
          <a:lstStyle/>
          <a:p>
            <a:endParaRPr lang="en-US" dirty="0"/>
          </a:p>
        </p:txBody>
      </p:sp>
      <p:sp>
        <p:nvSpPr>
          <p:cNvPr id="39" name="Rounded Rectangle 19"/>
          <p:cNvSpPr/>
          <p:nvPr/>
        </p:nvSpPr>
        <p:spPr>
          <a:xfrm>
            <a:off x="2493381"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a:ea typeface="inpin heiti" charset="-122"/>
              <a:cs typeface="Calibri" panose="020F0502020204030204" pitchFamily="34" charset="0"/>
              <a:sym typeface="Arial" panose="020B0604020202020204"/>
            </a:endParaRPr>
          </a:p>
        </p:txBody>
      </p:sp>
      <p:grpSp>
        <p:nvGrpSpPr>
          <p:cNvPr id="40" name="Group 39"/>
          <p:cNvGrpSpPr/>
          <p:nvPr/>
        </p:nvGrpSpPr>
        <p:grpSpPr>
          <a:xfrm>
            <a:off x="2933065" y="1638300"/>
            <a:ext cx="6768465" cy="4507864"/>
            <a:chOff x="4157490" y="498269"/>
            <a:chExt cx="6195713" cy="4819746"/>
          </a:xfrm>
        </p:grpSpPr>
        <p:grpSp>
          <p:nvGrpSpPr>
            <p:cNvPr id="41" name="Group 40"/>
            <p:cNvGrpSpPr/>
            <p:nvPr/>
          </p:nvGrpSpPr>
          <p:grpSpPr>
            <a:xfrm>
              <a:off x="4157490" y="498269"/>
              <a:ext cx="6195713" cy="4819746"/>
              <a:chOff x="4125651" y="476858"/>
              <a:chExt cx="6195713" cy="4819746"/>
            </a:xfrm>
          </p:grpSpPr>
          <p:grpSp>
            <p:nvGrpSpPr>
              <p:cNvPr id="43" name="Group 42"/>
              <p:cNvGrpSpPr/>
              <p:nvPr/>
            </p:nvGrpSpPr>
            <p:grpSpPr>
              <a:xfrm>
                <a:off x="4125651" y="476858"/>
                <a:ext cx="6138785" cy="3613638"/>
                <a:chOff x="7603399" y="2452420"/>
                <a:chExt cx="3825558" cy="2575006"/>
              </a:xfrm>
            </p:grpSpPr>
            <p:grpSp>
              <p:nvGrpSpPr>
                <p:cNvPr id="48" name="Group 47"/>
                <p:cNvGrpSpPr/>
                <p:nvPr/>
              </p:nvGrpSpPr>
              <p:grpSpPr>
                <a:xfrm>
                  <a:off x="7603399" y="2452420"/>
                  <a:ext cx="3825558" cy="1887473"/>
                  <a:chOff x="8047282" y="19819"/>
                  <a:chExt cx="3825558" cy="1887473"/>
                </a:xfrm>
              </p:grpSpPr>
              <p:grpSp>
                <p:nvGrpSpPr>
                  <p:cNvPr id="56" name="Group 55"/>
                  <p:cNvGrpSpPr/>
                  <p:nvPr/>
                </p:nvGrpSpPr>
                <p:grpSpPr>
                  <a:xfrm>
                    <a:off x="8047282" y="615259"/>
                    <a:ext cx="3825558" cy="1292033"/>
                    <a:chOff x="8047282" y="615259"/>
                    <a:chExt cx="3825558" cy="1292033"/>
                  </a:xfrm>
                </p:grpSpPr>
                <p:grpSp>
                  <p:nvGrpSpPr>
                    <p:cNvPr id="59" name="Group 58"/>
                    <p:cNvGrpSpPr/>
                    <p:nvPr/>
                  </p:nvGrpSpPr>
                  <p:grpSpPr>
                    <a:xfrm>
                      <a:off x="8063311" y="1374500"/>
                      <a:ext cx="2127217" cy="532792"/>
                      <a:chOff x="7556741" y="369679"/>
                      <a:chExt cx="1713766" cy="410161"/>
                    </a:xfrm>
                  </p:grpSpPr>
                  <p:sp>
                    <p:nvSpPr>
                      <p:cNvPr id="70" name="Rectangle: Rounded Corners 69"/>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Đọc to, rõ</a:t>
                        </a:r>
                        <a:endParaRPr kumimoji="0" lang="en-US" sz="32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sp>
                    <p:nvSpPr>
                      <p:cNvPr id="71" name="Oval 70"/>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0"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grpSp>
                <p:grpSp>
                  <p:nvGrpSpPr>
                    <p:cNvPr id="60" name="Group 59"/>
                    <p:cNvGrpSpPr/>
                    <p:nvPr/>
                  </p:nvGrpSpPr>
                  <p:grpSpPr>
                    <a:xfrm>
                      <a:off x="8047282" y="615259"/>
                      <a:ext cx="3799319" cy="532791"/>
                      <a:chOff x="8047282" y="615259"/>
                      <a:chExt cx="3799319" cy="532791"/>
                    </a:xfrm>
                  </p:grpSpPr>
                  <p:grpSp>
                    <p:nvGrpSpPr>
                      <p:cNvPr id="64" name="Group 63"/>
                      <p:cNvGrpSpPr/>
                      <p:nvPr/>
                    </p:nvGrpSpPr>
                    <p:grpSpPr>
                      <a:xfrm>
                        <a:off x="8047282" y="615259"/>
                        <a:ext cx="2135285" cy="532791"/>
                        <a:chOff x="7543830" y="291306"/>
                        <a:chExt cx="1720267" cy="410161"/>
                      </a:xfrm>
                    </p:grpSpPr>
                    <p:sp>
                      <p:nvSpPr>
                        <p:cNvPr id="68" name="Rectangle: Rounded Corners 67"/>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Đọc đúng</a:t>
                          </a:r>
                          <a:endParaRPr kumimoji="0" lang="en-US" sz="32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sp>
                      <p:nvSpPr>
                        <p:cNvPr id="69" name="Oval 68"/>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grpSp>
                  <p:pic>
                    <p:nvPicPr>
                      <p:cNvPr id="65" name="Picture 6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0190529" y="681951"/>
                        <a:ext cx="502382" cy="399405"/>
                      </a:xfrm>
                      <a:prstGeom prst="rect">
                        <a:avLst/>
                      </a:prstGeom>
                    </p:spPr>
                  </p:pic>
                  <p:pic>
                    <p:nvPicPr>
                      <p:cNvPr id="66" name="Picture 6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0767374" y="681950"/>
                        <a:ext cx="502382" cy="399405"/>
                      </a:xfrm>
                      <a:prstGeom prst="rect">
                        <a:avLst/>
                      </a:prstGeom>
                    </p:spPr>
                  </p:pic>
                  <p:pic>
                    <p:nvPicPr>
                      <p:cNvPr id="67" name="Picture 6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1344219" y="689579"/>
                        <a:ext cx="502382" cy="399405"/>
                      </a:xfrm>
                      <a:prstGeom prst="rect">
                        <a:avLst/>
                      </a:prstGeom>
                    </p:spPr>
                  </p:pic>
                </p:grpSp>
                <p:pic>
                  <p:nvPicPr>
                    <p:cNvPr id="61" name="Picture 6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0216768" y="1331970"/>
                      <a:ext cx="502382" cy="399405"/>
                    </a:xfrm>
                    <a:prstGeom prst="rect">
                      <a:avLst/>
                    </a:prstGeom>
                  </p:spPr>
                </p:pic>
                <p:pic>
                  <p:nvPicPr>
                    <p:cNvPr id="62" name="Picture 6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0793613" y="1331969"/>
                      <a:ext cx="502382" cy="399405"/>
                    </a:xfrm>
                    <a:prstGeom prst="rect">
                      <a:avLst/>
                    </a:prstGeom>
                  </p:spPr>
                </p:pic>
                <p:pic>
                  <p:nvPicPr>
                    <p:cNvPr id="63" name="Picture 6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1370458" y="1339598"/>
                      <a:ext cx="502382" cy="399405"/>
                    </a:xfrm>
                    <a:prstGeom prst="rect">
                      <a:avLst/>
                    </a:prstGeom>
                  </p:spPr>
                </p:pic>
              </p:grpSp>
              <p:sp>
                <p:nvSpPr>
                  <p:cNvPr id="58" name="TextBox 57"/>
                  <p:cNvSpPr txBox="1"/>
                  <p:nvPr/>
                </p:nvSpPr>
                <p:spPr>
                  <a:xfrm>
                    <a:off x="8963815" y="19819"/>
                    <a:ext cx="2080989" cy="4915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3600" b="1" i="0" u="none" strike="noStrike" kern="0" cap="none" spc="0" normalizeH="0" baseline="0" noProof="0" dirty="0">
                        <a:ln>
                          <a:noFill/>
                        </a:ln>
                        <a:solidFill>
                          <a:srgbClr val="ED7D31">
                            <a:lumMod val="50000"/>
                          </a:srgbClr>
                        </a:solidFill>
                        <a:effectLst/>
                        <a:uLnTx/>
                        <a:uFillTx/>
                        <a:latin typeface="Arial-Rounded" panose="020B0500000000000000"/>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panose="020B0500000000000000"/>
                      <a:ea typeface="Arial-Rounded" panose="020B0500000000000000" pitchFamily="34" charset="0"/>
                      <a:cs typeface="Arial-Rounded" panose="020B0500000000000000" pitchFamily="34" charset="0"/>
                    </a:endParaRPr>
                  </a:p>
                </p:txBody>
              </p:sp>
            </p:grpSp>
            <p:sp>
              <p:nvSpPr>
                <p:cNvPr id="49" name="Rectangle: Rounded Corners 48"/>
                <p:cNvSpPr/>
                <p:nvPr/>
              </p:nvSpPr>
              <p:spPr>
                <a:xfrm>
                  <a:off x="7907322" y="4509689"/>
                  <a:ext cx="1900693" cy="517310"/>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Ngắt, nghỉ đúng chỗ</a:t>
                  </a:r>
                  <a:r>
                    <a:rPr kumimoji="0" lang="vi-VN"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 </a:t>
                  </a:r>
                  <a:endParaRPr kumimoji="0" lang="en-US"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sp>
              <p:nvSpPr>
                <p:cNvPr id="50" name="Oval 49"/>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pic>
              <p:nvPicPr>
                <p:cNvPr id="51" name="Picture 5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9772885" y="4553909"/>
                  <a:ext cx="502382" cy="399405"/>
                </a:xfrm>
                <a:prstGeom prst="rect">
                  <a:avLst/>
                </a:prstGeom>
              </p:spPr>
            </p:pic>
            <p:pic>
              <p:nvPicPr>
                <p:cNvPr id="52" name="Picture 5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0349730" y="4553909"/>
                  <a:ext cx="502382" cy="399405"/>
                </a:xfrm>
                <a:prstGeom prst="rect">
                  <a:avLst/>
                </a:prstGeom>
              </p:spPr>
            </p:pic>
            <p:pic>
              <p:nvPicPr>
                <p:cNvPr id="53" name="Picture 5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10926575" y="4561537"/>
                  <a:ext cx="502382" cy="399405"/>
                </a:xfrm>
                <a:prstGeom prst="rect">
                  <a:avLst/>
                </a:prstGeom>
              </p:spPr>
            </p:pic>
          </p:grpSp>
          <p:sp>
            <p:nvSpPr>
              <p:cNvPr id="44" name="Rectangle: Rounded Corners 43"/>
              <p:cNvSpPr/>
              <p:nvPr/>
            </p:nvSpPr>
            <p:spPr>
              <a:xfrm>
                <a:off x="4490105" y="4403807"/>
                <a:ext cx="3173712" cy="892797"/>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Đọc và nhấn giọng</a:t>
                </a:r>
                <a:endParaRPr kumimoji="0" lang="vi-VN" sz="28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 phù hợp</a:t>
                </a:r>
                <a:endParaRPr kumimoji="0" lang="en-US" sz="28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pic>
            <p:nvPicPr>
              <p:cNvPr id="45" name="Picture 4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7663904" y="4403305"/>
                <a:ext cx="806161" cy="648844"/>
              </a:xfrm>
              <a:prstGeom prst="rect">
                <a:avLst/>
              </a:prstGeom>
            </p:spPr>
          </p:pic>
          <p:pic>
            <p:nvPicPr>
              <p:cNvPr id="46" name="Picture 4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8589553" y="4403304"/>
                <a:ext cx="806161" cy="648844"/>
              </a:xfrm>
              <a:prstGeom prst="rect">
                <a:avLst/>
              </a:prstGeom>
            </p:spPr>
          </p:pic>
          <p:pic>
            <p:nvPicPr>
              <p:cNvPr id="47" name="Picture 4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a:fillRect/>
              </a:stretch>
            </p:blipFill>
            <p:spPr>
              <a:xfrm>
                <a:off x="9515203" y="4414010"/>
                <a:ext cx="806161" cy="648844"/>
              </a:xfrm>
              <a:prstGeom prst="rect">
                <a:avLst/>
              </a:prstGeom>
            </p:spPr>
          </p:pic>
        </p:grpSp>
        <p:sp>
          <p:nvSpPr>
            <p:cNvPr id="42" name="Oval 41"/>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656248"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t="20182" b="30348"/>
          <a:stretch>
            <a:fillRect/>
          </a:stretch>
        </p:blipFill>
        <p:spPr>
          <a:xfrm>
            <a:off x="1680066" y="2478157"/>
            <a:ext cx="8931257" cy="4028661"/>
          </a:xfrm>
          <a:prstGeom prst="rect">
            <a:avLst/>
          </a:prstGeom>
        </p:spPr>
      </p:pic>
      <p:sp>
        <p:nvSpPr>
          <p:cNvPr id="4" name="TextBox 3"/>
          <p:cNvSpPr txBox="1"/>
          <p:nvPr/>
        </p:nvSpPr>
        <p:spPr>
          <a:xfrm>
            <a:off x="3253408" y="557697"/>
            <a:ext cx="5784575" cy="1046392"/>
          </a:xfrm>
          <a:prstGeom prst="rect">
            <a:avLst/>
          </a:prstGeom>
          <a:solidFill>
            <a:srgbClr val="FFD347"/>
          </a:solidFill>
        </p:spPr>
        <p:txBody>
          <a:bodyPr wrap="square" lIns="121871" tIns="60936" rIns="121871" bIns="60936" rtlCol="0">
            <a:spAutoFit/>
          </a:bodyPr>
          <a:lstStyle/>
          <a:p>
            <a:pPr algn="ctr"/>
            <a:r>
              <a:rPr lang="en-US" sz="6000" dirty="0" err="1">
                <a:latin typeface="Arial-Rounded" panose="020B0500000000000000" pitchFamily="34" charset="0"/>
                <a:ea typeface="Arial-Rounded" panose="020B0500000000000000" pitchFamily="34" charset="0"/>
                <a:cs typeface="Arial-Rounded" panose="020B0500000000000000" pitchFamily="34" charset="0"/>
              </a:rPr>
              <a:t>Thi</a:t>
            </a:r>
            <a:r>
              <a:rPr lang="en-US" sz="6000" dirty="0">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latin typeface="Arial-Rounded" panose="020B0500000000000000" pitchFamily="34" charset="0"/>
                <a:ea typeface="Arial-Rounded" panose="020B0500000000000000" pitchFamily="34" charset="0"/>
                <a:cs typeface="Arial-Rounded" panose="020B0500000000000000" pitchFamily="34" charset="0"/>
              </a:rPr>
              <a:t>đua</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56945" y="509905"/>
            <a:ext cx="10278110" cy="5250815"/>
          </a:xfrm>
          <a:prstGeom prst="rect">
            <a:avLst/>
          </a:prstGeom>
          <a:noFill/>
        </p:spPr>
        <p:txBody>
          <a:bodyPr wrap="square" rtlCol="0">
            <a:no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Ngày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đầu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học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hộp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nhàng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dặn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Mỗi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khi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lo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lắng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hãy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má</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lúc</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ở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cảm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thấy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thật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ấm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áp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Cậu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im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lặng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nhiên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mỉm</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cười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đưa</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đặt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một</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thủ</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thỉ</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914400" marR="0" lvl="0" indent="-457200" algn="just" defTabSz="914400" rtl="0" eaLnBrk="1" fontAlgn="auto" latinLnBrk="0" hangingPunct="1">
              <a:lnSpc>
                <a:spcPct val="100000"/>
              </a:lnSpc>
              <a:spcBef>
                <a:spcPts val="0"/>
              </a:spcBef>
              <a:spcAft>
                <a:spcPts val="0"/>
              </a:spcAft>
              <a:buClrTx/>
              <a:buSzTx/>
              <a:buFontTx/>
              <a:buChar char="-"/>
              <a:defRPr/>
            </a:pP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Bây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giờ</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thì</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cũng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có</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nụ</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hôn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trên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bàn</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tay</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rồi</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Con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yêu</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Nam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chào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mẹ</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tung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tăng</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vào</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 </a:t>
            </a:r>
            <a:r>
              <a:rPr kumimoji="0" lang="en-US" sz="2800" b="0" i="0" u="none" strike="noStrike" kern="1200" cap="none" spc="0" normalizeH="0" baseline="0" noProof="0" dirty="0" err="1">
                <a:ln>
                  <a:noFill/>
                </a:ln>
                <a:solidFill>
                  <a:prstClr val="black"/>
                </a:solidFill>
                <a:effectLst/>
                <a:uLnTx/>
                <a:uFillTx/>
                <a:latin typeface="Arial-Rounded" panose="020B0500000000000000"/>
                <a:ea typeface="Arial-Rounded" panose="020B0500000000000000"/>
                <a:cs typeface="+mn-cs"/>
              </a:rPr>
              <a:t>lớp</a:t>
            </a:r>
            <a:r>
              <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rPr>
              <a:t>.</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a:p>
            <a:pPr marL="45720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a:cs typeface="+mn-cs"/>
            </a:endParaRPr>
          </a:p>
        </p:txBody>
      </p:sp>
      <p:sp>
        <p:nvSpPr>
          <p:cNvPr id="5" name="TextBox 4"/>
          <p:cNvSpPr txBox="1"/>
          <p:nvPr/>
        </p:nvSpPr>
        <p:spPr>
          <a:xfrm>
            <a:off x="2415137" y="529145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endParaRPr lang="en-US" sz="2000" dirty="0">
              <a:solidFill>
                <a:srgbClr val="FF0000"/>
              </a:solidFill>
            </a:endParaRPr>
          </a:p>
        </p:txBody>
      </p:sp>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t="20182" b="30348"/>
          <a:stretch>
            <a:fillRect/>
          </a:stretch>
        </p:blipFill>
        <p:spPr>
          <a:xfrm>
            <a:off x="5421630" y="5940425"/>
            <a:ext cx="2033905" cy="917575"/>
          </a:xfrm>
          <a:prstGeom prst="rect">
            <a:avLst/>
          </a:prstGeom>
        </p:spPr>
      </p:pic>
      <p:sp>
        <p:nvSpPr>
          <p:cNvPr id="4" name="TextBox 3"/>
          <p:cNvSpPr txBox="1"/>
          <p:nvPr/>
        </p:nvSpPr>
        <p:spPr>
          <a:xfrm>
            <a:off x="3199765" y="5760720"/>
            <a:ext cx="1608455" cy="535305"/>
          </a:xfrm>
          <a:prstGeom prst="rect">
            <a:avLst/>
          </a:prstGeom>
          <a:solidFill>
            <a:srgbClr val="FFD347"/>
          </a:solidFill>
        </p:spPr>
        <p:txBody>
          <a:bodyPr wrap="square" lIns="121871" tIns="60936" rIns="121871" bIns="60936" rtlCol="0">
            <a:noAutofit/>
          </a:bodyPr>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đua</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VT-P\Desktop\NỀN PP\73082290_806002039856818_5426739531237818368_o.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8738"/>
            <a:ext cx="12192000"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4"/>
          <p:cNvSpPr txBox="1">
            <a:spLocks noChangeArrowheads="1"/>
          </p:cNvSpPr>
          <p:nvPr/>
        </p:nvSpPr>
        <p:spPr bwMode="auto">
          <a:xfrm>
            <a:off x="4673600" y="1304925"/>
            <a:ext cx="25781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defTabSz="913130" eaLnBrk="0" hangingPunct="0">
              <a:defRPr>
                <a:solidFill>
                  <a:schemeClr val="tx1"/>
                </a:solidFill>
                <a:latin typeface="Calibri" panose="020F0502020204030204" pitchFamily="34" charset="0"/>
              </a:defRPr>
            </a:lvl1pPr>
            <a:lvl2pPr marL="742950" indent="-285750" defTabSz="913130" eaLnBrk="0" hangingPunct="0">
              <a:defRPr>
                <a:solidFill>
                  <a:schemeClr val="tx1"/>
                </a:solidFill>
                <a:latin typeface="Calibri" panose="020F0502020204030204" pitchFamily="34" charset="0"/>
              </a:defRPr>
            </a:lvl2pPr>
            <a:lvl3pPr marL="1143000" indent="-228600" defTabSz="913130" eaLnBrk="0" hangingPunct="0">
              <a:defRPr>
                <a:solidFill>
                  <a:schemeClr val="tx1"/>
                </a:solidFill>
                <a:latin typeface="Calibri" panose="020F0502020204030204" pitchFamily="34" charset="0"/>
              </a:defRPr>
            </a:lvl3pPr>
            <a:lvl4pPr marL="1600200" indent="-228600" defTabSz="913130" eaLnBrk="0" hangingPunct="0">
              <a:defRPr>
                <a:solidFill>
                  <a:schemeClr val="tx1"/>
                </a:solidFill>
                <a:latin typeface="Calibri" panose="020F0502020204030204" pitchFamily="34" charset="0"/>
              </a:defRPr>
            </a:lvl4pPr>
            <a:lvl5pPr marL="2057400" indent="-228600" defTabSz="913130" eaLnBrk="0" hangingPunct="0">
              <a:defRPr>
                <a:solidFill>
                  <a:schemeClr val="tx1"/>
                </a:solidFill>
                <a:latin typeface="Calibri" panose="020F0502020204030204" pitchFamily="34" charset="0"/>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en-US" sz="55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Dặn dò:</a:t>
            </a:r>
            <a:endParaRPr kumimoji="0" lang="en-US" altLang="en-US" sz="55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3"/>
          <p:cNvSpPr txBox="1">
            <a:spLocks noChangeArrowheads="1"/>
          </p:cNvSpPr>
          <p:nvPr/>
        </p:nvSpPr>
        <p:spPr bwMode="auto">
          <a:xfrm>
            <a:off x="2708275" y="2809875"/>
            <a:ext cx="8280400"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8" rIns="91434" bIns="45718" anchor="ctr"/>
          <a:lstStyle>
            <a:lvl1pPr defTabSz="913130" eaLnBrk="0" hangingPunct="0">
              <a:defRPr>
                <a:solidFill>
                  <a:schemeClr val="tx1"/>
                </a:solidFill>
                <a:latin typeface="Calibri" panose="020F0502020204030204" pitchFamily="34" charset="0"/>
              </a:defRPr>
            </a:lvl1pPr>
            <a:lvl2pPr marL="742950" indent="-285750" defTabSz="913130" eaLnBrk="0" hangingPunct="0">
              <a:defRPr>
                <a:solidFill>
                  <a:schemeClr val="tx1"/>
                </a:solidFill>
                <a:latin typeface="Calibri" panose="020F0502020204030204" pitchFamily="34" charset="0"/>
              </a:defRPr>
            </a:lvl2pPr>
            <a:lvl3pPr marL="1143000" indent="-228600" defTabSz="913130" eaLnBrk="0" hangingPunct="0">
              <a:defRPr>
                <a:solidFill>
                  <a:schemeClr val="tx1"/>
                </a:solidFill>
                <a:latin typeface="Calibri" panose="020F0502020204030204" pitchFamily="34" charset="0"/>
              </a:defRPr>
            </a:lvl3pPr>
            <a:lvl4pPr marL="1600200" indent="-228600" defTabSz="913130" eaLnBrk="0" hangingPunct="0">
              <a:defRPr>
                <a:solidFill>
                  <a:schemeClr val="tx1"/>
                </a:solidFill>
                <a:latin typeface="Calibri" panose="020F0502020204030204" pitchFamily="34" charset="0"/>
              </a:defRPr>
            </a:lvl4pPr>
            <a:lvl5pPr marL="2057400" indent="-228600" defTabSz="913130" eaLnBrk="0" hangingPunct="0">
              <a:defRPr>
                <a:solidFill>
                  <a:schemeClr val="tx1"/>
                </a:solidFill>
                <a:latin typeface="Calibri" panose="020F0502020204030204" pitchFamily="34" charset="0"/>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31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Luyện đọc lại bài.</a:t>
            </a:r>
            <a:endParaRPr kumimoji="0" lang="en-US" alt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vi-VN" alt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Chuẩn bị tiết tiếp theo</a:t>
            </a:r>
            <a:r>
              <a:rPr kumimoji="0" lang="en-US" alt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4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3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313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en-US" altLang="en-US" sz="31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a:fillRect/>
          </a:stretch>
        </p:blipFill>
        <p:spPr>
          <a:xfrm>
            <a:off x="186594" y="3363510"/>
            <a:ext cx="2942740" cy="360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a:fillRect/>
          </a:stretch>
        </p:blipFill>
        <p:spPr>
          <a:xfrm flipH="1">
            <a:off x="9249260" y="3363510"/>
            <a:ext cx="2942740" cy="3600000"/>
          </a:xfrm>
          <a:prstGeom prst="rect">
            <a:avLst/>
          </a:prstGeom>
        </p:spPr>
      </p:pic>
      <p:pic>
        <p:nvPicPr>
          <p:cNvPr id="19" name="Picture 18"/>
          <p:cNvPicPr>
            <a:picLocks noChangeAspect="1"/>
          </p:cNvPicPr>
          <p:nvPr/>
        </p:nvPicPr>
        <p:blipFill>
          <a:blip r:embed="rId6"/>
          <a:stretch>
            <a:fillRect/>
          </a:stretch>
        </p:blipFill>
        <p:spPr>
          <a:xfrm>
            <a:off x="3144764" y="1019355"/>
            <a:ext cx="6090432" cy="4206605"/>
          </a:xfrm>
          <a:prstGeom prst="rect">
            <a:avLst/>
          </a:prstGeom>
        </p:spPr>
      </p:pic>
      <p:pic>
        <p:nvPicPr>
          <p:cNvPr id="6" name="17950329">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373624" y="218492"/>
            <a:ext cx="609600" cy="609600"/>
          </a:xfrm>
          <a:prstGeom prst="rect">
            <a:avLst/>
          </a:prstGeom>
        </p:spPr>
      </p:pic>
      <p:sp>
        <p:nvSpPr>
          <p:cNvPr id="2" name="Rectangle: Rounded Corners 1"/>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92202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5400">
                <a:solidFill>
                  <a:srgbClr val="C00000"/>
                </a:solidFill>
              </a:rPr>
              <a:t>Bài đọc trước là bài gì?</a:t>
            </a:r>
            <a:endParaRPr lang="vi-VN" sz="5400" dirty="0" err="1">
              <a:solidFill>
                <a:srgbClr val="C00000"/>
              </a:solidFill>
            </a:endParaRPr>
          </a:p>
        </p:txBody>
      </p:sp>
      <p:sp>
        <p:nvSpPr>
          <p:cNvPr id="9" name="TextBox 8"/>
          <p:cNvSpPr txBox="1"/>
          <p:nvPr/>
        </p:nvSpPr>
        <p:spPr>
          <a:xfrm>
            <a:off x="2419350" y="4323715"/>
            <a:ext cx="7331075" cy="92202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altLang="it-IT" sz="5400">
                <a:solidFill>
                  <a:srgbClr val="FFFFFF"/>
                </a:solidFill>
              </a:rPr>
              <a:t>Câu hỏi của </a:t>
            </a:r>
            <a:r>
              <a:rPr lang="vi-VN" altLang="it-IT" sz="5400">
                <a:solidFill>
                  <a:srgbClr val="FFFFFF"/>
                </a:solidFill>
              </a:rPr>
              <a:t>sói</a:t>
            </a:r>
            <a:endParaRPr lang="vi-VN" altLang="it-IT" sz="5400">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168094" y="5093006"/>
              <a:ext cx="718166" cy="734487"/>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875394" y="5093006"/>
              <a:ext cx="718166" cy="73448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587128" y="1148504"/>
            <a:ext cx="8579594" cy="219964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en-US" sz="4400" dirty="0" smtClean="0">
                <a:latin typeface="UTM Avo" panose="02040603050506020204" pitchFamily="18" charset="0"/>
                <a:cs typeface="Arial" panose="020B0604020202020204" pitchFamily="34" charset="0"/>
                <a:sym typeface="+mn-ea"/>
              </a:rPr>
              <a:t>Hai </a:t>
            </a:r>
            <a:r>
              <a:rPr lang="en-US" sz="4400" dirty="0" err="1" smtClean="0">
                <a:latin typeface="UTM Avo" panose="02040603050506020204" pitchFamily="18" charset="0"/>
                <a:cs typeface="Arial" panose="020B0604020202020204" pitchFamily="34" charset="0"/>
                <a:sym typeface="+mn-ea"/>
              </a:rPr>
              <a:t>loài</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vật</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nào</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xuất</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hiện</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trong</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câu</a:t>
            </a:r>
            <a:r>
              <a:rPr lang="en-US" sz="4400" dirty="0" smtClean="0">
                <a:latin typeface="UTM Avo" panose="02040603050506020204" pitchFamily="18" charset="0"/>
                <a:cs typeface="Arial" panose="020B0604020202020204" pitchFamily="34" charset="0"/>
                <a:sym typeface="+mn-ea"/>
              </a:rPr>
              <a:t> </a:t>
            </a:r>
            <a:r>
              <a:rPr lang="en-US" sz="4400" dirty="0" err="1" smtClean="0">
                <a:latin typeface="UTM Avo" panose="02040603050506020204" pitchFamily="18" charset="0"/>
                <a:cs typeface="Arial" panose="020B0604020202020204" pitchFamily="34" charset="0"/>
                <a:sym typeface="+mn-ea"/>
              </a:rPr>
              <a:t>chuyện</a:t>
            </a:r>
            <a:r>
              <a:rPr lang="en-US" sz="4400" dirty="0" smtClean="0">
                <a:latin typeface="UTM Avo" panose="02040603050506020204" pitchFamily="18" charset="0"/>
                <a:cs typeface="Arial" panose="020B0604020202020204" pitchFamily="34" charset="0"/>
                <a:sym typeface="+mn-ea"/>
              </a:rPr>
              <a:t> </a:t>
            </a:r>
            <a:endParaRPr lang="en-US" sz="4400" dirty="0" smtClean="0">
              <a:latin typeface="UTM Avo" panose="02040603050506020204" pitchFamily="18" charset="0"/>
              <a:cs typeface="Arial" panose="020B0604020202020204" pitchFamily="34" charset="0"/>
              <a:sym typeface="+mn-ea"/>
            </a:endParaRPr>
          </a:p>
          <a:p>
            <a:pPr lvl="0">
              <a:spcBef>
                <a:spcPts val="0"/>
              </a:spcBef>
              <a:spcAft>
                <a:spcPts val="600"/>
              </a:spcAft>
            </a:pPr>
            <a:r>
              <a:rPr lang="en-US" sz="4400" i="1" dirty="0" err="1" smtClean="0">
                <a:solidFill>
                  <a:srgbClr val="FF0000"/>
                </a:solidFill>
                <a:latin typeface="UTM Avo" panose="02040603050506020204" pitchFamily="18" charset="0"/>
                <a:cs typeface="Arial" panose="020B0604020202020204" pitchFamily="34" charset="0"/>
                <a:sym typeface="+mn-ea"/>
              </a:rPr>
              <a:t>Câu</a:t>
            </a:r>
            <a:r>
              <a:rPr lang="en-US" sz="4400" i="1" dirty="0" smtClean="0">
                <a:solidFill>
                  <a:srgbClr val="FF0000"/>
                </a:solidFill>
                <a:latin typeface="UTM Avo" panose="02040603050506020204" pitchFamily="18" charset="0"/>
                <a:cs typeface="Arial" panose="020B0604020202020204" pitchFamily="34" charset="0"/>
                <a:sym typeface="+mn-ea"/>
              </a:rPr>
              <a:t> </a:t>
            </a:r>
            <a:r>
              <a:rPr lang="en-US" sz="4400" i="1" dirty="0" err="1" smtClean="0">
                <a:solidFill>
                  <a:srgbClr val="FF0000"/>
                </a:solidFill>
                <a:latin typeface="UTM Avo" panose="02040603050506020204" pitchFamily="18" charset="0"/>
                <a:cs typeface="Arial" panose="020B0604020202020204" pitchFamily="34" charset="0"/>
                <a:sym typeface="+mn-ea"/>
              </a:rPr>
              <a:t>hỏi</a:t>
            </a:r>
            <a:r>
              <a:rPr lang="en-US" sz="4400" i="1" dirty="0" smtClean="0">
                <a:solidFill>
                  <a:srgbClr val="FF0000"/>
                </a:solidFill>
                <a:latin typeface="UTM Avo" panose="02040603050506020204" pitchFamily="18" charset="0"/>
                <a:cs typeface="Arial" panose="020B0604020202020204" pitchFamily="34" charset="0"/>
                <a:sym typeface="+mn-ea"/>
              </a:rPr>
              <a:t> </a:t>
            </a:r>
            <a:r>
              <a:rPr lang="en-US" sz="4400" i="1" dirty="0" err="1" smtClean="0">
                <a:solidFill>
                  <a:srgbClr val="FF0000"/>
                </a:solidFill>
                <a:latin typeface="UTM Avo" panose="02040603050506020204" pitchFamily="18" charset="0"/>
                <a:cs typeface="Arial" panose="020B0604020202020204" pitchFamily="34" charset="0"/>
                <a:sym typeface="+mn-ea"/>
              </a:rPr>
              <a:t>của</a:t>
            </a:r>
            <a:r>
              <a:rPr lang="en-US" sz="4400" i="1" dirty="0" smtClean="0">
                <a:solidFill>
                  <a:srgbClr val="FF0000"/>
                </a:solidFill>
                <a:latin typeface="UTM Avo" panose="02040603050506020204" pitchFamily="18" charset="0"/>
                <a:cs typeface="Arial" panose="020B0604020202020204" pitchFamily="34" charset="0"/>
                <a:sym typeface="+mn-ea"/>
              </a:rPr>
              <a:t> </a:t>
            </a:r>
            <a:r>
              <a:rPr lang="en-US" sz="4400" i="1" dirty="0" err="1" smtClean="0">
                <a:solidFill>
                  <a:srgbClr val="FF0000"/>
                </a:solidFill>
                <a:latin typeface="UTM Avo" panose="02040603050506020204" pitchFamily="18" charset="0"/>
                <a:cs typeface="Arial" panose="020B0604020202020204" pitchFamily="34" charset="0"/>
                <a:sym typeface="+mn-ea"/>
              </a:rPr>
              <a:t>Sói</a:t>
            </a:r>
            <a:r>
              <a:rPr lang="vi-VN" altLang="en-US" sz="4400" i="1" dirty="0" err="1" smtClean="0">
                <a:solidFill>
                  <a:srgbClr val="FF0000"/>
                </a:solidFill>
                <a:latin typeface="UTM Avo" panose="02040603050506020204" pitchFamily="18" charset="0"/>
                <a:cs typeface="Arial" panose="020B0604020202020204" pitchFamily="34" charset="0"/>
                <a:sym typeface="+mn-ea"/>
              </a:rPr>
              <a:t> </a:t>
            </a:r>
            <a:r>
              <a:rPr lang="en-US" sz="4400" dirty="0" smtClean="0">
                <a:latin typeface="UTM Avo" panose="02040603050506020204" pitchFamily="18" charset="0"/>
                <a:cs typeface="Arial" panose="020B0604020202020204" pitchFamily="34" charset="0"/>
                <a:sym typeface="+mn-ea"/>
              </a:rPr>
              <a:t>?</a:t>
            </a:r>
            <a:endParaRPr lang="vi-VN" sz="4400" dirty="0">
              <a:solidFill>
                <a:srgbClr val="C00000"/>
              </a:solidFill>
            </a:endParaRPr>
          </a:p>
        </p:txBody>
      </p:sp>
      <p:sp>
        <p:nvSpPr>
          <p:cNvPr id="9" name="TextBox 8"/>
          <p:cNvSpPr txBox="1"/>
          <p:nvPr/>
        </p:nvSpPr>
        <p:spPr>
          <a:xfrm>
            <a:off x="4068566" y="4323565"/>
            <a:ext cx="4685016" cy="92202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5400">
                <a:solidFill>
                  <a:srgbClr val="FFFFFF"/>
                </a:solidFill>
              </a:rPr>
              <a:t>Voi con bị ốm</a:t>
            </a:r>
            <a:endParaRPr lang="en-US" sz="5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168094" y="5093006"/>
              <a:ext cx="718166" cy="734487"/>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875394" y="5093006"/>
              <a:ext cx="718166" cy="73448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203242" y="1503541"/>
            <a:ext cx="6175169" cy="132207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4000">
                <a:solidFill>
                  <a:srgbClr val="C00000"/>
                </a:solidFill>
              </a:rPr>
              <a:t>Sinh nhật của voi con như thế nào?</a:t>
            </a:r>
            <a:endParaRPr lang="vi-VN" sz="4000" dirty="0">
              <a:solidFill>
                <a:srgbClr val="C00000"/>
              </a:solidFill>
            </a:endParaRPr>
          </a:p>
        </p:txBody>
      </p:sp>
      <p:sp>
        <p:nvSpPr>
          <p:cNvPr id="9" name="TextBox 8"/>
          <p:cNvSpPr txBox="1"/>
          <p:nvPr/>
        </p:nvSpPr>
        <p:spPr>
          <a:xfrm>
            <a:off x="2490470" y="4004945"/>
            <a:ext cx="7211060" cy="193802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4000" dirty="0">
                <a:solidFill>
                  <a:srgbClr val="FFFFFF"/>
                </a:solidFill>
              </a:rPr>
              <a:t>Sinh nhật của voi con rất vui vẻ vì có những người bạn tốt ở bên cạnh</a:t>
            </a:r>
            <a:endParaRPr lang="vi-VN" sz="4000" dirty="0">
              <a:solidFill>
                <a:srgbClr val="FFFFFF"/>
              </a:solidFill>
            </a:endParaRPr>
          </a:p>
        </p:txBody>
      </p:sp>
      <p:grpSp>
        <p:nvGrpSpPr>
          <p:cNvPr id="6" name="Group 5"/>
          <p:cNvGrpSpPr/>
          <p:nvPr/>
        </p:nvGrpSpPr>
        <p:grpSpPr>
          <a:xfrm>
            <a:off x="8914245" y="5043776"/>
            <a:ext cx="1425466" cy="734487"/>
            <a:chOff x="8168094" y="5093006"/>
            <a:chExt cx="1425466" cy="734487"/>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168094" y="5093006"/>
              <a:ext cx="718166" cy="734487"/>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875394" y="5093006"/>
              <a:ext cx="718166" cy="73448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4452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4400">
                <a:solidFill>
                  <a:srgbClr val="C00000"/>
                </a:solidFill>
              </a:rPr>
              <a:t>Những bạn nào đến sinh nhật voi con?</a:t>
            </a:r>
            <a:endParaRPr lang="vi-VN" sz="4400" dirty="0">
              <a:solidFill>
                <a:srgbClr val="C00000"/>
              </a:solidFill>
            </a:endParaRPr>
          </a:p>
        </p:txBody>
      </p:sp>
      <p:sp>
        <p:nvSpPr>
          <p:cNvPr id="9" name="TextBox 8"/>
          <p:cNvSpPr txBox="1"/>
          <p:nvPr/>
        </p:nvSpPr>
        <p:spPr>
          <a:xfrm>
            <a:off x="2406571" y="3800639"/>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168094" y="5093006"/>
              <a:ext cx="718166" cy="734487"/>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6183" t="10063" r="18333" b="22012"/>
            <a:stretch>
              <a:fillRect/>
            </a:stretch>
          </p:blipFill>
          <p:spPr>
            <a:xfrm>
              <a:off x="8875394" y="5093006"/>
              <a:ext cx="718166" cy="73448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Picture 99"/>
          <p:cNvPicPr/>
          <p:nvPr/>
        </p:nvPicPr>
        <p:blipFill>
          <a:blip r:embed="rId1"/>
          <a:stretch>
            <a:fillRect/>
          </a:stretch>
        </p:blipFill>
        <p:spPr>
          <a:xfrm>
            <a:off x="1564005" y="1297305"/>
            <a:ext cx="8887460" cy="4604385"/>
          </a:xfrm>
          <a:prstGeom prst="rect">
            <a:avLst/>
          </a:prstGeom>
          <a:noFill/>
          <a:ln w="9525">
            <a:noFill/>
          </a:ln>
        </p:spPr>
      </p:pic>
      <p:grpSp>
        <p:nvGrpSpPr>
          <p:cNvPr id="3" name="Nhóm 52"/>
          <p:cNvGrpSpPr/>
          <p:nvPr/>
        </p:nvGrpSpPr>
        <p:grpSpPr>
          <a:xfrm>
            <a:off x="6096461" y="823909"/>
            <a:ext cx="5360670" cy="1776095"/>
            <a:chOff x="3943193" y="261434"/>
            <a:chExt cx="6423279" cy="1872035"/>
          </a:xfrm>
        </p:grpSpPr>
        <p:sp>
          <p:nvSpPr>
            <p:cNvPr id="4" name="Bong bóng Lời nói: Hình bầu dục 53"/>
            <p:cNvSpPr/>
            <p:nvPr/>
          </p:nvSpPr>
          <p:spPr>
            <a:xfrm>
              <a:off x="3943193" y="261434"/>
              <a:ext cx="6423279" cy="1872035"/>
            </a:xfrm>
            <a:prstGeom prst="wedgeEllipseCallout">
              <a:avLst>
                <a:gd name="adj1" fmla="val 38399"/>
                <a:gd name="adj2" fmla="val 52853"/>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buClr>
                  <a:srgbClr val="000000"/>
                </a:buClr>
              </a:pPr>
              <a:endParaRPr lang="en-US" sz="1865" kern="0" dirty="0">
                <a:solidFill>
                  <a:srgbClr val="D6F4FF"/>
                </a:solidFill>
                <a:latin typeface="Calibri" panose="020F0502020204030204"/>
                <a:sym typeface="Arial" panose="020B0604020202020204"/>
              </a:endParaRPr>
            </a:p>
          </p:txBody>
        </p:sp>
        <p:sp>
          <p:nvSpPr>
            <p:cNvPr id="5" name="Hộp Văn bản 54"/>
            <p:cNvSpPr txBox="1"/>
            <p:nvPr/>
          </p:nvSpPr>
          <p:spPr>
            <a:xfrm>
              <a:off x="4147867" y="760732"/>
              <a:ext cx="6039039" cy="874776"/>
            </a:xfrm>
            <a:prstGeom prst="rect">
              <a:avLst/>
            </a:prstGeom>
            <a:noFill/>
          </p:spPr>
          <p:txBody>
            <a:bodyPr wrap="square" rtlCol="0">
              <a:spAutoFit/>
            </a:bodyPr>
            <a:p>
              <a:pPr algn="ctr" defTabSz="1219200">
                <a:buClr>
                  <a:srgbClr val="000000"/>
                </a:buClr>
              </a:pPr>
              <a:r>
                <a:rPr lang="vi-VN" altLang="en-US" sz="4800" b="1" kern="0" dirty="0" err="1">
                  <a:solidFill>
                    <a:srgbClr val="000000"/>
                  </a:solidFill>
                  <a:latin typeface="Calibri" panose="020F0502020204030204"/>
                  <a:cs typeface="Arial" panose="020B0604020202020204"/>
                  <a:sym typeface="Arial" panose="020B0604020202020204"/>
                </a:rPr>
                <a:t>Chúc mừng các em</a:t>
              </a:r>
              <a:endParaRPr lang="vi-VN" altLang="en-US" sz="4800" b="1" kern="0" dirty="0" err="1">
                <a:solidFill>
                  <a:srgbClr val="000000"/>
                </a:solidFill>
                <a:latin typeface="Calibri" panose="020F050202020403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2">
            <a:extLst>
              <a:ext uri="{28A0092B-C50C-407E-A947-70E740481C1C}">
                <a14:useLocalDpi xmlns:a14="http://schemas.microsoft.com/office/drawing/2010/main" val="0"/>
              </a:ext>
            </a:extLst>
          </a:blip>
          <a:srcRect l="84636" t="839" r="381" b="75359"/>
          <a:stretch>
            <a:fillRect/>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p:cNvPicPr>
            <a:picLocks noChangeAspect="1"/>
          </p:cNvPicPr>
          <p:nvPr/>
        </p:nvPicPr>
        <p:blipFill>
          <a:blip r:embed="rId3"/>
          <a:stretch>
            <a:fillRect/>
          </a:stretch>
        </p:blipFill>
        <p:spPr>
          <a:xfrm>
            <a:off x="1125855" y="1765300"/>
            <a:ext cx="10360025" cy="4631055"/>
          </a:xfrm>
          <a:prstGeom prst="rect">
            <a:avLst/>
          </a:prstGeom>
        </p:spPr>
      </p:pic>
      <p:sp>
        <p:nvSpPr>
          <p:cNvPr id="5" name="TextBox 4"/>
          <p:cNvSpPr txBox="1"/>
          <p:nvPr/>
        </p:nvSpPr>
        <p:spPr>
          <a:xfrm>
            <a:off x="1612900" y="834390"/>
            <a:ext cx="10024745" cy="675640"/>
          </a:xfrm>
          <a:prstGeom prst="rect">
            <a:avLst/>
          </a:prstGeom>
          <a:noFill/>
        </p:spPr>
        <p:txBody>
          <a:bodyPr wrap="square" rtlCol="0">
            <a:spAutoFit/>
          </a:bodyPr>
          <a:lstStyle/>
          <a:p>
            <a:r>
              <a:rPr lang="en-US" sz="3800" b="1" dirty="0"/>
              <a:t> </a:t>
            </a:r>
            <a:r>
              <a:rPr lang="en-US" sz="3800" b="1" dirty="0" err="1"/>
              <a:t>Nói</a:t>
            </a:r>
            <a:r>
              <a:rPr lang="en-US" sz="3800" b="1" dirty="0"/>
              <a:t> </a:t>
            </a:r>
            <a:r>
              <a:rPr lang="en-US" sz="3800" b="1" dirty="0" err="1"/>
              <a:t>về</a:t>
            </a:r>
            <a:r>
              <a:rPr lang="en-US" sz="3800" b="1" dirty="0"/>
              <a:t> </a:t>
            </a:r>
            <a:r>
              <a:rPr lang="en-US" sz="3800" b="1" dirty="0" err="1"/>
              <a:t>những</a:t>
            </a:r>
            <a:r>
              <a:rPr lang="en-US" sz="3800" b="1" dirty="0"/>
              <a:t> </a:t>
            </a:r>
            <a:r>
              <a:rPr lang="en-US" sz="3800" b="1" dirty="0" err="1"/>
              <a:t>gì</a:t>
            </a:r>
            <a:r>
              <a:rPr lang="en-US" sz="3800" b="1" dirty="0"/>
              <a:t> </a:t>
            </a:r>
            <a:r>
              <a:rPr lang="en-US" sz="3800" b="1" dirty="0" err="1"/>
              <a:t>em</a:t>
            </a:r>
            <a:r>
              <a:rPr lang="en-US" sz="3800" b="1" dirty="0"/>
              <a:t> </a:t>
            </a:r>
            <a:r>
              <a:rPr lang="en-US" sz="3800" b="1" dirty="0" err="1"/>
              <a:t>quan</a:t>
            </a:r>
            <a:r>
              <a:rPr lang="en-US" sz="3800" b="1" dirty="0"/>
              <a:t> </a:t>
            </a:r>
            <a:r>
              <a:rPr lang="en-US" sz="3800" b="1" dirty="0" err="1"/>
              <a:t>sát</a:t>
            </a:r>
            <a:r>
              <a:rPr lang="en-US" sz="3800" b="1" dirty="0"/>
              <a:t> </a:t>
            </a:r>
            <a:r>
              <a:rPr lang="en-US" sz="3800" b="1" dirty="0" err="1"/>
              <a:t>được</a:t>
            </a:r>
            <a:r>
              <a:rPr lang="en-US" sz="3800" b="1" dirty="0"/>
              <a:t> </a:t>
            </a:r>
            <a:r>
              <a:rPr lang="en-US" sz="3800" b="1" dirty="0" err="1"/>
              <a:t>trong</a:t>
            </a:r>
            <a:r>
              <a:rPr lang="en-US" sz="3800" b="1" dirty="0"/>
              <a:t> </a:t>
            </a:r>
            <a:r>
              <a:rPr lang="en-US" sz="3800" b="1" dirty="0" err="1"/>
              <a:t>tranh</a:t>
            </a:r>
            <a:endParaRPr lang="en-US" sz="3800" b="1" dirty="0"/>
          </a:p>
        </p:txBody>
      </p:sp>
      <p:sp>
        <p:nvSpPr>
          <p:cNvPr id="6" name="Oval 5"/>
          <p:cNvSpPr/>
          <p:nvPr/>
        </p:nvSpPr>
        <p:spPr>
          <a:xfrm>
            <a:off x="112570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endParaRPr lang="en-US" sz="36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
</file>

<file path=ppt/tags/tag1.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4253</Words>
  <Application>WPS Presentation</Application>
  <PresentationFormat>Widescreen</PresentationFormat>
  <Paragraphs>208</Paragraphs>
  <Slides>29</Slides>
  <Notes>14</Notes>
  <HiddenSlides>0</HiddenSlides>
  <MMClips>3</MMClips>
  <ScaleCrop>false</ScaleCrop>
  <HeadingPairs>
    <vt:vector size="6" baseType="variant">
      <vt:variant>
        <vt:lpstr>已用的字体</vt:lpstr>
      </vt:variant>
      <vt:variant>
        <vt:i4>23</vt:i4>
      </vt:variant>
      <vt:variant>
        <vt:lpstr>主题</vt:lpstr>
      </vt:variant>
      <vt:variant>
        <vt:i4>5</vt:i4>
      </vt:variant>
      <vt:variant>
        <vt:lpstr>幻灯片标题</vt:lpstr>
      </vt:variant>
      <vt:variant>
        <vt:i4>29</vt:i4>
      </vt:variant>
    </vt:vector>
  </HeadingPairs>
  <TitlesOfParts>
    <vt:vector size="57" baseType="lpstr">
      <vt:lpstr>Arial</vt:lpstr>
      <vt:lpstr>SimSun</vt:lpstr>
      <vt:lpstr>Wingdings</vt:lpstr>
      <vt:lpstr>等线</vt:lpstr>
      <vt:lpstr>等线</vt:lpstr>
      <vt:lpstr>Microsoft YaHei</vt:lpstr>
      <vt:lpstr>Arial</vt:lpstr>
      <vt:lpstr>Times New Roman</vt:lpstr>
      <vt:lpstr>Calibri</vt:lpstr>
      <vt:lpstr>Berlin Sans FB</vt:lpstr>
      <vt:lpstr>Tahoma</vt:lpstr>
      <vt:lpstr>Arial Unicode MS</vt:lpstr>
      <vt:lpstr>华康少女文字W5(P)</vt:lpstr>
      <vt:lpstr>Segoe Print</vt:lpstr>
      <vt:lpstr>Arial-Rounded</vt:lpstr>
      <vt:lpstr>杨任东竹石体-Semibold</vt:lpstr>
      <vt:lpstr>Calibri</vt:lpstr>
      <vt:lpstr>Arial-Rounded</vt:lpstr>
      <vt:lpstr>Arial-Rounded</vt:lpstr>
      <vt:lpstr>字魂107号-萌趣欢乐体</vt:lpstr>
      <vt:lpstr>inpin heiti</vt:lpstr>
      <vt:lpstr>等线 Light</vt:lpstr>
      <vt:lpstr>UTM Avo</vt:lpstr>
      <vt:lpstr>Office 主题​​</vt:lpstr>
      <vt:lpstr>1_Office 主题</vt:lpstr>
      <vt:lpstr>1_Office 主题​​</vt:lpstr>
      <vt:lpstr>包图主题2</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Thanh Nguyen</cp:lastModifiedBy>
  <cp:revision>77</cp:revision>
  <dcterms:created xsi:type="dcterms:W3CDTF">2021-07-17T13:21:00Z</dcterms:created>
  <dcterms:modified xsi:type="dcterms:W3CDTF">2024-03-24T12:34:15Z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61F91B32B3134760A6A988B10F0E9107_12</vt:lpwstr>
  </property>
  <property fmtid="{D5CDD505-2E9C-101B-9397-08002B2CF9AE}" pid="3" name="KSOProductBuildVer">
    <vt:lpwstr>1033-12.2.0.13489</vt:lpwstr>
  </property>
</Properties>
</file>